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7" name="直接箭头连接符 26"/>
          <p:cNvCxnSpPr/>
          <p:nvPr/>
        </p:nvCxnSpPr>
        <p:spPr>
          <a:xfrm>
            <a:off x="5004435" y="1137285"/>
            <a:ext cx="3651885" cy="2583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3286125" y="694690"/>
            <a:ext cx="3789045" cy="4776470"/>
            <a:chOff x="5175" y="1094"/>
            <a:chExt cx="5967" cy="7522"/>
          </a:xfrm>
        </p:grpSpPr>
        <p:grpSp>
          <p:nvGrpSpPr>
            <p:cNvPr id="26" name="组合 25"/>
            <p:cNvGrpSpPr/>
            <p:nvPr/>
          </p:nvGrpSpPr>
          <p:grpSpPr>
            <a:xfrm rot="0">
              <a:off x="5784" y="3522"/>
              <a:ext cx="5359" cy="5095"/>
              <a:chOff x="986" y="1337"/>
              <a:chExt cx="3177" cy="3927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986" y="3317"/>
                <a:ext cx="3177" cy="1947"/>
              </a:xfrm>
              <a:prstGeom prst="rect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p>
                <a:pPr algn="ctr"/>
                <a:r>
                  <a:rPr lang="en-US" altLang="zh-CN"/>
                  <a:t>sfssfssd</a:t>
                </a:r>
                <a:endParaRPr lang="en-US" altLang="zh-CN"/>
              </a:p>
            </p:txBody>
          </p:sp>
          <p:sp>
            <p:nvSpPr>
              <p:cNvPr id="25" name="圆角矩形 24"/>
              <p:cNvSpPr/>
              <p:nvPr/>
            </p:nvSpPr>
            <p:spPr>
              <a:xfrm>
                <a:off x="1457" y="1337"/>
                <a:ext cx="2234" cy="154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28" name="椭圆 27"/>
            <p:cNvSpPr/>
            <p:nvPr/>
          </p:nvSpPr>
          <p:spPr>
            <a:xfrm>
              <a:off x="5175" y="1094"/>
              <a:ext cx="2276" cy="2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WPS 演示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方正书宋_GBK</vt:lpstr>
      <vt:lpstr>Wingdings</vt:lpstr>
      <vt:lpstr>宋体</vt:lpstr>
      <vt:lpstr>汉仪书宋二KW</vt:lpstr>
      <vt:lpstr>Calibri</vt:lpstr>
      <vt:lpstr>Helvetica Neue</vt:lpstr>
      <vt:lpstr>微软雅黑</vt:lpstr>
      <vt:lpstr>汉仪旗黑</vt:lpstr>
      <vt:lpstr>Arial Unicode MS</vt:lpstr>
      <vt:lpstr>Calibri Light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moneyinto</dc:creator>
  <cp:lastModifiedBy>moneyinto</cp:lastModifiedBy>
  <cp:revision>114</cp:revision>
  <dcterms:created xsi:type="dcterms:W3CDTF">2022-01-14T06:27:24Z</dcterms:created>
  <dcterms:modified xsi:type="dcterms:W3CDTF">2022-01-14T06:27:24Z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2052-3.9.0.6159</vt:lpwstr>
  </property>
</Properties>
</file>