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solidFill>
            <a:schemeClr val="accent1"/>
          </a:solidFill>
        </p:spPr>
        <p:txBody>
          <a:bodyPr anchor="ctr" anchorCtr="0"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p>
            <a:r>
              <a:rPr lang="zh-CN" altLang="en-US"/>
              <a:t>正文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59255" y="662305"/>
            <a:ext cx="1777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文本框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58155" y="896620"/>
            <a:ext cx="280543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形状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fsdfdsfds 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fsfsdfsdfsdfdsf sdfdsf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/>
          <a:p>
            <a:r>
              <a:rPr lang="en-US" altLang="zh-CN"/>
              <a:t>dfsdfsd</a:t>
            </a:r>
            <a:endParaRPr lang="en-US" alt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sdfsdfsdfs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WPS 演示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moneyinto</dc:creator>
  <cp:lastModifiedBy>moneyinto</cp:lastModifiedBy>
  <cp:revision>6</cp:revision>
  <dcterms:created xsi:type="dcterms:W3CDTF">2022-01-17T10:16:12Z</dcterms:created>
  <dcterms:modified xsi:type="dcterms:W3CDTF">2022-01-17T10:16:12Z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