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file:///C:\Users\dd\AppData\Local\Temp\wps\INetCache\f76f9f5e39fcbad1138019048fcf84c0" TargetMode="Externa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0329545" cy="4036695"/>
          </a:xfrm>
        </p:spPr>
        <p:txBody>
          <a:bodyPr lIns="71755" bIns="107950" anchor="t" anchorCtr="0">
            <a:spAutoFit/>
          </a:bodyPr>
          <a:p>
            <a:pPr algn="just">
              <a:buClr>
                <a:srgbClr val="000000"/>
              </a:buClr>
              <a:buFont typeface="Wingdings" panose="05000000000000000000" charset="0"/>
            </a:pPr>
            <a:r>
              <a:rPr lang="zh-CN" sz="1800" dirty="0">
                <a:solidFill>
                  <a:schemeClr val="tx1"/>
                </a:solidFill>
                <a:sym typeface="+mn-ea"/>
              </a:rPr>
              <a:t>游戏名称：大风吹</a:t>
            </a:r>
            <a:endParaRPr lang="zh-CN" sz="1800" dirty="0">
              <a:solidFill>
                <a:schemeClr val="tx1"/>
              </a:solidFill>
              <a:sym typeface="+mn-ea"/>
            </a:endParaRPr>
          </a:p>
          <a:p>
            <a:pPr algn="just">
              <a:buClr>
                <a:srgbClr val="000000"/>
              </a:buClr>
              <a:buFont typeface="Wingdings" panose="05000000000000000000" charset="0"/>
            </a:pPr>
            <a:r>
              <a:rPr lang="zh-CN" sz="1800" dirty="0">
                <a:solidFill>
                  <a:schemeClr val="tx1"/>
                </a:solidFill>
                <a:sym typeface="+mn-ea"/>
              </a:rPr>
              <a:t>游戏规则：</a:t>
            </a:r>
            <a:endParaRPr lang="zh-CN" sz="18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sz="1800" dirty="0">
                <a:solidFill>
                  <a:schemeClr val="tx1"/>
                </a:solidFill>
                <a:sym typeface="+mn-ea"/>
              </a:rPr>
              <a:t>师：大风吹，大风吹。</a:t>
            </a:r>
            <a:endParaRPr lang="zh-CN" sz="18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sz="1800" dirty="0">
                <a:solidFill>
                  <a:schemeClr val="tx1"/>
                </a:solidFill>
                <a:sym typeface="+mn-ea"/>
              </a:rPr>
              <a:t>生：大风吹，吹什么？</a:t>
            </a:r>
            <a:endParaRPr lang="zh-CN" sz="18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sz="1800" dirty="0">
                <a:solidFill>
                  <a:schemeClr val="tx1"/>
                </a:solidFill>
                <a:sym typeface="+mn-ea"/>
              </a:rPr>
              <a:t>师：大风吹，吹（  ）的同学。</a:t>
            </a:r>
            <a:endParaRPr lang="zh-CN" sz="18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sz="1800" dirty="0">
                <a:solidFill>
                  <a:schemeClr val="tx1"/>
                </a:solidFill>
                <a:sym typeface="+mn-ea"/>
              </a:rPr>
              <a:t>（戴眼镜的同学/吹长头发的同学/吹穿裤子的同学/吹单眼皮的同学/吹圆脸型的同学/吹不扎辫子的同学/吹双眼皮的男生/吹穿T恤的女生/吹手指长长的、脸圆圆的女生……）</a:t>
            </a:r>
            <a:endParaRPr lang="zh-CN" sz="18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sz="1800" dirty="0">
                <a:solidFill>
                  <a:schemeClr val="tx1"/>
                </a:solidFill>
                <a:sym typeface="+mn-ea"/>
              </a:rPr>
              <a:t>    学生围坐成圈，当学生听到符合自己条件的“吹（）”就要站起来，然后做出被大风吹倒的动作（双手举起然后身体作往后倒状）。在这其中，如果有的同学漏做或者做错，那么可以在游戏结束以后邀请他们表演才艺、模仿动物，或者说说自己喜欢（吃、玩）的东西等等。</a:t>
            </a:r>
            <a:endParaRPr lang="zh-CN" sz="1800" dirty="0">
              <a:solidFill>
                <a:schemeClr val="tx1"/>
              </a:solidFill>
              <a:sym typeface="+mn-ea"/>
            </a:endParaRPr>
          </a:p>
          <a:p>
            <a:pPr marL="342900" indent="-342900" algn="just">
              <a:buClr>
                <a:srgbClr val="000000"/>
              </a:buClr>
              <a:buFont typeface="Wingdings" panose="05000000000000000000" charset="0"/>
              <a:buChar char="l"/>
            </a:pPr>
            <a:r>
              <a:rPr lang="zh-CN" sz="1800" dirty="0">
                <a:solidFill>
                  <a:schemeClr val="tx1"/>
                </a:solidFill>
                <a:sym typeface="+mn-ea"/>
              </a:rPr>
              <a:t>游戏老师示范一次，同学口头上回答两到三次，正式开始游戏做两到三轮，根据游戏进程逐渐增加特征的数量</a:t>
            </a:r>
            <a:endParaRPr lang="zh-CN" sz="18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7466965" y="273050"/>
            <a:ext cx="4639310" cy="2941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03605" y="5535930"/>
            <a:ext cx="5285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沙发上师傅的说法是的发沙发斯蒂芬</a:t>
            </a:r>
            <a:endParaRPr lang="zh-CN" altLang="en-US" sz="2000"/>
          </a:p>
          <a:p>
            <a:r>
              <a:rPr lang="zh-CN" altLang="en-US" sz="2000"/>
              <a:t>水电费第三方缩放</a:t>
            </a:r>
            <a:endParaRPr lang="zh-CN" altLang="en-US" sz="2000"/>
          </a:p>
          <a:p>
            <a:r>
              <a:rPr lang="zh-CN" altLang="en-US" sz="2000"/>
              <a:t>水电费第三方是</a:t>
            </a:r>
            <a:endParaRPr lang="zh-CN" altLang="en-US" sz="2000"/>
          </a:p>
          <a:p>
            <a:r>
              <a:rPr lang="zh-CN" altLang="en-US" sz="2000"/>
              <a:t>水电费第三方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065" y="4445"/>
            <a:ext cx="121793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水电费是非得失</a:t>
            </a:r>
            <a:endParaRPr lang="zh-CN" altLang="en-US"/>
          </a:p>
          <a:p>
            <a:r>
              <a:rPr lang="en-US" altLang="zh-CN"/>
              <a:t>sdfsdfdssdfdsfsdf</a:t>
            </a:r>
            <a:endParaRPr lang="en-US" altLang="zh-CN"/>
          </a:p>
          <a:p>
            <a:r>
              <a:rPr lang="en-US" altLang="zh-CN"/>
              <a:t>sdfsdfds</a:t>
            </a:r>
            <a:endParaRPr lang="en-US" altLang="zh-CN"/>
          </a:p>
          <a:p>
            <a:r>
              <a:rPr lang="en-US" altLang="zh-CN"/>
              <a:t>sfsdfs</a:t>
            </a:r>
            <a:endParaRPr lang="en-US" altLang="zh-CN"/>
          </a:p>
          <a:p>
            <a:r>
              <a:rPr lang="zh-CN" altLang="en-US"/>
              <a:t>水电费水电费第三方</a:t>
            </a:r>
            <a:endParaRPr lang="zh-CN" altLang="en-US"/>
          </a:p>
          <a:p>
            <a:r>
              <a:rPr lang="zh-CN" altLang="en-US"/>
              <a:t>水电费水电费水电费</a:t>
            </a:r>
            <a:endParaRPr lang="zh-CN" altLang="en-US"/>
          </a:p>
          <a:p>
            <a:r>
              <a:rPr lang="zh-CN" altLang="en-US"/>
              <a:t>胜多负少发送地方点</a:t>
            </a:r>
            <a:endParaRPr lang="zh-CN" altLang="en-US"/>
          </a:p>
          <a:p>
            <a:r>
              <a:rPr lang="zh-CN" altLang="en-US"/>
              <a:t>水电费水电费第三方是</a:t>
            </a:r>
            <a:endParaRPr lang="zh-CN" altLang="en-US"/>
          </a:p>
          <a:p>
            <a:r>
              <a:rPr lang="zh-CN" altLang="en-US"/>
              <a:t>水电费水电费水电费</a:t>
            </a:r>
            <a:endParaRPr lang="zh-CN" altLang="en-US"/>
          </a:p>
          <a:p>
            <a:r>
              <a:rPr lang="zh-CN" altLang="en-US"/>
              <a:t>所发生的粉丝发</a:t>
            </a:r>
            <a:endParaRPr lang="zh-CN" altLang="en-US"/>
          </a:p>
          <a:p>
            <a:r>
              <a:rPr lang="zh-CN" altLang="en-US">
                <a:sym typeface="+mn-ea"/>
              </a:rPr>
              <a:t>水电费水电费第三方</a:t>
            </a:r>
            <a:endParaRPr lang="zh-CN" altLang="en-US"/>
          </a:p>
          <a:p>
            <a:r>
              <a:rPr lang="zh-CN" altLang="en-US">
                <a:sym typeface="+mn-ea"/>
              </a:rPr>
              <a:t>水电费水电费水电费</a:t>
            </a:r>
            <a:endParaRPr lang="zh-CN" altLang="en-US"/>
          </a:p>
          <a:p>
            <a:r>
              <a:rPr lang="zh-CN" altLang="en-US">
                <a:sym typeface="+mn-ea"/>
              </a:rPr>
              <a:t>胜多负少发送地方点</a:t>
            </a:r>
            <a:endParaRPr lang="zh-CN" altLang="en-US"/>
          </a:p>
          <a:p>
            <a:r>
              <a:rPr lang="zh-CN" altLang="en-US">
                <a:sym typeface="+mn-ea"/>
              </a:rPr>
              <a:t>水电费水电费第三方是</a:t>
            </a:r>
            <a:endParaRPr lang="zh-CN" altLang="en-US"/>
          </a:p>
          <a:p>
            <a:r>
              <a:rPr lang="zh-CN" altLang="en-US">
                <a:sym typeface="+mn-ea"/>
              </a:rPr>
              <a:t>水电费水电费水电费</a:t>
            </a:r>
            <a:endParaRPr lang="zh-CN" altLang="en-US"/>
          </a:p>
          <a:p>
            <a:r>
              <a:rPr lang="zh-CN" altLang="en-US">
                <a:sym typeface="+mn-ea"/>
              </a:rPr>
              <a:t>所发生的粉丝发</a:t>
            </a:r>
            <a:endParaRPr lang="zh-CN" altLang="en-US"/>
          </a:p>
          <a:p>
            <a:r>
              <a:rPr lang="zh-CN" altLang="en-US">
                <a:sym typeface="+mn-ea"/>
              </a:rPr>
              <a:t>水电费水电费第三方</a:t>
            </a:r>
            <a:endParaRPr lang="zh-CN" altLang="en-US"/>
          </a:p>
          <a:p>
            <a:r>
              <a:rPr lang="zh-CN" altLang="en-US">
                <a:sym typeface="+mn-ea"/>
              </a:rPr>
              <a:t>水电费水电费水电费</a:t>
            </a:r>
            <a:endParaRPr lang="zh-CN" altLang="en-US"/>
          </a:p>
          <a:p>
            <a:r>
              <a:rPr lang="zh-CN" altLang="en-US">
                <a:sym typeface="+mn-ea"/>
              </a:rPr>
              <a:t>胜多负少发送地方点</a:t>
            </a:r>
            <a:endParaRPr lang="zh-CN" altLang="en-US"/>
          </a:p>
          <a:p>
            <a:r>
              <a:rPr lang="zh-CN" altLang="en-US">
                <a:sym typeface="+mn-ea"/>
              </a:rPr>
              <a:t>水电费水电费第三方是</a:t>
            </a:r>
            <a:endParaRPr lang="zh-CN" altLang="en-US"/>
          </a:p>
          <a:p>
            <a:r>
              <a:rPr lang="zh-CN" altLang="en-US">
                <a:sym typeface="+mn-ea"/>
              </a:rPr>
              <a:t>水电费水电费水电费</a:t>
            </a:r>
            <a:endParaRPr lang="zh-CN" altLang="en-US"/>
          </a:p>
          <a:p>
            <a:r>
              <a:rPr lang="zh-CN" altLang="en-US">
                <a:sym typeface="+mn-ea"/>
              </a:rPr>
              <a:t>所发生的粉丝发</a:t>
            </a:r>
            <a:endParaRPr lang="zh-CN" altLang="en-US"/>
          </a:p>
          <a:p>
            <a:r>
              <a:rPr lang="zh-CN" altLang="en-US"/>
              <a:t>师傅的说法是的</a:t>
            </a:r>
            <a:endParaRPr lang="zh-CN" altLang="en-US"/>
          </a:p>
          <a:p>
            <a:r>
              <a:rPr lang="zh-CN" altLang="en-US"/>
              <a:t>水电费第三方是的发送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WPS 演示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方正书宋_GBK</vt:lpstr>
      <vt:lpstr>Wingdings</vt:lpstr>
      <vt:lpstr>Wingdings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13</cp:revision>
  <dcterms:created xsi:type="dcterms:W3CDTF">2022-03-02T07:41:29Z</dcterms:created>
  <dcterms:modified xsi:type="dcterms:W3CDTF">2022-03-02T07:41:29Z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