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8830" y="622300"/>
            <a:ext cx="3580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测试文本输入</a:t>
            </a:r>
            <a:r>
              <a:rPr lang="zh-CN" altLang="en-US"/>
              <a:t>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29760" y="1088390"/>
            <a:ext cx="2014855" cy="148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97710" y="3603625"/>
            <a:ext cx="3924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/>
              </a:rPr>
              <a:t>文</a:t>
            </a:r>
            <a:r>
              <a:rPr lang="zh-CN" altLang="en-US" b="1">
                <a:effectLst/>
              </a:rPr>
              <a:t>本</a:t>
            </a:r>
            <a:r>
              <a:rPr lang="zh-CN" altLang="en-US" sz="4400">
                <a:latin typeface="黑体" charset="0"/>
                <a:ea typeface="黑体" charset="0"/>
              </a:rPr>
              <a:t>字体</a:t>
            </a:r>
            <a:r>
              <a:rPr lang="zh-CN" altLang="en-US" i="1"/>
              <a:t>大</a:t>
            </a:r>
            <a:r>
              <a:rPr lang="zh-CN" altLang="en-US" u="sng"/>
              <a:t>小</a:t>
            </a:r>
            <a:r>
              <a:rPr lang="zh-CN" altLang="en-US" u="sng">
                <a:solidFill>
                  <a:srgbClr val="FF0000"/>
                </a:solidFill>
              </a:rPr>
              <a:t>颜色</a:t>
            </a:r>
            <a:endParaRPr lang="zh-CN" altLang="en-US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报隶-繁</vt:lpstr>
      <vt:lpstr>报隶-简</vt:lpstr>
      <vt:lpstr>標楷體</vt:lpstr>
      <vt:lpstr>Hiragino Sans CNS W3</vt:lpstr>
      <vt:lpstr>黑体</vt:lpstr>
      <vt:lpstr>汉仪中黑KW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12</cp:revision>
  <dcterms:created xsi:type="dcterms:W3CDTF">2023-05-03T08:37:15Z</dcterms:created>
  <dcterms:modified xsi:type="dcterms:W3CDTF">2023-05-03T08:37:15Z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CBCABF94C077EC29A6055264298E8F0E</vt:lpwstr>
  </property>
</Properties>
</file>