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91920" y="4175125"/>
            <a:ext cx="3769360" cy="24625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9010" y="1146175"/>
            <a:ext cx="4580890" cy="2381885"/>
          </a:xfrm>
          <a:prstGeom prst="rect">
            <a:avLst/>
          </a:prstGeom>
          <a:effectLst>
            <a:outerShdw blurRad="177800" dist="101600" dir="5400000" algn="ctr" rotWithShape="0">
              <a:srgbClr val="99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4105" y="4527550"/>
            <a:ext cx="3464560" cy="1831975"/>
          </a:xfrm>
          <a:prstGeom prst="rect">
            <a:avLst/>
          </a:prstGeom>
          <a:effectLst>
            <a:outerShdw blurRad="50800" dist="381000" dir="12600000" algn="ctr" rotWithShape="0">
              <a:srgbClr val="99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剪去同侧角的矩形 4"/>
          <p:cNvSpPr/>
          <p:nvPr/>
        </p:nvSpPr>
        <p:spPr>
          <a:xfrm>
            <a:off x="0" y="0"/>
            <a:ext cx="2139950" cy="171513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799715" y="0"/>
            <a:ext cx="1630680" cy="17151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>
            <a:off x="5482590" y="12065"/>
            <a:ext cx="2258695" cy="18338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单圆角矩形 7"/>
          <p:cNvSpPr/>
          <p:nvPr/>
        </p:nvSpPr>
        <p:spPr>
          <a:xfrm>
            <a:off x="8878570" y="-20955"/>
            <a:ext cx="2564130" cy="210502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侧圆角矩形 8"/>
          <p:cNvSpPr/>
          <p:nvPr/>
        </p:nvSpPr>
        <p:spPr>
          <a:xfrm>
            <a:off x="201930" y="2209165"/>
            <a:ext cx="2546985" cy="20370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对角圆角矩形 9"/>
          <p:cNvSpPr/>
          <p:nvPr/>
        </p:nvSpPr>
        <p:spPr>
          <a:xfrm>
            <a:off x="3937635" y="2157730"/>
            <a:ext cx="2207260" cy="202057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72910" y="2735580"/>
            <a:ext cx="2072005" cy="13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9711055" y="2616200"/>
            <a:ext cx="1935480" cy="11887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405765" y="4874895"/>
            <a:ext cx="2648585" cy="19018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4073525" y="4908550"/>
            <a:ext cx="2240915" cy="15113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7197725" y="4993640"/>
            <a:ext cx="2037715" cy="168084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9711055" y="4712970"/>
            <a:ext cx="1867535" cy="1901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正五边形 3"/>
          <p:cNvSpPr/>
          <p:nvPr/>
        </p:nvSpPr>
        <p:spPr>
          <a:xfrm>
            <a:off x="440690" y="287020"/>
            <a:ext cx="1647190" cy="137541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2597150" y="287020"/>
            <a:ext cx="1901825" cy="14433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七边形 5"/>
          <p:cNvSpPr/>
          <p:nvPr/>
        </p:nvSpPr>
        <p:spPr>
          <a:xfrm>
            <a:off x="5161280" y="270510"/>
            <a:ext cx="1426845" cy="145986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八边形 6"/>
          <p:cNvSpPr/>
          <p:nvPr/>
        </p:nvSpPr>
        <p:spPr>
          <a:xfrm>
            <a:off x="7114540" y="236220"/>
            <a:ext cx="1477645" cy="152844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十边形 7"/>
          <p:cNvSpPr/>
          <p:nvPr/>
        </p:nvSpPr>
        <p:spPr>
          <a:xfrm>
            <a:off x="9287510" y="270510"/>
            <a:ext cx="2003425" cy="157924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十二边形 8"/>
          <p:cNvSpPr/>
          <p:nvPr/>
        </p:nvSpPr>
        <p:spPr>
          <a:xfrm>
            <a:off x="160655" y="2512060"/>
            <a:ext cx="2207260" cy="183388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饼形 9"/>
          <p:cNvSpPr/>
          <p:nvPr/>
        </p:nvSpPr>
        <p:spPr>
          <a:xfrm>
            <a:off x="3072765" y="2291080"/>
            <a:ext cx="1851025" cy="20548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弦形 11"/>
          <p:cNvSpPr/>
          <p:nvPr/>
        </p:nvSpPr>
        <p:spPr>
          <a:xfrm>
            <a:off x="5281295" y="2402205"/>
            <a:ext cx="2207260" cy="1833245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>
            <a:off x="7385685" y="2265680"/>
            <a:ext cx="1901825" cy="196977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图文框 13"/>
          <p:cNvSpPr/>
          <p:nvPr/>
        </p:nvSpPr>
        <p:spPr>
          <a:xfrm>
            <a:off x="9899015" y="2527935"/>
            <a:ext cx="1527810" cy="15284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/>
          <p:cNvSpPr/>
          <p:nvPr/>
        </p:nvSpPr>
        <p:spPr>
          <a:xfrm>
            <a:off x="389890" y="4718685"/>
            <a:ext cx="2445385" cy="20713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L 形 15"/>
          <p:cNvSpPr/>
          <p:nvPr/>
        </p:nvSpPr>
        <p:spPr>
          <a:xfrm>
            <a:off x="3191510" y="4871720"/>
            <a:ext cx="2275205" cy="1782445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斜纹 16"/>
          <p:cNvSpPr/>
          <p:nvPr/>
        </p:nvSpPr>
        <p:spPr>
          <a:xfrm>
            <a:off x="5857240" y="5194300"/>
            <a:ext cx="1765935" cy="152781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7878445" y="5058410"/>
            <a:ext cx="1646555" cy="137541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缺角矩形 18"/>
          <p:cNvSpPr/>
          <p:nvPr/>
        </p:nvSpPr>
        <p:spPr>
          <a:xfrm>
            <a:off x="9949180" y="4871720"/>
            <a:ext cx="1477645" cy="15113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同心圆 19"/>
          <p:cNvSpPr/>
          <p:nvPr/>
        </p:nvSpPr>
        <p:spPr>
          <a:xfrm>
            <a:off x="4498975" y="4056380"/>
            <a:ext cx="1731645" cy="169799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42</cp:revision>
  <dcterms:created xsi:type="dcterms:W3CDTF">2023-04-30T14:26:57Z</dcterms:created>
  <dcterms:modified xsi:type="dcterms:W3CDTF">2023-04-30T14:26:57Z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