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qk"/>
          <p:cNvPicPr preferRelativeResize="0">
            <a:picLocks noChangeAspect="1"/>
          </p:cNvPicPr>
          <p:nvPr/>
        </p:nvPicPr>
        <p:blipFill>
          <a:blip r:embed="rId1">
            <a:alphaModFix amt="56000"/>
          </a:blip>
          <a:stretch>
            <a:fillRect/>
          </a:stretch>
        </p:blipFill>
        <p:spPr>
          <a:xfrm rot="20220000">
            <a:off x="0" y="2809240"/>
            <a:ext cx="12192000" cy="1239520"/>
          </a:xfrm>
          <a:prstGeom prst="rect">
            <a:avLst/>
          </a:prstGeom>
          <a:solidFill>
            <a:srgbClr val="CC0000">
              <a:alpha val="64000"/>
            </a:srgbClr>
          </a:solidFill>
          <a:ln w="63500">
            <a:solidFill>
              <a:srgbClr val="990000">
                <a:alpha val="73000"/>
              </a:srgbClr>
            </a:solidFill>
          </a:ln>
          <a:effectLst>
            <a:outerShdw blurRad="508000" dist="254000" dir="5400000" algn="ctr" rotWithShape="0">
              <a:srgbClr val="202020">
                <a:alpha val="66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16</cp:revision>
  <dcterms:created xsi:type="dcterms:W3CDTF">2023-05-01T14:25:55Z</dcterms:created>
  <dcterms:modified xsi:type="dcterms:W3CDTF">2023-05-01T14:25:55Z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453C082CBAC1FED8F3B74F644948B4A4</vt:lpwstr>
  </property>
</Properties>
</file>