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方正书宋_GBK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moneyinto</dc:creator>
  <cp:lastModifiedBy>moneyinto</cp:lastModifiedBy>
  <cp:revision>133</cp:revision>
  <dcterms:created xsi:type="dcterms:W3CDTF">2023-04-27T10:40:54Z</dcterms:created>
  <dcterms:modified xsi:type="dcterms:W3CDTF">2023-04-27T10:40:54Z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