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61005" y="1319530"/>
            <a:ext cx="2297430" cy="158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1964690" y="3350260"/>
            <a:ext cx="2122170" cy="1731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3" grpId="1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121</cp:revision>
  <dcterms:created xsi:type="dcterms:W3CDTF">2023-04-26T03:28:50Z</dcterms:created>
  <dcterms:modified xsi:type="dcterms:W3CDTF">2023-04-26T03:28:50Z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