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91920" y="4175125"/>
            <a:ext cx="3769360" cy="24625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9010" y="1146175"/>
            <a:ext cx="4580890" cy="2381885"/>
          </a:xfrm>
          <a:prstGeom prst="rect">
            <a:avLst/>
          </a:prstGeom>
          <a:effectLst>
            <a:outerShdw blurRad="177800" dist="101600" dir="5400000" algn="ctr" rotWithShape="0">
              <a:srgbClr val="99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4105" y="4527550"/>
            <a:ext cx="3464560" cy="1831975"/>
          </a:xfrm>
          <a:prstGeom prst="rect">
            <a:avLst/>
          </a:prstGeom>
          <a:effectLst>
            <a:outerShdw blurRad="50800" dist="381000" dir="12600000" algn="ctr" rotWithShape="0">
              <a:srgbClr val="99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剪去同侧角的矩形 4"/>
          <p:cNvSpPr/>
          <p:nvPr/>
        </p:nvSpPr>
        <p:spPr>
          <a:xfrm>
            <a:off x="0" y="0"/>
            <a:ext cx="2139950" cy="171513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2799715" y="0"/>
            <a:ext cx="1630680" cy="17151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>
            <a:off x="5482590" y="12065"/>
            <a:ext cx="2258695" cy="183388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单圆角矩形 7"/>
          <p:cNvSpPr/>
          <p:nvPr/>
        </p:nvSpPr>
        <p:spPr>
          <a:xfrm>
            <a:off x="8878570" y="-20955"/>
            <a:ext cx="2564130" cy="210502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侧圆角矩形 8"/>
          <p:cNvSpPr/>
          <p:nvPr/>
        </p:nvSpPr>
        <p:spPr>
          <a:xfrm>
            <a:off x="201930" y="2209165"/>
            <a:ext cx="2546985" cy="20370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对角圆角矩形 9"/>
          <p:cNvSpPr/>
          <p:nvPr/>
        </p:nvSpPr>
        <p:spPr>
          <a:xfrm>
            <a:off x="3937635" y="2157730"/>
            <a:ext cx="2207260" cy="202057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39</cp:revision>
  <dcterms:created xsi:type="dcterms:W3CDTF">2023-04-30T13:49:59Z</dcterms:created>
  <dcterms:modified xsi:type="dcterms:W3CDTF">2023-04-30T13:49:59Z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