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spect="1"/>
          </p:cNvSpPr>
          <p:nvPr/>
        </p:nvSpPr>
        <p:spPr>
          <a:xfrm rot="5400000">
            <a:off x="1082675" y="382905"/>
            <a:ext cx="5880100" cy="3628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10220" y="2945130"/>
            <a:ext cx="3148330" cy="2548255"/>
          </a:xfrm>
          <a:prstGeom prst="rect">
            <a:avLst/>
          </a:prstGeom>
          <a:ln w="190500">
            <a:solidFill>
              <a:srgbClr val="00B050">
                <a:alpha val="6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080895" y="946785"/>
            <a:ext cx="2764790" cy="2581275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7160895" y="1313180"/>
            <a:ext cx="2265045" cy="394716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 flipH="1" flipV="1">
            <a:off x="1381760" y="1012825"/>
            <a:ext cx="1715135" cy="2282190"/>
          </a:xfrm>
          <a:prstGeom prst="snip1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79010" y="1146175"/>
            <a:ext cx="4580890" cy="2381885"/>
          </a:xfrm>
          <a:prstGeom prst="rect">
            <a:avLst/>
          </a:prstGeom>
          <a:effectLst>
            <a:outerShdw blurRad="177800" dist="101600" dir="5400000" algn="ctr" rotWithShape="0">
              <a:srgbClr val="99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64105" y="4527550"/>
            <a:ext cx="3464560" cy="1831975"/>
          </a:xfrm>
          <a:prstGeom prst="rect">
            <a:avLst/>
          </a:prstGeom>
          <a:effectLst>
            <a:outerShdw blurRad="50800" dist="381000" dir="13800000" algn="ctr" rotWithShape="0">
              <a:srgbClr val="990000">
                <a:alpha val="10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moneyinto</dc:creator>
  <cp:lastModifiedBy>moneyinto</cp:lastModifiedBy>
  <cp:revision>33</cp:revision>
  <dcterms:created xsi:type="dcterms:W3CDTF">2023-04-29T02:39:49Z</dcterms:created>
  <dcterms:modified xsi:type="dcterms:W3CDTF">2023-04-29T02:39:49Z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55896BC4757AE81BB26A4B64ECA2AC20</vt:lpwstr>
  </property>
</Properties>
</file>