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8351095"/>
        <c:axId val="958576474"/>
      </c:barChart>
      <c:catAx>
        <c:axId val="7183510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8576474"/>
        <c:crosses val="autoZero"/>
        <c:auto val="1"/>
        <c:lblAlgn val="ctr"/>
        <c:lblOffset val="100"/>
        <c:noMultiLvlLbl val="0"/>
      </c:catAx>
      <c:valAx>
        <c:axId val="9585764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8351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5646068"/>
        <c:axId val="671190514"/>
      </c:lineChart>
      <c:catAx>
        <c:axId val="6156460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1190514"/>
        <c:crosses val="autoZero"/>
        <c:auto val="1"/>
        <c:lblAlgn val="ctr"/>
        <c:lblOffset val="100"/>
        <c:noMultiLvlLbl val="0"/>
      </c:catAx>
      <c:valAx>
        <c:axId val="6711905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56460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85505008"/>
        <c:axId val="540750899"/>
      </c:barChart>
      <c:catAx>
        <c:axId val="8550500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0750899"/>
        <c:crosses val="autoZero"/>
        <c:auto val="1"/>
        <c:lblAlgn val="ctr"/>
        <c:lblOffset val="100"/>
        <c:noMultiLvlLbl val="0"/>
      </c:catAx>
      <c:valAx>
        <c:axId val="540750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50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462405" y="28575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5013f1d-e165-4f8f-8831-63c0b8e30c6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12</cp:revision>
  <dcterms:created xsi:type="dcterms:W3CDTF">2023-05-03T03:03:35Z</dcterms:created>
  <dcterms:modified xsi:type="dcterms:W3CDTF">2023-05-03T03:03:35Z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02B644FC998A047AB4035164891A5E3A</vt:lpwstr>
  </property>
</Properties>
</file>