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Props" Target="../customXml/itemProps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3081655" y="1219200"/>
            <a:ext cx="3697605" cy="601345"/>
          </a:xfrm>
          <a:prstGeom prst="rect">
            <a:avLst/>
          </a:prstGeom>
        </p:spPr>
      </p:pic>
      <p:pic>
        <p:nvPicPr>
          <p:cNvPr id="6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37130"/>
            <a:ext cx="12192000" cy="1983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SUdZb2VDa2dQU0I3ZTN0aFh6QjlmU0JjYjNabGNpQXlmU0FySUZ4emRXMWNiR2x0YVhSelgzdHVJRDBnTVgxZVhHbHVablI1SUNCN0tIdGhYMjU5WEdOdmN5Qjdibmg5SUNzZ2UySmZibjFjYzJsdUlIdHVlSDBwZlNBZ1hGMD0iLAoJIkxhdGV4SW1nQmFzZTY0IiA6ICJpVkJPUncwS0dnb0FBQUFOU1VoRVVnQUFCWGtBQUFEa0JBTUFBQUEvZXpxbEFBQUFNRkJNVkVYLy8vOEFBQUFBQUFBQUFBQUFBQUFBQUFBQUFBQUFBQUFBQUFBQUFBQUFBQUFBQUFBQUFBQUFBQUFBQUFBQUFBQXYzYUI3QUFBQUQzUlNUbE1BRUdhNzNYYnZpYXN5Vk0xRW1TSTd3cXhRQUFBQUNYQklXWE1BQUE3RUFBQU94QUdWS3c0YkFBQWdBRWxFUVZSNEFlMTlmWXhzU1hYZjdabjMzbnk4ZVRQRDZvRURtTzNCR0djalFucEFaQjNMeGozcjNUd3Z4bGFQbEdpQlA1SjV3UEpNUW5BL0tZZ0VFZFN6Q2RyRUpxSEh3bElTZTYxcHMvYkdPQ0k5RHBzVk1sbTZIZkJhUW9oNWFLMFloK3gyUjdKMlVZZzhEM1lZMkIxMks3OVQzM1UvcTN1Nlovck5WRWt6dDI3VnFWT25mblh1cWFwVGRXOUgwWmtQZjdYc1FuQjc3TjdORFhjQmdjbEI0UGZyalAxazM4aEQ5MjhPK21zQUNiSEpSZURMak1KaFMwcFl1by9mdjJkeUJRNlNCUVFVQXBlNHNrSjkreUxsRWJiL0wvcTN2NEd0S29Kd0RRaE1MQUpWOW12OXhkZEJoYi9QUlp4bXoyMVI1RGNPdzl4aFl2c3NDQ1lSdU1SK2xtSy9CZlhkeEhXeGR0REZCYUVhaks4QUl2eWZYQVRhM3hPeWJUQzJEMnY3REh1VGxIVmFaa3l1NkVHeU00OUE3YnFBWUI3R2R5MWFyTCtvRUNuVlZTeGNBd0tUaWNEVWMwcXVObVBQUmVmNDlFRWtWZFpWVnJnR0JDWVNnWXN2S2JISStHNDJ0VEpIMFlVMWxSV3VBWUdKUktCczFtWXd2b2ZzM1ViS1MxcXhUVnFJQlFRbUNJSGRGUzNNZVJoZjF0VzMwY0ozVFR6RUFnSVRpRUJseXdqVlkrd0g1aTVhREU0SEM0MFFuVUFFTnZwR3FHbllYdXMyMHU0SFF4SmlBWUVKUXNEVzNsS04yZlBla3RoOG15QmhneWdCQVFjQmUrWVFZZXB3YUhMRHpNRmdFV0lUaVlDMWFvdklaMmI1ZTZkZW1FaUpnMUFCQVlYQWt2R1lSYTlnTUw1bXNqdjlIVVVVcmdHQmlVVEFWdEhPaTFNd3Z0ZVZuTnM3S2hhdUFZR0pSR0RlTE0ybTJVN1VVQWNsSVd5bk5aRVNCNkVDQWhxQm1uYjRWbkhHYkJiRzk0Ykl1N1N2YVVJa0lEQ1pDT3plSmVYNlMwWXh6SHlmVytZcHZSOU9wc0JCcW9DQVJtQm12OC9qVTBKcmFidVl2OUwyWlRNQjFyUWhFaENZTUFSNmZFTjR2aWExOVFtbzd3Yy84NXNmc3B3UEV5WndFQ2Nnb0JHWVlTLyt6ZDk4SjJOdmt5a05xQytGZFUwUklnR0JpVVdBWG1sajdCZVVmSXNmNXZmOGJUZVZGcTRCZ1VsRjRObEhEKzcraDVad2Yvb29lN3Q5YjJXRmFFQWdJQkFRQ0FnRUJBSUNBWUdBUUVBZ0lCQVFDQWdFQkFJQ0FZR0FRRUFnSUJBUUNBZ0VCQUlDQVlHQVFFQWdJQkFRQ0FpTURZSDVqOWMvM3gwYjk4QTRJREJHQkY1ZVovZlRnZHZTSDQreGtzQTZJREFPQkhCRy9PbG9vWFlYWG5Yb2pvTi80QmtRR0JzQ3BTby9iVHQ5aUhkOFY4ZFdTMkFjRUJnSEFrL0lUOXJVZmp4bzd6andEVHpIaU1BQ3c3dnBGSFp4VGp5ODRqQkdwQVByMFNPd3pYLy9CSHpQUVh1N28rY2ZPQVlFeG9iQUhHUHlaWFI2d1hkczFRVEdBWUV4SUFDTHV5bllRbyt0YnpxT29hckFNaUF3WWdSNjdHQlpzQ3haMzJVYWNTV0JYVUJnSEFoZ3phYStMWWFvK2FCTjZZNHIrMi90anFQR3dETWdNQ29FTGpEMmt1UTF3OWhOeGJiVVl4LzRCRHNJTGdnRlNMaE9JZ0lieHNkN1Vibk9JT2NUN0kraWFMNG12OXMwaVlJSG1RSUNVWjJ4bG9SaHlYeE5kMEZNSjJiWjh3R2lnTURFSWtBZmdGYkNZYmVpSytONzhzT2t6WU8reWgzMitneHFHQ3lFSjJaWXJNOWFPZmpMdEplc1lSUzVJLzBRWmJrTmR3UllhQWR2c0dEL2l0c1JLZzVGVHowQzI0enBYL25yYUVXV0U0Y29tckc4RUVOaTBSNU1kWWxhZXZDR3JEQVVPek1JYkJpWFEyUjhaeGVWSDJKT0svVFFpR3lUUGc0V2dxZGphTFRQVnNFT1kxZGxpeTEzNzY1Mm5abXA4TEM0d0E5SElYTTY4TEsvK24rZmZzZVROVUVsL2l1SmhxMHlsRHNiQ0dCN1RlMFRZNWFnZGJhbnA3c2Q5YnNTdytQUkVTcTVrcy9obGYvcFRrR0gvK0dYMi9LeENya0NBZGhidGlMQnNOeTlOYTNTVGJZbXM0ZSt2RUpvcGRvVHllYnpxaitUK3F2WGtkbTBJU2NnRUpIRGJFdmlVTmJ1M2tVZHc3dEN4VnBYZ0NQL1RVekdmSDRUNk9WeUFxRkVLdUFjc3M4MkF2YWhTTGkydWdJTjZKdGFPRzJNWUJqdkNaTjZ3d1BxT2ZFbDlVMFAwa0J5NWhHNGxPcnV4UXg0UlVLellSeHFRNE5GcDk0Ui9HYXo5eEZwK05IWG9jRStTd1h4YzMvNmw0S0Z1M2ZoZ1loK0JIQkZvbERKZGhaNDQ0U0pDQTk5cnhJTjBLcFRiMTRGQXRGWlJRQzJWMjFXd1AxQWlud1IrN1JZdjdVa0lwV2pPM3lqcUNLMGQ4Y0xaWnh1WXdkZWxJSG9qQ09BT2NKM0pRU1k3TkxZWHI3SlgzQnJ5ZFNLMTJwTEVtZGQ2QWRkRVR3dDZrTGRQRHhaSEVONlFDQ0tzR3BUQjlKaGhtbTYyVjUxdExjOUN1Mk5wQ3VoNndmNXE2MlRtbjRsQXRXWlJBQ3ZzcWtUWFRpbXZnWU1tdXRSaEdoWHd0RWV5U2krelcwdmU3ZGtXblJwYXFHS0tFUCttVWJBdUFKNll0ZXQzbytpcFZGckx6bm1FSjd6aEhwbUJFdEZ6Nm9DMmEyTVFGUE5lMm5mQW1aM2dSWk1JOWZlcUVyS2E3eklSWWcxd3pHeklvZ21PSC8rRjNPRVcrUS9xcDVETUVqV3RqSnpiU2pYQ3B4bHRMVEN6S0VsbVl4bTVoREozV0kxUzVITU15L1RtYjhZbjR0TUpyK1FjU1FFQnRTNDNxL2sxVmJEd21wVUFjNHh6bXFCdlpHcmJKazJoaDN0OWRuaExaU0d6bE1ncUhmdkMrbHJWek5JOHBISktCU1NqNGpBUUJvM3E4OGVwTlo2K1hBNU5YMllST3drdEtoYzVYdFl3SzFFVVlPZURHeU90WENoTUJKL0wvZzB1UGJxd3orY2Q4Ni9QZVhIaTlFVUlCT2pEcmNqUW1BZ2phc3FMMVo2NVl2MXU5SXpoa2x0YzAvQUxEUzNDdDJhWTMwd0dmVnVoV0JKK3B1aGxBbkJaeklzZmdFeUNUNGhZU1FJWkd2Y2JXL1ovOXV1TGIxSVJqQXZiTys3QmZKb2kvTG0yWDQzZXJhT2lmWmx1SDRmNFR0djA2UGRLU1lSQnRzdGpxTDZWcHJnaGNpa0ZicDEwa29QdmY2Zi8zVDl4Z1FLbktWeGNDWmRpZTFDTllzMnBlYjE0ZkVSTlBUYmpOWDRkbkdweXE2SnMyWE9LWjBpWVR4Rm9GVWh3cG9uK2NabUdtRWhNbW1GYnAyMEpvY290ZVVuM0lnc2phdkMwTjVXdHlXZUtmNkFlU1B6UFpzaFd2bmJqeDI4bWR2eWhXL3UveW92RCsvWmRjbW93V2o3ZUFRQlcza1U5Sm1nQXBZTDNSUUNEMlJTU3QwNlNYVU8wY29rQ3B5dWNkTzByZlNmOVhZdENiNWI3T3c4cDgvZmpxV2xXTUNwNFdzRXA5T2xpRFhlTlhvNU9JemdIc2dNdzNaaXl2ekpQM3NRSVBXSGxtZSs4L05EbHkwb21LNXhQU3lWTUZCYnRyUlVMMTdhTEk1NUs3V3V6WDlWdjdSWjBMekM3RDJodlM4VkVtWVMrQ0NUV2ZnV3lhZ2ZaV2UrNXo4ekd4U09WSTJEbFd2UkYvZXRQZFNMUHBQYWpZdzErYUJDWmRDYnQ5bnEyZ3Bua0hvbjAyWWV3cUYzZ1FTaEZ6S0pVcmRXZ3FNS0E0cE9UdlVSclZLU05hZHBISHhUeTNCVjJaVldmSWFPQzNwaW1xeG5CQ2x0L1hheE9mRndaTFpOVWw0em94NmNueGN5ZzdPZHBCSnd6YWp6MW9PTFJVdUxzVm0xTkkzRGIwWkVkSDdRT0hoTFhndWJxZkZPSGM0cGdSWkdDSWZjTFRaTkhiQi8vSkFaa09tRWtXT0E4dDFOVDBvT1I2ZjVsbGN5KzJncGFSclhKRjJGVWRyVXJHZjlYdXFxSFdFRTFuVmxScWJVSXpRN0twY0Rxc0lzaVlMM2JuRmNPazlrNHNWdXFYdWM0Nzg1dE1Ca2U4ZW5GaWtheHc4b1hsYTZRbkp2KzAwMDIwZGF2QmNDVkpOK2p6MGZCKzNVMDRYOE9NRUdLYS81WExCZklVUGxpWXdwTUlHeElxaXdSNzg2dE5pMEkxUzg0aCtXZlZMak1NK21OZmhYbGczTGFyRy9qSWpQamN3WFlLcTJZdHNTeEU3K2lRdFJZdHRhYzFvOEVsRk04aWtNTzdIelJDWlI3U1FsRkVGVjlqOUZtdEtzaWoySXArUWZLU21wY2ZDVnhRYUtPZHNPNTlSMmZtZ2x5R0Zxc3VhRkQ4OXY0dEQyWENxVTZseDdmUjRJSTRtTytTS2pDMHhpcEFpcXR2azR6QkRpenozNWEwT1U4aXlTMURoWW85aEF3WGN2UFBpVmp1SVg5T0QvQ1B1RktKcXFIWFE5YUN1K3J3RHZDdTFkOCtDWkpQRkZKbGx5Z2xLS29PcU5iOWwxVkJTU0dyZVVjQ0NWZlNhYUpFaHp2QlBmVWhPL3VsSm4rTGhEY1NqcUVzMUI3aFpiV3pNNnF6amlqVXd4cTVPaktJS3FabnYrVDA3TTFKb1RHcmRuRHRMS0FodStqdHhkbjAyTlZDbjhFa3Z2dkhKdzcydTlhSXU2eEREcENPTzdZbEw4WTk3SStMTThmc29DcVBCTmpXRlhCZU52UzBMaktvbGQ3WnJQWGdWSnVzVFhlK09YMmFPR2dpNnhPT0JwcFREVWJyRTNNbFo5RXhjdGdBcmYxQmplM1R2dXhpWTByaGVmNXZoL3EzemEzcDhidCtENS9BdTZ4Q29zZDRzOVYzbFdRZklXajgrVjZWUTAxcHNDcURDMWlxM2l4eXJOWU13VEdpYytIV1l4dWVTdGsxTWozQVd6QkJnbVd0QWxOc3NtdDcxK0xtMjdYQlQ1SStPV202eTdBcWpnN3QyWkxJRXRhUklhbHpqdnVxUzJhSzFTNlZHNHByZlNjNDQ5dGFCTGJIblFQUlJlc05QODR2N0krUEU3R2FvQ3FNcUpWZnpKaUpsYWExempzSGNhMnhzeFB4aVJ5c0JPckkzM2pLOWRWVUc4b0V2czBzUHZGZytBakYzaGhNVUxvR3FQOEZEVTZGc2UwN2prbVl5Ry84alJqTHVLUnkrdUo4ZUNMbkc0YkpEcEhXWjhIQUFacDhMSnVpbUFxaGRmQjAyVTlER05TMDdTT3dtSDJiTnYyWDh6YjhPenRYMW5KNlV5TVJQOGdpNXhlb0NmZzNKT2hEcloyVGRKWlBBN3loK3ZmNzZiWFNRbDU3Wi9WVHQ0M1BFRGx1NTQ5T0J6SDNGSS8vUXQ5ZjNIdTlIQ0I1M1VoNjg5THFacXIvcG0vZjUvNldSRm1aM2trdUVEQS9rYk96VmFtdjVJNGpYZE9CZDk3MGo2eXEvODlXKzg1ZjA4Yi9HaDEzL3NwNiswRVAvc2xZTzczZFlSd2Z5ZEgvZ0x1a2Fseno1MmNPOEtqNnAvaS8rMGRqZFBXZndRdTdlbFV1bHFhZHhNblJzaCttY3RwaFArMzA4eFZ1Yyt3QmwySUNLSzMvYkVPRmNLdWtRSnpLOXF0N2pycEhyY0pKQ0pvcGZYMmYzc3VlV285TWNlNVRuSnd3THpuekwwVXgxNktaWDk4ckpPS24yWUhmNDdLUGxLMnptK01ZdCs0Qy9sdlFhSGFHTnUyZXhPMGx4bEpCOHF1SHUvSDMyTE9wclhGQzhjdjQ5SnloVks3QVJoQm9MUWlxTDdpQmx0bTdxaGVTRGUvYUp2SmFQMTYxYnVYSlVoazFJYWVFblh5YkkwVHE1ZmVEVzZNRTd0aU9kYnBVeXhuK3VqaXRVb3FyNW5PZnFTdlZoZmlzK1pWWmxqditaM1NVeWNYZDVpNzg5SnF0SUpaUGpYVzUrT0ZtcDM0WmRodW9vcy8vcGJqUDIzWDcvOTl6cnNUWXB1b2NiKzYzTDBvMDFyazZETnlDeVY3dHUzclFyMk50K0c3a1EvbkdjZjNJcndpV0ZFVmNqcEpFV2lydmxRd2QzN3d5bjJ2dVhGRFpiN01TWEpMU1lwMUZTOVl0Ym1JTGVpYng5OEpJcCtsN0ZOVmIrNHp1NXZ6ZkJOdlkwRHRQVUpaMyt2c3YrM290ZFF5dlRCYTZPRnF2MFlXUnEzOExHbm5tb3k5dGFubm5ycVhabzNUdTNvT0kvMGFGVjNIa2RtWnNsQXY4RTJ0K2ZzbCtIY1VzZDhsOThsTVdIUVJBcU9YWXVScE4wbWtJbEtWZlkyVUU0Zll2VmdxVkphWVptR2lkcC9wMmhwUS85MmVKUHppTEF2VHJ3b3pMQXZpa2pUMGQ0cEhFdStRRHJlNUp0aGU3WjF6T2trd2NyOHo0Y0tBbjZIODE5Z1drSlROaDZMUy9xT0o0R3JzTDNQZnFPRGVHdXgvblVxMUxHRnBZVEt1L0hCREpqVldXNWE0VXU0UWFrOFhHSXJ1RzVBMzVzN09PamluREdNYVJ6czBKWW9KUDlQeDV5NE02SVJkZFpxZ0JjYVo3MjJORHZtY3pxT1lMazMrVjBTTDBxNElxekgwL1B2NDhpUXlSQXpydHFQKzJwdlZUM3ZwUTY2ajhLclZRcWVnQzVQaVNwcUsyWFcwZDRMY1BKaHpvNkhwVTkwT0VXdWV5NnZrd1JQOHo4ZktvekhkeDkwaWJycXNYcFBTdnJYbFBiaTZ5OGRhTzhyaEdleWJBbkxSYW0zcUlhYlVWVThxUGJua2h2YzZGOWdMOHdRdWozSGd4ZlR1STI0cWIwUXMwa1ZNWUQwMk50b0F4bmpnWGkwdUFqUVpYNDkrWC81WFJLWGI0L3g4SHc4UGY4K2preUVxUVFlYUFTWUFMOUhBUWY2Tm5tSjZEL1VCWTZMNWxjVjIzSWVWaklPZCtkbGd2WWF0eDZ0emlwbmdURmU4b0lseStra1VaLzVudzlWR1UyNWl4UHZXbE1aVTlxSnBVaUtlYk5Xa0cxb2I2ZkxTK0JSVzdPTHp0TUQybU12WEpRRFlOdVVtaExtOGhMYjMzNEppenZJczJsS3hqU3VHVE8xT0x4Z3p6UHcrYVF1TDd2QkRpaTk2dGhlZklTbnozT2RmNi84YWxiNG1rTTN5cHY4TG9uWFJKQWdLQk1Yejg2NGp5RkQ3NkRJejJIQllDbTdtVkZXSm11MFNZSmxTanhucE1ETXBFdEpNOGFUVXlIcm8wSjFuUnZjYjhnT2g5LzZxc3pLN1NSVlhGM3pvWUo1a2pPR0M4VURhNXFrZGFPSFM0ejlnVHp4Z3djZHFtakNOS1UzMll0TjhTUUNTdTBKMmZzaEo0TnUwUWVwTU5qWVByQ1l4dFZNWllMM252dklYWlFUaFlxb3ZtNi92VWtQUmxlVXN2NnJKVDJxVFFUZ1A1NlEzeVdKT250Q3NzMUVSbDVDREJsNlNVNEFUVCs5NFRVSUdlYzY2WHVMS210YXZWb1RDOGx6WnNoZXNyUzNST3BPNzRic0NDRmg1YjRqWWxGdUowa2FmY21IcXFjUDZVREVsaTZVSGttVDFGSW9hTzlQckltU0VGYnFzYmd2aytnZDQrc3F5NGVaVXE5ekVtQkZwdkVDTGwyZXdQKzVHaGZuU3FPZ3MvZFd1U3FLYm9pWlhkV3g0K2kvRlpGdC9jZGpsaGxXTGJxUlJ2TzdKRkVWS1ErQzA5SUVVVHdoaGd6TXBoclRnSU9sWnZGeTVuNVBUNC9McUgwZEdlZ2pnNG44MUd0WjZTZXRCMDNoS2JLNTFKbDlrWWFWampKbnVaMWtPSWhZUGxRMXJiT3dla2EwT0JOeG55WnB4NWhEQ0Z0cnlaS3hBd2tWWWcxVHFGb0FaUHFDY2tvYVlWZ0VhakNrK0lISTRQOWRqWU9xU2Z1aFNDcHVRbjFGWlBURUkvQ1h6cndDQUY1WDVjejFRU0NjSHZhN2htcTBzZnd1U2RRRndYbm9KM0p5RW1MSVlOcW0zazJHRGJEV3N0a3NxdHFPTEtINkZnakxXbGx3ZzBSSzJ6WXpCNzV1UVJLRmkvU3NvWmZWSTRlT1ZIMmYyMG04c1BVdkZ5cTBSQ2tMcHBoWHJXSnAwVFJKWGUzVms3TzZ1NXpxcklodmV1TEN3N2JXM2d1eWZhaWVOQlByZ2h1U2hpNnV4a0hEMWZBamFScnNlWXQ2WGsxSEFEeFAva3JmeW8yMDliRVRUeUtlMnlVcEFsV2dQUWhyS1ZtWlNTNHl0R1pUS3B1MEFhbE1vRytxTjJrNjF3ZFJ3NTV5eUtYTnRobGtweXpidTBTNjJ0WVRCekxiTjBVMUJaMGtpUFQvWEtnd01pdHJCbW5VMDZITHhpSnBrcnJhcXhEQ0IwT3Nwa1FSTlI1MTZUVDBoK1RkdmlvaVFJZzNiK0cveUF4eGNUUU9Ja3BxUmROelpKNVcxVnMxS1VwY0RaWlc0a2xFYzdza1JTQzBtNEt6UUUwaGM1SmNaR2dRVjcyTDlaWlVKS2RBL0FhVnFnb1g2OXlHd3RUcER1UjdIMlI0eXNZZUx5aERpT1RkcS9qWE01NG5HS2MxcENBVWRKSWcwdjl6b1FKVDFSS29qMUprWFRZV1NaUFUxVjdOb2FZZlhPTEJmMWdIZFdsRDJkUFoxZXVpa3FWMDNYSlNNWGRiZFVWcU9zYVlQL0FnZ01WMlp0MnlqTVBMNVhPOGQ3bGRraUtLV2xwMlUvS3lrbHhrb2cwREhkWlNPMW1sckhSMGlCcjJvNmsvMzBJTzdLZlNaOXpKNlRNZWl4ZVhaVEZyQTdweEhXbVdDVU9scTRLcW9KTWtLM1hKaFFyNnNDTUpFWDFCbGNtNHBrbnFhcThlMkYzdG5TR2phTlVWZGZURWdnOUp5TjFMZDBJYStVQURRQWtVSzdoOWRFbm1XaU9LUlF2YnUyYmZubHc4dDB2U3hOcG1QTWd0Z3pTS1JKcUxESzA1V3BJbWlXS2lNQ1cwamJXVytiQnZXcCt4QVFlUmxzbGpCb3Y4MmdTSEwvVTVoUm9NcmE0cjZLUVlwMXlveWtZZjBDaEx0aGdUY1pzbXFhdTlOMVU1VjNzWGZoYnBWbDFRSk5XdVA1Y2xBRlpYRmJhdWpzWnRteTZRSkZYSDlxcHkxb2lpa3VoYWo4ODc3RXkvT0xyS0w4VFpsUjZ5M01xOUErdm1xLzA0YmZLZW5Gd0kxcmlkcEltbHVNakFiS3FwR3UxV2RHUEVhYmM5TXl6TDdKaUdnR1ZMS0RGajkvNk5GQmEyRVVsV210Rko0T2dObGFVejVlS1pBejF1Y1VsZDdiMnFHdUZxTDArMTZrcFpPUFFNdklvSFhSMk5xK2kxbmlMcDZJbVBTcUdyYmVXdGRJZVhsVDVBbEFQZzh5L09VMzVSTDYxbzJpUW5YcndxQ25iajZkbjNMakpBUkt0K0l4M3BPS3RhWXBHeDY0N09kYkVtUWFkUU9QeEluQUZ0MUd0cjFrdFVtdEZKa2ZxcE9zNDE5aThHRlpqQyt2TUEyZlMwTkNHSVRFaVIxTlhlTlZXeVpyWWpWSkxWQUx0ZE10dWFJNmtDZEhVMHp1SWdhZHcrVWdYTFprUlJTWFN0R1REdDVFSGl6RGZFbVFMZHJDQjNvK0lsbkh1cC9DMG5NZmZHUldiYldnbDBqQ0xuY1lDNGEyNCtlbCt2YTVCVEU3TTZPUzZrSEN1MDlUUFp2ZVgwVGhJNzJSbFl4YURxNk5WVDFFaTRvMXpaNlM1RlVuL3R0UnBndDB2VUFyT3U1aEpPdFk3R0pYRjMrMGlWYktlUGpjNlRvR2dIdTJhZ21reU9zNTJ0SjJsa3lpL0dhVlB1TVZnaFdHdjZGQm8zeVVWbXc1ckVaaUR0RmljUGpWNFN5YXhHUW52WEtPY1JVUEx3aDVKT1hjcEdQMVBXMFJtZGhQMWxiNmlzVldTVmVaaW1wS1RlMm12cjUxNWlpV2JQa1ZUcjZlcG9uQ1d0cEhGbmQ2cGdMekZNOFp4NjNKZ28rdU8rNWk1RjBvVnBNSVNkOUx6VVZCZVpqcGtHcE16YTBoalFGc21xbTlGelIrZWFWQmljbGhUaFlNdWxieHNqZ25sM2ZHQUhONWM4OVM0UEtyUkUreGtnUVRFNlNVbTl0ZGZXejRweEJFcVpVK1lTUE1mV09BQWFYMWZHVnRhU21XWGxiVWhzWG5iNnNjZnp1aVJER0RveU1OQ1B6am5JMElKbFUzTEcwdnRtUmlWMmNvcjJRa3R0RmF3cFJxVy9CL1lVN0Z6dzZobjloUGhyTm5mRU16b3BScFVIRldZQ3lvZE4wcTdIaXFiY0ppVDExbDViUDYwSmk2d2pPWmNRR2JiR1FmOWorT0RZaVBiUkdXRnRLMjlTYitIZENqU0N1dWRYN01ZVXhSMWthT0t4SWt0NHVudFRaZzdRUm52ZVd6ZjJmUEVPcURJZUwxY29Tei8zekNSQzBtUjFrc3NpOTcwMmVQQ3VTbkthMHNZc2Y0eVJ2STFKNnEyOWxuNmlLK0tUM0hLaWVhSTZlMEJJc1JvOS9mUlp3dHBXM2twR2Y2emF0eWNYenpNb1dWSlZHZXRtNWFXbE84aVF3MHgxYmhiU2NTWW9zdWFtYlZnak5YSWNndEpuY2V0NjQyMzlSTkcreXl5cmsxeXFYTzJGUnFrT3hTT3BUZ25FR0NSdUhVbTl0YmRzR21lWmZNVzhuZEU1UmtCK2dtZE4wY3RydzdFR01oRldQc1VpazN0OU0xWWN0M08yNjlXSmZ5MUpQS0tVSWJRWFQyNTgxcFF2aklNTW1TWkZ2cHVCdE1wWFYxalRxeW91cnBXRTlpcmxvZnlwdXBwSnlGSzJmaVlkcUJtZEpNdnFTeDVVMkR5N0xnbVhra3NpelNJUnNTVDExdDYyUVEwUHpWcU1aOCs0N3V3Y1IrTWc3YWFkaVhqYnpOdE5UZ3A3eW9URlY0MDF0Q1ZnbmhYV0RkbG9ZM2xka2xFVDBFc0tuMEhMa3gxa29DcXA3dDZaMnIxOVVNOTlzeTVmK0xZNE5tUEtTTWZKbkNjSXNOMkFkMWFMaFlNUnpnT0dTbTlLZmltRGJVWW5XUUx3YUI1VVMwYWpBSStZQW45by81TlVEajluK3ZoV2pGZWFwTjdhMnpPUC8xNnlLNUlQSjYvYjBiaHljbWErN1FJbTVBVWRZS1V3dGNrdjRoOG1meXZXclU1RUw2U0gxUVQxaUJMeXVpUzlDaHdxR01SZEJpWU9NdGFKRzJ6U2t5SXZQSUIvcGRybjJJdFEzdXIrM3pHdi9DZ0JvQkN4VlFhc2h6WGhROWZRWEdaYmFTaC8rMEFWcHFzMXdjYklRY3JGdDF3bFNUbTlrMlN1dnVSQkJSYkxrckFwRGR2bHd5cjEvYWZZM1I5UEFKWW1xYmYyV3M3YWhwZ0YwVjY0RExDeGdKR0hPK1NWWHh5TjJ6WFBtcUlwMjNpcVJPRGVFdkd5Z1phZmNlc3FFbk45RUoyUUh2WlRxRTI1bzhUeXVpU2Q3elAyL0QrZEpKYnFJQU16cUxhcEpOSVhTVFB4eGtzYkpuMER4MnhtRXAxZE5tVWthM0N4dGdzd01hQ3A1cTVaeU1WZXBRT0Q2N0trTkxTOFVwbVUwVWt5VjEveW9FSUZrZzZORXZQcTZ2bzhOT0k4K3pvZDU5elVYSGdrVFZKZjdVVUYrc0dWaHJhenBka0RDdW02S3ltSmVCN1N1NXBvd3p4cktpM3g5aFpsOURUZHhvNGl4QldUdjc1MWU0TFJ2QzVKRmF1RXJjdmwxSnpNUkFjWmE5WXNrZWJQOWU0bVRzOThaL2F3RHk0ZEMyak9GS2JUMHRVNTZBTk1pYlUwQWs4YURuYVYxYUVETzQ3VHdUSTIyMkxVM0x2Sk9mTi9HWjFrQ0VRc0Q2b2xMUTVXcFh4b29qT2E2UHptRjFINFlueEpsQ2Fwci9haTZlb3B4VEJJbG1EUjBsTTgxbktoZFY1UDBFaDhSK09hV2xySzR1R2NtYy9odnZSVm5taG1JYlYxUWNiL293N3I3aVNqZVYyU0toYzBTVXpyVW5OVEV4MWtBS01DWHlMZFhrV3BhaC9uZnIvYm8yalNWS0hETEx6T1VmbU9OZ3U0a1RMdEdvV2Vkem9ESFBYQWptaWY2cUNhOGpzSkJFN0lnOHE4aVFsWitQbTdhYUJVWjIva1QxMWlORW1UMUZkNzhhZ3FSNENjQmMzd1NuNjBTOUxLb1lWaWFvaWpaRHJvd2EvOFg4cHZGRXc3Q3QxZy93aUVlRGlrMFZod0RGYnlDd2VHOWZIRzhyb2tWWkttUFFTbFVpUVNIV1FBQ2MwVUtHRHl1b1pMRTgvMUlnd0Y3SmNBcThLVGlVSUY2Q3FJWk5pOWlRaXNxVW5aRXhQWFhlMktnem5pQmxBVnNaejYwdlBMM3h2TDd5UlZXRjN6b0RKTnJFaDg5bmJJOXRaWHFYVGk2N2xwa3ZwcUx4NlBOU2tTVkJXMVJPZG9yb0N2alczaHNxMDlZN3ZPSVZaSDQ2eTVoK1JFdG5sWnhjR0xQL3pRZURtYVhYU2VoQXNxV1JjNHFVaGVsNlRKaEZZNnEvazBtbmlhZ3d5NlZFN01hRnExQ2RwNkg5Z0RuckswV3RFR3V4bGpnVDY1cXBPYW00aGEyd05rckRuMHUycUZUR2JEd1Z0M0EzbDdTUDQ1TXRNRm5RUUtKK1JCQlZhQ0ZvNGowZU9OZGZLTENwc0ZBQnhPZVBadXFBUXRxYS8yTHVrMUpoMUVYd0dmN2F2NEJ3eDJjT25wM000NmJuV3dOUTRHUkExL09oOXBXL29HZkVsZ1dCZUpZbVZONXlGUzFqMW9wNTVFUEs5TDB1UnBtL1ZQV25acW1vTU05aVNsK21PR1NQYVR2K3h5RHVQc3JyTHFQVXRWQlVNb2g5YkdPUTR6dEVRL1JkQkkva0RzNmlFVnIzN1oweHZNUE5RVGd5aU51L3l6Q0FXZEZHOUxIbFJvNGpLbmg3M2E0WkZhbnliblFrc3VPY015c3RNazlkVmV3TlRpTlhERXFOWXFVQ1MzeTAzRTYycE1tbkltL283R0FYZzE5NUNNY0JFUGdyaXZpTDNLRGZVa3FzOWVTT3B0QjF6RDR2aGplVjJTSWcxNlNVNkZVakl6azJ4a01MYkpRYjBOd0Zkd2pvdFcwT1Uxc2g2U2RWVXFnTVd2YWt6RE9WRjhXOHhmaVFaajZYVzY3aXJPOVBHUkhVcVJBY3F2dWdzYVJaM00zM1VyNkNSVldsMXpvYXJKbGVZdU8xeW1BaVVvRDZwZDVZV24zVmw0dXFUV3k4TkwxbEJUajJ0K1F6MG9YSHZCbnovK1pBcldzRGlUSDVqRUMwS3VlYlUxRGs4WVNHT2hhdmxGZXR4WUxMSTdaSTljMWs0T1hxaVNzQzR4WHNkMm05c2xTU2tHZDVjUkR4c1owalhPZDRHOWtWdVJNbG5KWjlacElTYnRaZDBDa3BORzBXWDFtU1ZNazhWOERnNkxOWm5aa0ZxN2E1NlNiY2R0WVUwVllhTjJVS3kyZ244Rm5TUzU2MHN1VkJVaE01N3V1M2lCeGZmeHA2clBieTZZeDBwd1M1UFUyc1VwbTgwVjJFUnJRa3FsclRuOEhuOHF6dEVnQkkya2dXenZ1L0l6MDZYYWRWR1YvRzlySEtiTG0wNG0zVFFzbGR6Z2o5MzBEd0RXTXJKS3RVMmkwS0daVWx4bkhtc2t0MHNTa2d6aExpTWVOakkweHJVb3NmSTlkUFVLTWxmcERrRmhDb0lWbm1EL3E3S0RQcisvcEE0L1BzSDJSUXIyUDBSUFFTZmtCS0ZVYzZ3RmJOa054WXcvR21LVlh0Qkpxb1M2NWtKMVVUeDZ6MGpUeThzc0thWGRNN01jd1N4RlVzeU45UlBYTUJNbFN0YXk4OEptRG8rSktZMURIRURRMGNoVjNkd1R3OHhsWjlWSzJ6ZWJ2RFQ5QXh3citrWkZka1VEK08wZSs3dTROdGVpRFY3cWlkaHdXMDhwcnRnYzd6VzNTeEtpWUsya0hBYUp2SndFR3huYVVpZnJPUXNJcWdCbmp2VkZTZWh5aThmUUVUSkpaUEQvc0MxODVqdFhVd0xnY3hzOFpWbWtqSElBQUEwaVNVUkJWS0dqZEJZekI2bkh2MkgxRllwdkc4VkFoK3hFMFFZM2tBV2RaTlhPbzdsUUxkWVBRWVJqQytKQjRnVzJsV0FibG1id25MaWtpMDg5V1llYUh2eWIvNDJkNWFmdVJKUzk5Nm1uSTVYODFxZTJlREg2QjVqMG5PQThRNlhuK1duVlJiYS9EbEQzNFR3Z3ZWMFF6ZzVkQ3ZQaEZYMERPQXcvbGJxa2hFWENlZlpIK0hRdytNTFZ0MXg2Mkc0VGNpSEJzaXAxd3RmY0xrbkkxclBVSUpHWm5XQWpReHVOKzkzbzJUcmU0N2lNam5oRUxjZWd0QUlVNDMyeU9YNlpzUTkrN2ZZLzZlQjc2ekpBVlY3OHpPMi9Wd1BDSW1XWHJUOXg4QzZzWUI0MmF6eWVVMUdzY1hjUno5K25oQjNQN3lSWmk3bmtRL1VNdmk4OFYyWC94TkRqUVpHejdhbzFLdlA4dUtTWWpZc0FNTm9xL2tOYTlzblEwbXlkSlZlSGJjMVZ4V25WamNOV05JL1BlV09nZXlCNlZkVVplMklhQnpnME94MlpWUU1GcFR6Q0RtcjhsNEovZ3UzWHhZZVROU0YwbXg3VWlRajVYUklURVFxbUYvcXhyTnhiQjVrbytqWjlzcDZVdGxURkIrclhaVkh0a1hTMjVnemZOL0NPUEZ3eEtlZHJQT2tIZlptMC9mMm9oRzJrS3hoYlZaTEkyVFY3cTFHcHc2Nm9uM0RPN1NUSjFGenlvVUxOK0ZHQm56UGtOTjFmRTdmeHdUK0tTN3JBcnQzLzlpL2NjNlZPMm50dzdaNHZmT0dlYTNYU1hrcCs5TW8xT1NvUk4yajBkY0VWLzE4TjVaTFA3ano5bEFMRjhWQmZZWWRkVGNNampzYjFiRVZWZFBob3RvcmkrdnVQN2Y4RnYzMWQvYjBpWWpLbmgxTUN3MkIwc2Z3dWlkVURzM0FqbHVSMTZ5TERqMTI5R1Rpaks3NjUvNnVLZzFiYVNzYnM1TFpQMUQvd3IvdUtuSzZMNzN6czRHNE10akxReWEzU08yc0hiLzlmbkxsS3h1TC9HbkpVbUwvejROK3FlRjRuS1JwOUxZQnE4YVAxRHhoWnFKUkNDK1p5UzNQaGtVeEpYYkxVdXcvL3NwWDhjUDM5WFhrNy80bjZML0ZxcHU0OGVHdXNQcmpITGJQVHNXODBzenBUbkhSU2VxU3NocFQwN09OTUxlZ1NSeFJNZUdMemR5Yzc1OFlIbVQwMThVcU1zem1NanpOckVLaElMclU4aGVyWVp1MDRSZFoxT1Jwbi9JYzZINUdHdTFhd3M5ejR4bkFtekdXU3VJTnR1di96djVOSXprOFlwRXZ3THZ4YVByZXNYQjlrS3ZLUnhnNlZaU216T0o1QStpQlFrWGd3dWN0Y1RPZU0zUWtJamlwdGpjTlR0Wk1pUlprN3dsTXk0a20xK0VnU0p4am0va3RpZ3UvTXZJcjVETklsdFlGUGw2bjZmWkJweWtkRGpMTi9YM1M4WWpBSjEwR2dJbmxuMVRrM1BoVTZ6OTBjSjlVT1crUGdLVjlQa1dOV2pYMHBlWGJTNGpnV2JkOWk3UE5QZHFEQmNKTVBFUFRQZnhTWEdkSmRSb3g5a0tuTEFla2k3L1NVVlhHeGhPT2xHQUFxTG9nK1d0Q2g1M0xwNW5pbHkrWHVhQnljajJtbXdhSEo0WGJKZU94eXFBYkxtcXZ2cjZBRUxjemZORWpKWFgvdlI0OVpTOTlCNnFBcFlHRTFlcGJJeDluNUlTZllnNGsxR1BVQVVISEdhaUl2cGtMOEhPaGdGWTZPV21uY3Q2N2RvRU9Vc1owTVdVL1BiMFpRbHR2Zm81T092SVFybk4wR2ZONWJBekMrK0k5OWllRXVJeS9YY0tFWUdVd1krcHczZCsxUGE0LzhjUFdObzVRL1ZLTDJpdHlqQUhCOXVNKzY0NURKazZmVU9IamJYcVJQcEthRDY2bVdEVDhsOTVTTWs4M3g0OFNJa29OYnVLOEhLZTVEdTZzY1FEN0VjWnBpWlBRUGl2Vm9uTjNHMzYwZW11d3Fid0orZ2dyYkJlNlJyMk51bTlTNEN6QnQyS0luZ0ZQQ1RJYW4waVV0WlZodWwycXd1MWZJVXdCOHE4WTVDRDhZbjJ6cTRkMWx4TE1ZR1gyU2hmc245SStPWkFzMDhUbDE2WUxpYjFid0UrUW5KYkxTT1Bqcm9iM1ZyQWxnTFgxRzRVbzlNd1p2YjFNUEJqaXo0dXU0YzhVcXVJTzc3Q2lyNWtKa3ltckoyOGJxYmNZSHh3S0JUem9iMDkwV2wyR2VodXZHNWduS296U3V3Y2h3WnE1QmRuMzJLL2FzQXhNamF0S2NjU0FEdEl4NXpkSHFncnVzNzhuaFI5YVRoSVhJdE5VelRiOWxScit6ZTZzSE9LYVdSUnRxaCtLbnFrK3NSVXJqb0wwdjRaakM4eG1DWEpKVG5ZeHNrZHdwWEgvbkZrL0xuRlpBSWJObkhSUk5veDB1YlJCM1dacWRLVVNtb2x6b09LMVZuVUNQdzhDd1RXa2I5d3o3M0JqVzZRTUlwRFN1UW9kS0wyUWJ6eG9HaVlJd0pkNDVMYUFhTEh2SkdtbTNZWHo3Z3hYM29NWXowZklnSTVKUzZnQlVoTXpzKzZXbGltWTY3KzE2VmpYUlpBOCtvTVQ3Nk1IUHFPaEpYTFhHbGZlM1lOMHNYWWxKczFmc1RpaW5kbTZNejRDM2JYYTRyb3BnWVptNmw2THloN3JDbitYdExwdEpYVjU3SURPVVpLRlFJUUphNCtiWlQwV3Z5UmtHNW91WE5sVnZOU2dVU3hQQU11cnBDTVo0TlFqci9DTkg0QzdiOUdXeWw5cEFEMlI4S3doMGd5RmdOTzRSbk9LTW5meDFXRzFvTFhLU3pjMGxzOEF5aVVlTlZhR3hLNUlKM2dYMFBXL2hYUzAyd29yYVpYalY1SmxzazhKamhjakU2TVB0aUJDd05lNTF0Vi9xNTdDZEtiSlJHK05Za1hTZ3NhdFNLZ3p5YXZtZUkrZGdXWU80eXk1cFNkdzZDcEZ4eWNQZHFCQVlST01hZVphWlhvdlpISlZVRmgvUzNoMTVEMCtOM0tLMENJNFk3Zmk3eTNBWXI1VmVXd0V5NllWQzZsRVJHRWpqenVzaFBMWGE3V0tuUkdxNS9NUW1OSFpUa3BEMlpubjA4cmxrNW1JSHhKc2pUSDhHbndKa01rcUY1Q01pTUpqR3RmTTZ1alI2ZHdBMURvc3E3Y2tZdzh5aDRlOHVnK25OZkQ1emtUbGlINFhpR1FnTXFIR0xUMmZ3b2VUU0ozTXloODlTNzRzVGg5R3YydkE4NUUrSExNSHp6SFF1TWhhUEVCMGhBbVBTdUJGS0dFWC8vaWY3aWg5NXpLNnFtNUZjQjNDWHpkVVlXeHRKcFlISm1VU0FkaXR1akxMbGc3akxNTWNZejl4b2xBMEt2Q1lYZ1cwb1VHdVU0bG5mRUN0aSs3dW8yenB5VVVRZThnTUNNUVFhL0JCbkxQRW90Lzd1TXE2ODQvQm5IMFg4VVBaV1FxQSs1QWR2c3RxSWRaZytQSnhGdzlOTDk1SGxaUy9rRW9YTWdFQU9BdVR1WGN2Skh6aXJZVGFoYzh2ZVZrWE5DRmR6cVVKbVFDQUhnWE5Rb0syYy9FR3pQTjFsLy9mUHVPcmkzMGhYaklOS0craHZiUVFxQTV4bDlHbXBoN3VzOU5BLzZDamRIZTJqNHlOZ29EazlDTkRQeFc2T3NEbUwrUEw4Zjh3S0QzM2wwNjkveHpjZU01cUxXT3JoM2hFS0ZGaWRZZ1N3eGpvY1pmUGdMaHNzcEI3dUhhVkVnZGZwUlFBRC9WRmUvVTBBMHhsTWQwZC9PRE1oVVVnNHRRamdoeVg0aCtCSDFVQ1k4Z0hENXFpcURuek9IQUk0NVBDSG8yeDBZMERkTlVmZFJpbEY0SFUyRUdpd3crVVJ0cFNjeDRPRkUvL084Z2hiSDFnZEx3TFF0dFZSMWxnZVRIVkI3WDJVY3BSaUJsNm5BZ0g5TzVRamFzMHpBMnZ2U3lPcU9iQTVjd2pBT1h2OXpEVTZOUGlVSVBDSzFCK0RPU1dOQzgwNDNRakFYZFk2M1MwTXJUdTlDRnhVbjZBK3ZVME1MVHUxQ0ZTOXYxRjZhaUVJRGJ0VkViaWs5NGdYZnVkV2JVT1ErNndpME5CN3hFdnBYeEk3cThDRWRrOCtBbE5tajNqdjZ1U0xHeVFNQ0ZnSXRNMGVjWHZIU2cvUmdNREVJN0NnUDhPSG4vaTRNZkhpQmdFREFoWUMyOWFiNkoxMUt5TkVBd0tUanNCaWZWV0xtUDdERVRvN1JBSUNFNGJBWmV1M05NNkh6OWxNV084RWNmSVI2THpuRDNqNDlJKzkvbU9kckMvbzVyTUl1UUdCazBHQVBoeHB3a2pmeXp5WkJvVmF6eEFDVGFPNmlGbXppRE9FUVdqcUxZb0FmWEhhQ3VHdDlGdTBIOCttMkcxTGRSSDErMnJlMllRcXRIcmlFT2k0Mmh0ZXo1bTRIZ29DWlNOUWM3WDNaalpseUFrSUJBUUNBZ0dCMDRkQXFkTTlmWTBLTFRvakNIdzUvT2pLR2VucFU5ak1oOE5QQnAzQ1hqMFRUYnI5Zi94UHJCN0QrYll6MGRtbnJaSDB2Y2w3Zy9hZXRtNDlJKzJadlhidnUrYUM5cDZSM2o2TnpRemFleHA3OWF5MEtXanZXZW5wMDlqT29MMm5zVmZQU3B1QzlwNlZuajZON1F6YWV4cDc5YXkwS1dqdldlbnAwOWpPb0wybnNWZHYwVFo5YVArVEpQbHZQM2J3K0paWEU0TDJlc0VVaUk0QmdjdUhWZnJSN0UreHV6L3UrYTVjME41ajZKWlFoUmNDMWZWNS9BalFlZloxZkZ6Szc5ZVBnL1o2QVJ1SXhvL0FBdDVOWm15NStVVlVkZEh2WmJtZ3ZlUHZsbENERndMVGVEK3V6dDdJUDVBMm82WU85N2t2SWZHN2c1YmlGN1JYSVJHdUo0ekEzZzdaWHZHQnRDbTJMNlNKdlVJbmRIbFZTUnEwVnlFUnJpZU1RR005S2pGMnNFeGluR2Z5ODFKdnVDY1o3dTRxU1lQMktpVEM5WVFScVBXakJmVnhpRXZNNnhlSWcvYWVjSitGNmlVQ0pjd1Y4SkVlTVN1WVpsNGZSd3ZhRzlSbk1oQllmQis1R2xpZlMzTkJyZHJ5WlF2YW00OVB5RDFPQkphVTB1NzUvWWhzME43ajdKMVFWejRDMit3RlFiREJ2RDR2RmJRM0g4K1FlNXdJYkRENTAyOVZkdFduM3FDOVBpZ0ZtdU5Cb01yV1JFV01EandVaDZDOXhSZ0ZpdU5DUUNudEZHTmJQblVHN2ZWQktkQWNDd0tMakxWNFJkTis3dDRvYU8reDlFdW94QWNCbUZ5KzB4YVZjZFpNaEllVFcyMzNoTDAySHpBRHpURWpNS3RPTjFUWTg5Z3R2Z3ZWaDNNT3g5d0hvYnBoRWJqQVhoUkZPN1I2VzdxSm05UXpaaXVDS2dvekJ3VkV1SjQ4QW52UzNZdkRPdGVqcUwxYUtGR1k5eFpDRkFpT0M0R0szS1BBQ2JOK0ZGVzdoZlVHN1MyRUtCQWNGd0pOdVVkeGllYS9jL0tFYjE3bE9KTzJucGNmOGdJQ3g0WkFYYjdOeHQrc09DYzNqZk5xaDVIZXpNc1BlUUdCNDBJQTA5MFdyMnVlVm0rTnpZSjZYM2I3UXczOFVPZG4vcy9MQ2doRGRrQmcvQWpNSzNkdlZEdU1ab3NPK0dMV29FS1lQWXkvYzBJTkJRaE02U1BwejdEUHlXUHEyVVVXMk1HMWU5Nys2RDNYNm1IdW00MVN5RGsyQkI1OFFGWDEwWU9mVWRGd3ZVVVIrUDhYNkNrbTNWUi9vd0FBQUFCSlJVNUVya0pnZ2c9PS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SUdZb2VDa2dQU0I3ZTN0aFh6QjlmU0JjYjNabGNpQXlmU0FySUZ4emRXMWNiR2x0YVhSelgzdHVJRDBnTVgxZVhHbHVablI1SUNCN0tIdGhYMjU5WEdOdmN5Qjdibmg5SUNzZ2UySmZibjFjYzJsdUlIdHVlSDBwZlNBZ1hGMD0iLAoJIkxhdGV4SW1nQmFzZTY0IiA6ICJpVkJPUncwS0dnb0FBQUFOU1VoRVVnQUFCWGtBQUFEa0JBTUFBQUEvZXpxbEFBQUFNRkJNVkVYLy8vOEFBQUFBQUFBQUFBQUFBQUFBQUFBQUFBQUFBQUFBQUFBQUFBQUFBQUFBQUFBQUFBQUFBQUFBQUFBQUFBQXYzYUI3QUFBQUQzUlNUbE1BRUdhNzNYYnZpYXN5Vk0xRW1TSTd3cXhRQUFBQUNYQklXWE1BQUE3RUFBQU94QUdWS3c0YkFBQWdBRWxFUVZSNEFlMTlmWXhzU1hYZjdabjMzbnk4ZVRQRDZvRURtTzNCR0djalFucEFaQjNMeGozcjNUd3Z4bGFQbEdpQlA1SjV3UEpNUW5BL0tZZ0VFZFN6Q2RyRUpxSEh3bElTZTYxcHMvYkdPQ0k5RHBzVk1sbTZIZkJhUW9oNWFLMFloK3gyUjdKMlVZZzhEM1lZMkIxMks3OVQzM1UvcTN1Nlovck5WRWt6dDI3VnFWT25mblh1cWFwVGRXOUgwWmtQZjdYc1FuQjc3TjdORFhjQmdjbEI0UGZyalAxazM4aEQ5MjhPK21zQUNiSEpSZURMak1KaFMwcFl1by9mdjJkeUJRNlNCUVFVQXBlNHNrSjkreUxsRWJiL0wvcTN2NEd0S29Kd0RRaE1MQUpWOW12OXhkZEJoYi9QUlp4bXoyMVI1RGNPdzl4aFl2c3NDQ1lSdU1SK2xtSy9CZlhkeEhXeGR0REZCYUVhaks4QUl2eWZYQVRhM3hPeWJUQzJEMnY3REh1VGxIVmFaa3l1NkVHeU00OUE3YnFBWUI3R2R5MWFyTCtvRUNuVlZTeGNBd0tUaWNEVWMwcXVObVBQUmVmNDlFRWtWZFpWVnJnR0JDWVNnWXN2S2JISStHNDJ0VEpIMFlVMWxSV3VBWUdKUktCczFtWXd2b2ZzM1ViS1MxcXhUVnFJQlFRbUNJSGRGUzNNZVJoZjF0VzMwY0ozVFR6RUFnSVRpRUJseXdqVlkrd0g1aTVhREU0SEM0MFFuVUFFTnZwR3FHbllYdXMyMHU0SFF4SmlBWUVKUXNEVzNsS04yZlBla3RoOG15QmhneWdCQVFjQmUrWVFZZXB3YUhMRHpNRmdFV0lUaVlDMWFvdklaMmI1ZTZkZW1FaUpnMUFCQVlYQWt2R1lSYTlnTUw1bXNqdjlIVVVVcmdHQmlVVEFWdEhPaTFNd3Z0ZVZuTnM3S2hhdUFZR0pSR0RlTE0ybTJVN1VVQWNsSVd5bk5aRVNCNkVDQWhxQm1uYjRWbkhHYkJiRzk0Ykl1N1N2YVVJa0lEQ1pDT3plSmVYNlMwWXh6SHlmVytZcHZSOU9wc0JCcW9DQVJtQm12OC9qVTBKcmFidVl2OUwyWlRNQjFyUWhFaENZTUFSNmZFTjR2aWExOVFtbzd3Yy84NXNmc3B3UEV5WndFQ2Nnb0JHWVlTLyt6ZDk4SjJOdmt5a05xQytGZFUwUklnR0JpVVdBWG1sajdCZVVmSXNmNXZmOGJUZVZGcTRCZ1VsRjRObEhEKzcraDVad2Yvb29lN3Q5YjJXRmFFQWdJQkFRQ0FnRUJBSUNBWUdBUUVBZ0lCQVFDQWdFQkFJQ0FZR0FRRUFnSUJBUUNBZ0VCQUlDQVlHQVFFQWdJQkFRQ0FpTURZSDVqOWMvM3gwYjk4QTRJREJHQkY1ZVovZlRnZHZTSDQreGtzQTZJREFPQkhCRy9PbG9vWFlYWG5Yb2pvTi80QmtRR0JzQ3BTby9iVHQ5aUhkOFY4ZFdTMkFjRUJnSEFrL0lUOXJVZmp4bzd6andEVHpIaU1BQ3c3dnBGSFp4VGp5ODRqQkdwQVByMFNPd3pYLy9CSHpQUVh1N28rY2ZPQVlFeG9iQUhHUHlaWFI2d1hkczFRVEdBWUV4SUFDTHV5bllRbyt0YnpxT29hckFNaUF3WWdSNjdHQlpzQ3haMzJVYWNTV0JYVUJnSEFoZ3phYStMWWFvK2FCTjZZNHIrMi90anFQR3dETWdNQ29FTGpEMmt1UTF3OWhOeGJiVVl4LzRCRHNJTGdnRlNMaE9JZ0lieHNkN1Vibk9JT2NUN0kraWFMNG12OXMwaVlJSG1RSUNVWjJ4bG9SaHlYeE5kMEZNSjJiWjh3R2lnTURFSWtBZmdGYkNZYmVpSytONzhzT2t6WU8reWgzMitneHFHQ3lFSjJaWXJNOWFPZmpMdEplc1lSUzVJLzBRWmJrTmR3UllhQWR2c0dEL2l0c1JLZzVGVHowQzI0enBYL25yYUVXV0U0Y29tckc4RUVOaTBSNU1kWWxhZXZDR3JEQVVPek1JYkJpWFEyUjhaeGVWSDJKT0svVFFpR3lUUGc0V2dxZGphTFRQVnNFT1kxZGxpeTEzNzY1Mm5abXA4TEM0d0E5SElYTTY4TEsvK24rZmZzZVROVUVsL2l1SmhxMHlsRHNiQ0dCN1RlMFRZNWFnZGJhbnA3c2Q5YnNTdytQUkVTcTVrcy9obGYvcFRrR0gvK0dYMi9LeENya0NBZGhidGlMQnNOeTlOYTNTVGJZbXM0ZSt2RUpvcGRvVHllYnpxaitUK3F2WGtkbTBJU2NnRUpIRGJFdmlVTmJ1M2tVZHc3dEN4VnBYZ0NQL1RVekdmSDRUNk9WeUFxRkVLdUFjc3M4MkF2YWhTTGkydWdJTjZKdGFPRzJNWUJqdkNaTjZ3d1BxT2ZFbDlVMFAwa0J5NWhHNGxPcnV4UXg0UlVLellSeHFRNE5GcDk0Ui9HYXo5eEZwK05IWG9jRStTd1h4YzMvNmw0S0Z1M2ZoZ1loK0JIQkZvbERKZGhaNDQ0U0pDQTk5cnhJTjBLcFRiMTRGQXRGWlJRQzJWMjFXd1AxQWlud1IrN1JZdjdVa0lwV2pPM3lqcUNLMGQ4Y0xaWnh1WXdkZWxJSG9qQ09BT2NKM0pRU1k3TkxZWHI3SlgzQnJ5ZFNLMTJwTEVtZGQ2QWRkRVR3dDZrTGRQRHhaSEVONlFDQ0tzR3BUQjlKaGhtbTYyVjUxdExjOUN1Mk5wQ3VoNndmNXE2MlRtbjRsQXRXWlJBQ3ZzcWtUWFRpbXZnWU1tdXRSaEdoWHd0RWV5U2krelcwdmU3ZGtXblJwYXFHS0tFUCttVWJBdUFKNll0ZXQzbytpcFZGckx6bm1FSjd6aEhwbUJFdEZ6Nm9DMmEyTVFGUE5lMm5mQW1aM2dSWk1JOWZlcUVyS2E3eklSWWcxd3pHeklvZ21PSC8rRjNPRVcrUS9xcDVETUVqV3RqSnpiU2pYQ3B4bHRMVEN6S0VsbVl4bTVoREozV0kxUzVITU15L1RtYjhZbjR0TUpyK1FjU1FFQnRTNDNxL2sxVmJEd21wVUFjNHh6bXFCdlpHcmJKazJoaDN0OWRuaExaU0d6bE1ncUhmdkMrbHJWek5JOHBISktCU1NqNGpBUUJvM3E4OGVwTlo2K1hBNU5YMllST3drdEtoYzVYdFl3SzFFVVlPZURHeU90WENoTUJKL0wvZzB1UGJxd3orY2Q4Ni9QZVhIaTlFVUlCT2pEcmNqUW1BZ2phc3FMMVo2NVl2MXU5SXpoa2x0YzAvQUxEUzNDdDJhWTMwd0dmVnVoV0JKK3B1aGxBbkJaeklzZmdFeUNUNGhZU1FJWkd2Y2JXL1ovOXV1TGIxSVJqQXZiTys3QmZKb2kvTG0yWDQzZXJhT2lmWmx1SDRmNFR0djA2UGRLU1lSQnRzdGpxTDZWcHJnaGNpa0ZicDEwa29QdmY2Zi8zVDl4Z1FLbktWeGNDWmRpZTFDTllzMnBlYjE0ZkVSTlBUYmpOWDRkbkdweXE2SnMyWE9LWjBpWVR4Rm9GVWh3cG9uK2NabUdtRWhNbW1GYnAyMEpvY290ZVVuM0lnc2phdkMwTjVXdHlXZUtmNkFlU1B6UFpzaFd2bmJqeDI4bWR2eWhXL3UveW92RCsvWmRjbW93V2o3ZUFRQlcza1U5Sm1nQXBZTDNSUUNEMlJTU3QwNlNYVU8wY29rQ3B5dWNkTzByZlNmOVhZdENiNWI3T3c4cDgvZmpxV2xXTUNwNFdzRXA5T2xpRFhlTlhvNU9JemdIc2dNdzNaaXl2ekpQM3NRSVBXSGxtZSs4L05EbHkwb21LNXhQU3lWTUZCYnRyUlVMMTdhTEk1NUs3V3V6WDlWdjdSWjBMekM3RDJodlM4VkVtWVMrQ0NUV2ZnV3lhZ2ZaV2UrNXo4ekd4U09WSTJEbFd2UkYvZXRQZFNMUHBQYWpZdzErYUJDWmRDYnQ5bnEyZ3Bua0hvbjAyWWV3cUYzZ1FTaEZ6S0pVcmRXZ3FNS0E0cE9UdlVSclZLU05hZHBISHhUeTNCVjJaVldmSWFPQzNwaW1xeG5CQ2x0L1hheE9mRndaTFpOVWw0em94NmNueGN5ZzdPZHBCSnd6YWp6MW9PTFJVdUxzVm0xTkkzRGIwWkVkSDdRT0hoTFhndWJxZkZPSGM0cGdSWkdDSWZjTFRaTkhiQi8vSkFaa09tRWtXT0E4dDFOVDBvT1I2ZjVsbGN5KzJncGFSclhKRjJGVWRyVXJHZjlYdXFxSFdFRTFuVmxScWJVSXpRN0twY0Rxc0lzaVlMM2JuRmNPazlrNHNWdXFYdWM0Nzg1dE1Ca2U4ZW5GaWtheHc4b1hsYTZRbkp2KzAwMDIwZGF2QmNDVkpOK2p6MGZCKzNVMDRYOE9NRUdLYS81WExCZklVUGxpWXdwTUlHeElxaXdSNzg2dE5pMEkxUzg0aCtXZlZMak1NK21OZmhYbGczTGFyRy9qSWpQamN3WFlLcTJZdHNTeEU3K2lRdFJZdHRhYzFvOEVsRk04aWtNTzdIelJDWlI3U1FsRkVGVjlqOUZtdEtzaWoySXArUWZLU21wY2ZDVnhRYUtPZHNPNTlSMmZtZ2x5R0Zxc3VhRkQ4OXY0dEQyWENxVTZseDdmUjRJSTRtTytTS2pDMHhpcEFpcXR2azR6QkRpenozNWEwT1U4aXlTMURoWW85aEF3WGN2UFBpVmp1SVg5T0QvQ1B1RktKcXFIWFE5YUN1K3J3RHZDdTFkOCtDWkpQRkZKbGx5Z2xLS29PcU5iOWwxVkJTU0dyZVVjQ0NWZlNhYUpFaHp2QlBmVWhPL3VsSm4rTGhEY1NqcUVzMUI3aFpiV3pNNnF6amlqVXd4cTVPaktJS3FabnYrVDA3TTFKb1RHcmRuRHRMS0FodStqdHhkbjAyTlZDbjhFa3Z2dkhKdzcydTlhSXU2eEREcENPTzdZbEw4WTk3SStMTThmc29DcVBCTmpXRlhCZU52UzBMaktvbGQ3WnJQWGdWSnVzVFhlK09YMmFPR2dpNnhPT0JwcFREVWJyRTNNbFo5RXhjdGdBcmYxQmplM1R2dXhpWTByaGVmNXZoL3EzemEzcDhidCtENS9BdTZ4Q29zZDRzOVYzbFdRZklXajgrVjZWUTAxcHNDcURDMWlxM2l4eXJOWU13VEdpYytIV1l4dWVTdGsxTWozQVd6QkJnbVd0QWxOc3NtdDcxK0xtMjdYQlQ1SStPV202eTdBcWpnN3QyWkxJRXRhUklhbHpqdnVxUzJhSzFTNlZHNHByZlNjNDQ5dGFCTGJIblFQUlJlc05QODR2N0krUEU3R2FvQ3FNcUpWZnpKaUpsYWExempzSGNhMnhzeFB4aVJ5c0JPckkzM2pLOWRWVUc4b0V2czBzUHZGZytBakYzaGhNVUxvR3FQOEZEVTZGc2UwN2prbVl5Ry84alJqTHVLUnkrdUo4ZUNMbkc0YkpEcEhXWjhIQUFacDhMSnVpbUFxaGRmQjAyVTlER05TMDdTT3dtSDJiTnYyWDh6YjhPenRYMW5KNlV5TVJQOGdpNXhlb0NmZzNKT2hEcloyVGRKWlBBN3loK3ZmNzZiWFNRbDU3Wi9WVHQ0M1BFRGx1NTQ5T0J6SDNGSS8vUXQ5ZjNIdTlIQ0I1M1VoNjg5THFacXIvcG0vZjUvNldSRm1aM2trdUVEQS9rYk96VmFtdjVJNGpYZE9CZDk3MGo2eXEvODlXKzg1ZjA4Yi9HaDEzL3NwNiswRVAvc2xZTzczZFlSd2Z5ZEgvZ0x1a2Fseno1MmNPOEtqNnAvaS8rMGRqZFBXZndRdTdlbFV1bHFhZHhNblJzaCttY3RwaFArMzA4eFZ1Yyt3QmwySUNLSzMvYkVPRmNLdWtRSnpLOXF0N2pycEhyY0pKQ0pvcGZYMmYzc3VlV285TWNlNVRuSnd3THpuekwwVXgxNktaWDk4ckpPS24yWUhmNDdLUGxLMnptK01ZdCs0Qy9sdlFhSGFHTnUyZXhPMGx4bEpCOHF1SHUvSDMyTE9wclhGQzhjdjQ5SnloVks3QVJoQm9MUWlxTDdpQmx0bTdxaGVTRGUvYUp2SmFQMTYxYnVYSlVoazFJYWVFblh5YkkwVHE1ZmVEVzZNRTd0aU9kYnBVeXhuK3VqaXRVb3FyNW5PZnFTdlZoZmlzK1pWWmxqditaM1NVeWNYZDVpNzg5SnF0SUpaUGpYVzUrT0ZtcDM0WmRodW9vcy8vcGJqUDIzWDcvOTl6cnNUWXB1b2NiKzYzTDBvMDFyazZETnlDeVY3dHUzclFyMk50K0c3a1EvbkdjZjNJcndpV0ZFVmNqcEpFV2lydmxRd2QzN3d5bjJ2dVhGRFpiN01TWEpMU1lwMUZTOVl0Ym1JTGVpYng5OEpJcCtsN0ZOVmIrNHp1NXZ6ZkJOdlkwRHRQVUpaMyt2c3YrM290ZFF5dlRCYTZPRnF2MFlXUnEzOExHbm5tb3k5dGFubm5ycVhabzNUdTNvT0kvMGFGVjNIa2RtWnNsQXY4RTJ0K2ZzbCtIY1VzZDhsOThsTVdIUVJBcU9YWXVScE4wbWtJbEtWZlkyVUU0Zll2VmdxVkphWVptR2lkcC9wMmhwUS85MmVKUHppTEF2VHJ3b3pMQXZpa2pUMGQ0cEhFdStRRHJlNUp0aGU3WjF6T2trd2NyOHo0Y0tBbjZIODE5Z1drSlROaDZMUy9xT0o0R3JzTDNQZnFPRGVHdXgvblVxMUxHRnBZVEt1L0hCREpqVldXNWE0VXU0UWFrOFhHSXJ1RzVBMzVzN09PamluREdNYVJ6czBKWW9KUDlQeDV5NE02SVJkZFpxZ0JjYVo3MjJORHZtY3pxT1lMazMrVjBTTDBxNElxekgwL1B2NDhpUXlSQXpydHFQKzJwdlZUM3ZwUTY2ajhLclZRcWVnQzVQaVNwcUsyWFcwZDRMY1BKaHpvNkhwVTkwT0VXdWV5NnZrd1JQOHo4ZktvekhkeDkwaWJycXNYcFBTdnJYbFBiaTZ5OGRhTzhyaEdleWJBbkxSYW0zcUlhYlVWVThxUGJua2h2YzZGOWdMOHdRdWozSGd4ZlR1STI0cWIwUXMwa1ZNWUQwMk50b0F4bmpnWGkwdUFqUVpYNDkrWC81WFJLWGI0L3g4SHc4UGY4K2preUVxUVFlYUFTWUFMOUhBUWY2Tm5tSjZEL1VCWTZMNWxjVjIzSWVWaklPZCtkbGd2WWF0eDZ0emlwbmdURmU4b0lseStra1VaLzVudzlWR1UyNWl4UHZXbE1aVTlxSnBVaUtlYk5Xa0cxb2I2ZkxTK0JSVzdPTHp0TUQybU12WEpRRFlOdVVtaExtOGhMYjMzNEppenZJczJsS3hqU3VHVE8xT0x4Z3p6UHcrYVF1TDd2QkRpaTk2dGhlZklTbnozT2RmNi84YWxiNG1rTTN5cHY4TG9uWFJKQWdLQk1Yejg2NGp5RkQ3NkRJejJIQllDbTdtVkZXSm11MFNZSmxTanhucE1ETXBFdEpNOGFUVXlIcm8wSjFuUnZjYjhnT2g5LzZxc3pLN1NSVlhGM3pvWUo1a2pPR0M4VURhNXFrZGFPSFM0ejlnVHp4Z3djZHFtakNOS1UzMll0TjhTUUNTdTBKMmZzaEo0TnUwUWVwTU5qWVByQ1l4dFZNWllMM252dklYWlFUaFlxb3ZtNi92VWtQUmxlVXN2NnJKVDJxVFFUZ1A1NlEzeVdKT250Q3NzMUVSbDVDREJsNlNVNEFUVCs5NFRVSUdlYzY2WHVMS210YXZWb1RDOGx6WnNoZXNyUzNST3BPNzRic0NDRmg1YjRqWWxGdUowa2FmY21IcXFjUDZVREVsaTZVSGttVDFGSW9hTzlQckltU0VGYnFzYmd2aytnZDQrc3F5NGVaVXE5ekVtQkZwdkVDTGwyZXdQKzVHaGZuU3FPZ3MvZFd1U3FLYm9pWlhkV3g0K2kvRlpGdC9jZGpsaGxXTGJxUlJ2TzdKRkVWS1ErQzA5SUVVVHdoaGd6TXBoclRnSU9sWnZGeTVuNVBUNC9McUgwZEdlZ2pnNG44MUd0WjZTZXRCMDNoS2JLNTFKbDlrWWFWampKbnVaMWtPSWhZUGxRMXJiT3dla2EwT0JOeG55WnB4NWhEQ0Z0cnlaS3hBd2tWWWcxVHFGb0FaUHFDY2tvYVlWZ0VhakNrK0lISTRQOWRqWU9xU2Z1aFNDcHVRbjFGWlBURUkvQ1h6cndDQUY1WDVjejFRU0NjSHZhN2htcTBzZnd1U2RRRndYbm9KM0p5RW1MSVlOcW0zazJHRGJEV3N0a3NxdHFPTEtINkZnakxXbGx3ZzBSSzJ6WXpCNzV1UVJLRmkvU3NvWmZWSTRlT1ZIMmYyMG04c1BVdkZ5cTBSQ2tMcHBoWHJXSnAwVFJKWGUzVms3TzZ1NXpxcklodmV1TEN3N2JXM2d1eWZhaWVOQlByZ2h1U2hpNnV4a0hEMWZBamFScnNlWXQ2WGsxSEFEeFAva3JmeW8yMDliRVRUeUtlMnlVcEFsV2dQUWhyS1ZtWlNTNHl0R1pUS3B1MEFhbE1vRytxTjJrNjF3ZFJ3NTV5eUtYTnRobGtweXpidTBTNjJ0WVRCekxiTjBVMUJaMGtpUFQvWEtnd01pdHJCbW5VMDZITHhpSnBrcnJhcXhEQ0IwT3Nwa1FSTlI1MTZUVDBoK1RkdmlvaVFJZzNiK0cveUF4eGNUUU9Ja3BxUmROelpKNVcxVnMxS1VwY0RaWlc0a2xFYzdza1JTQzBtNEt6UUUwaGM1SmNaR2dRVjcyTDlaWlVKS2RBL0FhVnFnb1g2OXlHd3RUcER1UjdIMlI0eXNZZUx5aERpT1RkcS9qWE01NG5HS2MxcENBVWRKSWcwdjl6b1FKVDFSS29qMUprWFRZV1NaUFUxVjdOb2FZZlhPTEJmMWdIZFdsRDJkUFoxZXVpa3FWMDNYSlNNWGRiZFVWcU9zYVlQL0FnZ01WMlp0MnlqTVBMNVhPOGQ3bGRraUtLV2xwMlUvS3lrbHhrb2cwREhkWlNPMW1sckhSMGlCcjJvNmsvMzBJTzdLZlNaOXpKNlRNZWl4ZVhaVEZyQTdweEhXbVdDVU9scTRLcW9KTWtLM1hKaFFyNnNDTUpFWDFCbGNtNHBrbnFhcThlMkYzdG5TR2phTlVWZGZURWdnOUp5TjFMZDBJYStVQURRQWtVSzdoOWRFbm1XaU9LUlF2YnUyYmZubHc4dDB2U3hOcG1QTWd0Z3pTS1JKcUxESzA1V3BJbWlXS2lNQ1cwamJXVytiQnZXcCt4QVFlUmxzbGpCb3Y4MmdTSEwvVTVoUm9NcmE0cjZLUVlwMXlveWtZZjBDaEx0aGdUY1pzbXFhdTlOMVU1VjNzWGZoYnBWbDFRSk5XdVA1Y2xBRlpYRmJhdWpzWnRteTZRSkZYSDlxcHkxb2lpa3VoYWo4ODc3RXkvT0xyS0w4VFpsUjZ5M01xOUErdm1xLzA0YmZLZW5Gd0kxcmlkcEltbHVNakFiS3FwR3UxV2RHUEVhYmM5TXl6TDdKaUdnR1ZMS0RGajkvNk5GQmEyRVVsV210Rko0T2dObGFVejVlS1pBejF1Y1VsZDdiMnFHdUZxTDArMTZrcFpPUFFNdklvSFhSMk5xK2kxbmlMcDZJbVBTcUdyYmVXdGRJZVhsVDVBbEFQZzh5L09VMzVSTDYxbzJpUW5YcndxQ25iajZkbjNMakpBUkt0K0l4M3BPS3RhWXBHeDY0N09kYkVtUWFkUU9QeEluQUZ0MUd0cjFrdFVtdEZKa2ZxcE9zNDE5aThHRlpqQyt2TUEyZlMwTkNHSVRFaVIxTlhlTlZXeVpyWWpWSkxWQUx0ZE10dWFJNmtDZEhVMHp1SWdhZHcrVWdYTFprUlJTWFN0R1REdDVFSGl6RGZFbVFMZHJDQjNvK0lsbkh1cC9DMG5NZmZHUldiYldnbDBqQ0xuY1lDNGEyNCtlbCt2YTVCVEU3TTZPUzZrSEN1MDlUUFp2ZVgwVGhJNzJSbFl4YURxNk5WVDFFaTRvMXpaNlM1RlVuL3R0UnBndDB2VUFyT3U1aEpPdFk3R0pYRjMrMGlWYktlUGpjNlRvR2dIdTJhZ21reU9zNTJ0SjJsa3lpL0dhVlB1TVZnaFdHdjZGQm8zeVVWbXc1ckVaaUR0RmljUGpWNFN5YXhHUW52WEtPY1JVUEx3aDVKT1hjcEdQMVBXMFJtZGhQMWxiNmlzVldTVmVaaW1wS1RlMm12cjUxNWlpV2JQa1ZUcjZlcG9uQ1d0cEhGbmQ2cGdMekZNOFp4NjNKZ28rdU8rNWk1RjBvVnBNSVNkOUx6VVZCZVpqcGtHcE16YTBoalFGc21xbTlGelIrZWFWQmljbGhUaFlNdWxieHNqZ25sM2ZHQUhONWM4OVM0UEtyUkUreGtnUVRFNlNVbTl0ZGZXejRweEJFcVpVK1lTUE1mV09BQWFYMWZHVnRhU21XWGxiVWhzWG5iNnNjZnp1aVJER0RveU1OQ1B6am5JMElKbFUzTEcwdnRtUmlWMmNvcjJRa3R0RmF3cFJxVy9CL1lVN0Z6dzZobjloUGhyTm5mRU16b3BScFVIRldZQ3lvZE4wcTdIaXFiY0ppVDExbDViUDYwSmk2d2pPWmNRR2JiR1FmOWorT0RZaVBiUkdXRnRLMjlTYitIZENqU0N1dWRYN01ZVXhSMWthT0t4SWt0NHVudFRaZzdRUm52ZVd6ZjJmUEVPcURJZUwxY29Tei8zekNSQzBtUjFrc3NpOTcwMmVQQ3VTbkthMHNZc2Y0eVJ2STFKNnEyOWxuNmlLK0tUM0hLaWVhSTZlMEJJc1JvOS9mUlp3dHBXM2twR2Y2emF0eWNYenpNb1dWSlZHZXRtNWFXbE84aVF3MHgxYmhiU2NTWW9zdWFtYlZnak5YSWNndEpuY2V0NjQyMzlSTkcreXl5cmsxeXFYTzJGUnFrT3hTT3BUZ25FR0NSdUhVbTl0YmRzR21lWmZNVzhuZEU1UmtCK2dtZE4wY3RydzdFR01oRldQc1VpazN0OU0xWWN0M08yNjlXSmZ5MUpQS0tVSWJRWFQyNTgxcFF2aklNTW1TWkZ2cHVCdE1wWFYxalRxeW91cnBXRTlpcmxvZnlwdXBwSnlGSzJmaVlkcUJtZEpNdnFTeDVVMkR5N0xnbVhra3NpelNJUnNTVDExdDYyUVEwUHpWcU1aOCs0N3V3Y1IrTWc3YWFkaVhqYnpOdE5UZ3A3eW9URlY0MDF0Q1ZnbmhYV0RkbG9ZM2xka2xFVDBFc0tuMEhMa3gxa29DcXA3dDZaMnIxOVVNOTlzeTVmK0xZNE5tUEtTTWZKbkNjSXNOMkFkMWFMaFlNUnpnT0dTbTlLZmltRGJVWW5XUUx3YUI1VVMwYWpBSStZQW45by81TlVEajluK3ZoV2pGZWFwTjdhMnpPUC8xNnlLNUlQSjYvYjBiaHljbWErN1FJbTVBVWRZS1V3dGNrdjRoOG1meXZXclU1RUw2U0gxUVQxaUJMeXVpUzlDaHdxR01SZEJpWU9NdGFKRzJ6U2t5SXZQSUIvcGRybjJJdFEzdXIrM3pHdi9DZ0JvQkN4VlFhc2h6WGhROWZRWEdaYmFTaC8rMEFWcHFzMXdjYklRY3JGdDF3bFNUbTlrMlN1dnVSQkJSYkxrckFwRGR2bHd5cjEvYWZZM1I5UEFKWW1xYmYyV3M3YWhwZ0YwVjY0RExDeGdKR0hPK1NWWHh5TjJ6WFBtcUlwMjNpcVJPRGVFdkd5Z1phZmNlc3FFbk45RUoyUUh2WlRxRTI1bzhUeXVpU2Q3elAyL0QrZEpKYnFJQU16cUxhcEpOSVhTVFB4eGtzYkpuMER4MnhtRXAxZE5tVWthM0N4dGdzd01hQ3A1cTVaeU1WZXBRT0Q2N0trTkxTOFVwbVUwVWt5VjEveW9FSUZrZzZORXZQcTZ2bzhOT0k4K3pvZDU5elVYSGdrVFZKZjdVVUYrc0dWaHJhenBka0RDdW02S3ltSmVCN1N1NXBvd3p4cktpM3g5aFpsOURUZHhvNGl4QldUdjc1MWU0TFJ2QzVKRmF1RXJjdmwxSnpNUkFjWmE5WXNrZWJQOWU0bVRzOThaL2F3RHk0ZEMyak9GS2JUMHRVNTZBTk1pYlUwQWs4YURuYVYxYUVETzQ3VHdUSTIyMkxVM0x2Sk9mTi9HWjFrQ0VRc0Q2b2xMUTVXcFh4b29qT2E2UHptRjFINFlueEpsQ2Fwci9haTZlb3B4VEJJbG1EUjBsTTgxbktoZFY1UDBFaDhSK09hV2xySzR1R2NtYy9odnZSVm5taG1JYlYxUWNiL293N3I3aVNqZVYyU0toYzBTVXpyVW5OVEV4MWtBS01DWHlMZFhrV3BhaC9uZnIvYm8yalNWS0hETEx6T1VmbU9OZ3U0a1RMdEdvV2Vkem9ESFBYQWptaWY2cUNhOGpzSkJFN0lnOHE4aVFsWitQbTdhYUJVWjIva1QxMWlORW1UMUZkNzhhZ3FSNENjQmMzd1NuNjBTOUxLb1lWaWFvaWpaRHJvd2EvOFg4cHZGRXc3Q3QxZy93aUVlRGlrMFZod0RGYnlDd2VHOWZIRzhyb2tWWkttUFFTbFVpUVNIV1FBQ2MwVUtHRHl1b1pMRTgvMUlnd0Y3SmNBcThLVGlVSUY2Q3FJWk5pOWlRaXNxVW5aRXhQWFhlMktnem5pQmxBVnNaejYwdlBMM3h2TDd5UlZXRjN6b0RKTnJFaDg5bmJJOXRaWHFYVGk2N2xwa3ZwcUx4NlBOU2tTVkJXMVJPZG9yb0N2alczaHNxMDlZN3ZPSVZaSDQ2eTVoK1JFdG5sWnhjR0xQL3pRZURtYVhYU2VoQXNxV1JjNHFVaGVsNlRKaEZZNnEvazBtbmlhZ3d5NlZFN01hRnExQ2RwNkg5Z0RuckswV3RFR3V4bGpnVDY1cXBPYW00aGEyd05rckRuMHUycUZUR2JEd1Z0M0EzbDdTUDQ1TXRNRm5RUUtKK1JCQlZhQ0ZvNGowZU9OZGZLTENwc0ZBQnhPZVBadXFBUXRxYS8yTHVrMUpoMUVYd0dmN2F2NEJ3eDJjT25wM000NmJuV3dOUTRHUkExL09oOXBXL29HZkVsZ1dCZUpZbVZONXlGUzFqMW9wNTVFUEs5TDB1UnBtL1ZQV25acW1vTU05aVNsK21PR1NQYVR2K3h5RHVQc3JyTHFQVXRWQlVNb2g5YkdPUTR6dEVRL1JkQkkva0RzNmlFVnIzN1oweHZNUE5RVGd5aU51L3l6Q0FXZEZHOUxIbFJvNGpLbmg3M2E0WkZhbnliblFrc3VPY015c3RNazlkVmV3TlRpTlhERXFOWXFVQ1MzeTAzRTYycE1tbkltL283R0FYZzE5NUNNY0JFUGdyaXZpTDNLRGZVa3FzOWVTT3B0QjF6RDR2aGplVjJTSWcxNlNVNkZVakl6azJ4a01MYkpRYjBOd0Zkd2pvdFcwT1Uxc2g2U2RWVXFnTVd2YWt6RE9WRjhXOHhmaVFaajZYVzY3aXJPOVBHUkhVcVJBY3F2dWdzYVJaM00zM1VyNkNSVldsMXpvYXJKbGVZdU8xeW1BaVVvRDZwZDVZV24zVmw0dXFUV3k4TkwxbEJUajJ0K1F6MG9YSHZCbnovK1pBcldzRGlUSDVqRUMwS3VlYlUxRGs4WVNHT2hhdmxGZXR4WUxMSTdaSTljMWs0T1hxaVNzQzR4WHNkMm05c2xTU2tHZDVjUkR4c1owalhPZDRHOWtWdVJNbG5KWjlacElTYnRaZDBDa3BORzBXWDFtU1ZNazhWOERnNkxOWm5aa0ZxN2E1NlNiY2R0WVUwVllhTjJVS3kyZ244Rm5TUzU2MHN1VkJVaE01N3V1M2lCeGZmeHA2clBieTZZeDBwd1M1UFUyc1VwbTgwVjJFUnJRa3FsclRuOEhuOHF6dEVnQkkya2dXenZ1L0l6MDZYYWRWR1YvRzlySEtiTG0wNG0zVFFzbGR6Z2o5MzBEd0RXTXJKS3RVMmkwS0daVWx4bkhtc2t0MHNTa2d6aExpTWVOakkweHJVb3NmSTlkUFVLTWxmcERrRmhDb0lWbm1EL3E3S0RQcisvcEE0L1BzSDJSUXIyUDBSUFFTZmtCS0ZVYzZ3RmJOa054WXcvR21LVlh0Qkpxb1M2NWtKMVVUeDZ6MGpUeThzc0thWGRNN01jd1N4RlVzeU45UlBYTUJNbFN0YXk4OEptRG8rSktZMURIRURRMGNoVjNkd1R3OHhsWjlWSzJ6ZWJ2RFQ5QXh3citrWkZka1VEK08wZSs3dTROdGVpRFY3cWlkaHdXMDhwcnRnYzd6VzNTeEtpWUsya0hBYUp2SndFR3huYVVpZnJPUXNJcWdCbmp2VkZTZWh5aThmUUVUSkpaUEQvc0MxODVqdFhVd0xnY3hzOFpWbWtqSElBQUEwaVNVUkJWS0dqZEJZekI2bkh2MkgxRllwdkc4VkFoK3hFMFFZM2tBV2RaTlhPbzdsUUxkWVBRWVJqQytKQjRnVzJsV0FibG1id25MaWtpMDg5V1llYUh2eWIvNDJkNWFmdVJKUzk5Nm1uSTVYODFxZTJlREg2QjVqMG5PQThRNlhuK1duVlJiYS9EbEQzNFR3Z3ZWMFF6ZzVkQ3ZQaEZYMERPQXcvbGJxa2hFWENlZlpIK0hRdytNTFZ0MXg2Mkc0VGNpSEJzaXAxd3RmY0xrbkkxclBVSUpHWm5XQWpReHVOKzkzbzJUcmU0N2lNam5oRUxjZWd0QUlVNDMyeU9YNlpzUTkrN2ZZLzZlQjc2ekpBVlY3OHpPMi9Wd1BDSW1XWHJUOXg4QzZzWUI0MmF6eWVVMUdzY1hjUno5K25oQjNQN3lSWmk3bmtRL1VNdmk4OFYyWC94TkRqUVpHejdhbzFLdlA4dUtTWWpZc0FNTm9xL2tOYTlzblEwbXlkSlZlSGJjMVZ4V25WamNOV05JL1BlV09nZXlCNlZkVVplMklhQnpnME94MlpWUU1GcFR6Q0RtcjhsNEovZ3UzWHhZZVROU0YwbXg3VWlRajVYUklURVFxbUYvcXhyTnhiQjVrbytqWjlzcDZVdGxURkIrclhaVkh0a1hTMjVnemZOL0NPUEZ3eEtlZHJQT2tIZlptMC9mMm9oRzJrS3hoYlZaTEkyVFY3cTFHcHc2Nm9uM0RPN1NUSjFGenlvVUxOK0ZHQm56UGtOTjFmRTdmeHdUK0tTN3JBcnQzLzlpL2NjNlZPMm50dzdaNHZmT0dlYTNYU1hrcCs5TW8xT1NvUk4yajBkY0VWLzE4TjVaTFA3ano5bEFMRjhWQmZZWWRkVGNNampzYjFiRVZWZFBob3RvcmkrdnVQN2Y4RnYzMWQvYjBpWWpLbmgxTUN3MkIwc2Z3dWlkVURzM0FqbHVSMTZ5TERqMTI5R1Rpaks3NjUvNnVLZzFiYVNzYnM1TFpQMUQvd3IvdUtuSzZMNzN6czRHNE10akxReWEzU08yc0hiLzlmbkxsS3h1TC9HbkpVbUwvejROK3FlRjRuS1JwOUxZQnE4YVAxRHhoWnFKUkNDK1p5UzNQaGtVeEpYYkxVdXcvL3NwWDhjUDM5WFhrNy80bjZML0ZxcHU0OGVHdXNQcmpITGJQVHNXODBzenBUbkhSU2VxU3NocFQwN09OTUxlZ1NSeFJNZUdMemR5Yzc1OFlIbVQwMThVcU1zem1NanpOckVLaElMclU4aGVyWVp1MDRSZFoxT1Jwbi9JYzZINUdHdTFhd3M5ejR4bkFtekdXU3VJTnR1di96djVOSXprOFlwRXZ3THZ4YVByZXNYQjlrS3ZLUnhnNlZaU216T0o1QStpQlFrWGd3dWN0Y1RPZU0zUWtJamlwdGpjTlR0Wk1pUlprN3dsTXk0a20xK0VnU0p4am0va3RpZ3UvTXZJcjVETklsdFlGUGw2bjZmWkJweWtkRGpMTi9YM1M4WWpBSjEwR2dJbmxuMVRrM1BoVTZ6OTBjSjlVT1crUGdLVjlQa1dOV2pYMHBlWGJTNGpnV2JkOWk3UE5QZHFEQmNKTVBFUFRQZnhTWEdkSmRSb3g5a0tuTEFla2k3L1NVVlhHeGhPT2xHQUFxTG9nK1d0Q2g1M0xwNW5pbHkrWHVhQnljajJtbXdhSEo0WGJKZU94eXFBYkxtcXZ2cjZBRUxjemZORWpKWFgvdlI0OVpTOTlCNnFBcFlHRTFlcGJJeDluNUlTZllnNGsxR1BVQVVISEdhaUl2cGtMOEhPaGdGWTZPV21uY3Q2N2RvRU9Vc1owTVdVL1BiMFpRbHR2Zm81T092SVFybk4wR2ZONWJBekMrK0k5OWllRXVJeS9YY0tFWUdVd1krcHczZCsxUGE0LzhjUFdObzVRL1ZLTDJpdHlqQUhCOXVNKzY0NURKazZmVU9IamJYcVJQcEthRDY2bVdEVDhsOTVTTWs4M3g0OFNJa29OYnVLOEhLZTVEdTZzY1FEN0VjWnBpWlBRUGl2Vm9uTjNHMzYwZW11d3Fid0orZ2dyYkJlNlJyMk51bTlTNEN6QnQyS0luZ0ZQQ1RJYW4waVV0WlZodWwycXd1MWZJVXdCOHE4WTVDRDhZbjJ6cTRkMWx4TE1ZR1gyU2hmc245SStPWkFzMDhUbDE2WUxpYjFid0UrUW5KYkxTT1Bqcm9iM1ZyQWxnTFgxRzRVbzlNd1p2YjFNUEJqaXo0dXU0YzhVcXVJTzc3Q2lyNWtKa3ltckoyOGJxYmNZSHh3S0JUem9iMDkwV2wyR2VodXZHNWduS296U3V3Y2h3WnE1QmRuMzJLL2FzQXhNamF0S2NjU0FEdEl4NXpkSHFncnVzNzhuaFI5YVRoSVhJdE5VelRiOWxScit6ZTZzSE9LYVdSUnRxaCtLbnFrK3NSVXJqb0wwdjRaakM4eG1DWEpKVG5ZeHNrZHdwWEgvbkZrL0xuRlpBSWJObkhSUk5veDB1YlJCM1dacWRLVVNtb2x6b09LMVZuVUNQdzhDd1RXa2I5d3o3M0JqVzZRTUlwRFN1UW9kS0wyUWJ6eG9HaVlJd0pkNDVMYUFhTEh2SkdtbTNZWHo3Z3hYM29NWXowZklnSTVKUzZnQlVoTXpzKzZXbGltWTY3KzE2VmpYUlpBOCtvTVQ3Nk1IUHFPaEpYTFhHbGZlM1lOMHNYWWxKczFmc1RpaW5kbTZNejRDM2JYYTRyb3BnWVptNmw2THloN3JDbitYdExwdEpYVjU3SURPVVpLRlFJUUphNCtiWlQwV3Z5UmtHNW91WE5sVnZOU2dVU3hQQU11cnBDTVo0TlFqci9DTkg0QzdiOUdXeWw5cEFEMlI4S3doMGd5RmdOTzRSbk9LTW5meDFXRzFvTFhLU3pjMGxzOEF5aVVlTlZhR3hLNUlKM2dYMFBXL2hYUzAyd29yYVpYalY1SmxzazhKamhjakU2TVB0aUJDd05lNTF0Vi9xNTdDZEtiSlJHK05Za1hTZ3NhdFNLZ3p5YXZtZUkrZGdXWU80eXk1cFNkdzZDcEZ4eWNQZHFCQVlST01hZVphWlhvdlpISlZVRmgvUzNoMTVEMCtOM0tLMENJNFk3Zmk3eTNBWXI1VmVXd0V5NllWQzZsRVJHRWpqenVzaFBMWGE3V0tuUkdxNS9NUW1OSFpUa3BEMlpubjA4cmxrNW1JSHhKc2pUSDhHbndKa01rcUY1Q01pTUpqR3RmTTZ1alI2ZHdBMURvc3E3Y2tZdzh5aDRlOHVnK25OZkQ1emtUbGlINFhpR1FnTXFIR0xUMmZ3b2VUU0ozTXloODlTNzRzVGg5R3YydkE4NUUrSExNSHp6SFF1TWhhUEVCMGhBbVBTdUJGS0dFWC8vaWY3aWg5NXpLNnFtNUZjQjNDWHpkVVlXeHRKcFlISm1VU0FkaXR1akxMbGc3akxNTWNZejl4b2xBMEt2Q1lYZ1cwb1VHdVU0bG5mRUN0aSs3dW8yenB5VVVRZThnTUNNUVFhL0JCbkxQRW90Lzd1TXE2ODQvQm5IMFg4VVBaV1FxQSs1QWR2c3RxSWRaZytQSnhGdzlOTDk1SGxaUy9rRW9YTWdFQU9BdVR1WGN2Skh6aXJZVGFoYzh2ZVZrWE5DRmR6cVVKbVFDQUhnWE5Rb0syYy9FR3pQTjFsLy9mUHVPcmkzMGhYaklOS0craHZiUVFxQTV4bDlHbXBoN3VzOU5BLzZDamRIZTJqNHlOZ29EazlDTkRQeFc2T3NEbUwrUEw4Zjh3S0QzM2wwNjkveHpjZU01cUxXT3JoM2hFS0ZGaWRZZ1N3eGpvY1pmUGdMaHNzcEI3dUhhVkVnZGZwUlFBRC9WRmUvVTBBMHhsTWQwZC9PRE1oVVVnNHRRamdoeVg0aCtCSDFVQ1k4Z0hENXFpcURuek9IQUk0NVBDSG8yeDBZMERkTlVmZFJpbEY0SFUyRUdpd3crVVJ0cFNjeDRPRkUvL084Z2hiSDFnZEx3TFF0dFZSMWxnZVRIVkI3WDJVY3BSaUJsNm5BZ0g5TzVRamFzMHpBMnZ2U3lPcU9iQTVjd2pBT1h2OXpEVTZOUGlVSVBDSzFCK0RPU1dOQzgwNDNRakFYZFk2M1MwTXJUdTlDRnhVbjZBK3ZVME1MVHUxQ0ZTOXYxRjZhaUVJRGJ0VkViaWs5NGdYZnVkV2JVT1ErNndpME5CN3hFdnBYeEk3cThDRWRrOCtBbE5tajNqdjZ1U0xHeVFNQ0ZnSXRNMGVjWHZIU2cvUmdNREVJN0NnUDhPSG4vaTRNZkhpQmdFREFoWUMyOWFiNkoxMUt5TkVBd0tUanNCaWZWV0xtUDdERVRvN1JBSUNFNGJBWmV1M05NNkh6OWxNV084RWNmSVI2THpuRDNqNDlJKzkvbU9kckMvbzVyTUl1UUdCazBHQVBoeHB3a2pmeXp5WkJvVmF6eEFDVGFPNmlGbXppRE9FUVdqcUxZb0FmWEhhQ3VHdDlGdTBIOCttMkcxTGRSSDErMnJlMllRcXRIcmlFT2k0Mmh0ZXo1bTRIZ29DWlNOUWM3WDNaalpseUFrSUJBUUNBZ0dCMDRkQXFkTTlmWTBLTFRvakNIdzUvT2pLR2VucFU5ak1oOE5QQnAzQ1hqMFRUYnI5Zi94UHJCN0QrYll6MGRtbnJaSDB2Y2w3Zy9hZXRtNDlJKzJadlhidnUrYUM5cDZSM2o2TnpRemFleHA3OWF5MEtXanZXZW5wMDlqT29MMm5zVmZQU3B1QzlwNlZuajZON1F6YWV4cDc5YXkwS1dqdldlbnAwOWpPb0wybnNWZHYwVFo5YVArVEpQbHZQM2J3K0paWEU0TDJlc0VVaUk0QmdjdUhWZnJSN0UreHV6L3UrYTVjME41ajZKWlFoUmNDMWZWNS9BalFlZloxZkZ6Szc5ZVBnL1o2QVJ1SXhvL0FBdDVOWm15NStVVlVkZEh2WmJtZ3ZlUHZsbENERndMVGVEK3V6dDdJUDVBMm82WU85N2t2SWZHN2c1YmlGN1JYSVJHdUo0ekEzZzdaWHZHQnRDbTJMNlNKdlVJbmRIbFZTUnEwVnlFUnJpZU1RR005S2pGMnNFeGluR2Z5ODFKdnVDY1o3dTRxU1lQMktpVEM5WVFScVBXakJmVnhpRXZNNnhlSWcvYWVjSitGNmlVQ0pjd1Y4SkVlTVN1WVpsNGZSd3ZhRzlSbk1oQllmQis1R2xpZlMzTkJyZHJ5WlF2YW00OVB5RDFPQkphVTB1NzUvWWhzME43ajdKMVFWejRDMit3RlFiREJ2RDR2RmJRM0g4K1FlNXdJYkRENTAyOVZkdFduM3FDOVBpZ0ZtdU5Cb01yV1JFV01EandVaDZDOXhSZ0ZpdU5DUUNudEZHTmJQblVHN2ZWQktkQWNDd0tMakxWNFJkTis3dDRvYU8reDlFdW94QWNCbUZ5KzB4YVZjZFpNaEllVFcyMzNoTDAySHpBRHpURWpNS3RPTjFUWTg5Z3R2Z3ZWaDNNT3g5d0hvYnBoRWJqQVhoUkZPN1I2VzdxSm05UXpaaXVDS2dvekJ3VkV1SjQ4QW52UzNZdkRPdGVqcUwxYUtGR1k5eFpDRkFpT0M0R0szS1BBQ2JOK0ZGVzdoZlVHN1MyRUtCQWNGd0pOdVVkeGllYS9jL0tFYjE3bE9KTzJucGNmOGdJQ3g0WkFYYjdOeHQrc09DYzNqZk5xaDVIZXpNc1BlUUdCNDBJQTA5MFdyMnVlVm0rTnpZSjZYM2I3UXczOFVPZG4vcy9MQ2doRGRrQmcvQWpNSzNkdlZEdU1ab3NPK0dMV29FS1lQWXkvYzBJTkJRaE02U1BwejdEUHlXUHEyVVVXMk1HMWU5Nys2RDNYNm1IdW00MVN5RGsyQkI1OFFGWDEwWU9mVWRGd3ZVVVIrUDhYNkNrbTNWUi9vd0FBQUFCSlJVNUVya0pnZ2c9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DejaVu Math TeX Gyre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11</cp:revision>
  <dcterms:created xsi:type="dcterms:W3CDTF">2023-05-02T12:34:09Z</dcterms:created>
  <dcterms:modified xsi:type="dcterms:W3CDTF">2023-05-02T12:34:09Z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05D1C12A90517F1FACFE5064E6C1E741</vt:lpwstr>
  </property>
</Properties>
</file>