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731010" y="846455"/>
            <a:ext cx="1965960" cy="1798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5875" y="13970"/>
            <a:ext cx="666115" cy="103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 flipV="1">
            <a:off x="15875" y="13970"/>
            <a:ext cx="1082675" cy="149860"/>
          </a:xfrm>
          <a:prstGeom prst="line">
            <a:avLst/>
          </a:prstGeom>
          <a:ln w="82550" cmpd="sng">
            <a:solidFill>
              <a:srgbClr val="99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262245" y="1765935"/>
            <a:ext cx="0" cy="264858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661150" y="1715770"/>
            <a:ext cx="3581400" cy="168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614805" y="3331845"/>
            <a:ext cx="1532255" cy="25647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moneyinto</dc:creator>
  <cp:lastModifiedBy>moneyinto</cp:lastModifiedBy>
  <cp:revision>14</cp:revision>
  <dcterms:created xsi:type="dcterms:W3CDTF">2023-05-01T11:37:32Z</dcterms:created>
  <dcterms:modified xsi:type="dcterms:W3CDTF">2023-05-01T11:37:32Z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20AEEC30EBF96591708E4F6404C1244E</vt:lpwstr>
  </property>
</Properties>
</file>