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26</cp:revision>
  <dcterms:created xsi:type="dcterms:W3CDTF">2023-04-29T01:52:57Z</dcterms:created>
  <dcterms:modified xsi:type="dcterms:W3CDTF">2023-04-29T01:52:57Z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