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8F8F8"/>
    <a:srgbClr val="FFFFCC"/>
    <a:srgbClr val="FFFF99"/>
    <a:srgbClr val="990099"/>
    <a:srgbClr val="000066"/>
    <a:srgbClr val="33CC3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33" autoAdjust="0"/>
  </p:normalViewPr>
  <p:slideViewPr>
    <p:cSldViewPr>
      <p:cViewPr varScale="1">
        <p:scale>
          <a:sx n="69" d="100"/>
          <a:sy n="69" d="100"/>
        </p:scale>
        <p:origin x="13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514E4-3D17-4CE0-8A1F-1080DDF7D336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8B6DB-54A5-4927-BB91-E158BF74A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143000"/>
          </a:xfrm>
        </p:spPr>
        <p:txBody>
          <a:bodyPr>
            <a:normAutofit/>
          </a:bodyPr>
          <a:lstStyle>
            <a:lvl1pPr>
              <a:defRPr sz="36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39918"/>
            <a:ext cx="8229600" cy="4525963"/>
          </a:xfrm>
        </p:spPr>
        <p:txBody>
          <a:bodyPr>
            <a:normAutofit/>
          </a:bodyPr>
          <a:lstStyle>
            <a:lvl1pPr>
              <a:defRPr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31836" y="261937"/>
            <a:ext cx="584956" cy="216024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人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52033" y="71016"/>
            <a:ext cx="2516143" cy="602522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饭馆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49881" y="1156043"/>
            <a:ext cx="1857155" cy="5114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你是来吃饭的吗？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87938" y="1828145"/>
            <a:ext cx="864096" cy="43204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不是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4942" y="2420888"/>
            <a:ext cx="2747034" cy="65370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你是来找人的吗？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36009" y="3219788"/>
            <a:ext cx="716025" cy="4094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不是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-36512" y="3774410"/>
            <a:ext cx="3029941" cy="7894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“老板，有人来捣乱！”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420920" y="2258487"/>
            <a:ext cx="894515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是</a:t>
            </a:r>
            <a:endParaRPr lang="zh-CN" altLang="en-US" sz="1400" b="1" dirty="0"/>
          </a:p>
        </p:txBody>
      </p:sp>
      <p:sp>
        <p:nvSpPr>
          <p:cNvPr id="49" name="圆角矩形 48"/>
          <p:cNvSpPr/>
          <p:nvPr/>
        </p:nvSpPr>
        <p:spPr>
          <a:xfrm>
            <a:off x="3436374" y="990694"/>
            <a:ext cx="711857" cy="330698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211960" y="71015"/>
            <a:ext cx="2797061" cy="602522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大堂经理准备整个服务流水线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012160" y="1124744"/>
            <a:ext cx="2797061" cy="52986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服务员问你点什么菜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868145" y="2044169"/>
            <a:ext cx="3085092" cy="442918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准备餐具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868145" y="2966271"/>
            <a:ext cx="3085092" cy="662942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厨房准备好饭菜，标签写上几号桌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868145" y="4077072"/>
            <a:ext cx="3085092" cy="52986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准备上菜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88" name="直接箭头连接符 87"/>
          <p:cNvCxnSpPr>
            <a:stCxn id="5" idx="3"/>
            <a:endCxn id="6" idx="1"/>
          </p:cNvCxnSpPr>
          <p:nvPr/>
        </p:nvCxnSpPr>
        <p:spPr>
          <a:xfrm>
            <a:off x="716792" y="369949"/>
            <a:ext cx="635241" cy="232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闪电形 90"/>
          <p:cNvSpPr/>
          <p:nvPr/>
        </p:nvSpPr>
        <p:spPr>
          <a:xfrm>
            <a:off x="805813" y="209319"/>
            <a:ext cx="457200" cy="325914"/>
          </a:xfrm>
          <a:prstGeom prst="lightningBol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2993429" y="3238363"/>
            <a:ext cx="1642805" cy="4759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轰出去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03" name="直接箭头连接符 102"/>
          <p:cNvCxnSpPr>
            <a:stCxn id="14" idx="2"/>
            <a:endCxn id="24" idx="0"/>
          </p:cNvCxnSpPr>
          <p:nvPr/>
        </p:nvCxnSpPr>
        <p:spPr>
          <a:xfrm>
            <a:off x="1478459" y="1667450"/>
            <a:ext cx="0" cy="7534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24" idx="2"/>
            <a:endCxn id="37" idx="0"/>
          </p:cNvCxnSpPr>
          <p:nvPr/>
        </p:nvCxnSpPr>
        <p:spPr>
          <a:xfrm>
            <a:off x="1478459" y="3074593"/>
            <a:ext cx="0" cy="69981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24" idx="3"/>
            <a:endCxn id="45" idx="2"/>
          </p:cNvCxnSpPr>
          <p:nvPr/>
        </p:nvCxnSpPr>
        <p:spPr>
          <a:xfrm flipV="1">
            <a:off x="2851976" y="2325358"/>
            <a:ext cx="1983753" cy="422383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14" idx="3"/>
            <a:endCxn id="55" idx="2"/>
          </p:cNvCxnSpPr>
          <p:nvPr/>
        </p:nvCxnSpPr>
        <p:spPr>
          <a:xfrm flipV="1">
            <a:off x="2407036" y="673537"/>
            <a:ext cx="3203455" cy="73821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55" idx="3"/>
            <a:endCxn id="59" idx="0"/>
          </p:cNvCxnSpPr>
          <p:nvPr/>
        </p:nvCxnSpPr>
        <p:spPr>
          <a:xfrm>
            <a:off x="7009021" y="372276"/>
            <a:ext cx="401670" cy="752468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59" idx="2"/>
            <a:endCxn id="64" idx="0"/>
          </p:cNvCxnSpPr>
          <p:nvPr/>
        </p:nvCxnSpPr>
        <p:spPr>
          <a:xfrm>
            <a:off x="7410691" y="1654604"/>
            <a:ext cx="0" cy="3895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64" idx="2"/>
            <a:endCxn id="68" idx="0"/>
          </p:cNvCxnSpPr>
          <p:nvPr/>
        </p:nvCxnSpPr>
        <p:spPr>
          <a:xfrm>
            <a:off x="7410691" y="2487087"/>
            <a:ext cx="0" cy="47918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68" idx="2"/>
            <a:endCxn id="77" idx="0"/>
          </p:cNvCxnSpPr>
          <p:nvPr/>
        </p:nvCxnSpPr>
        <p:spPr>
          <a:xfrm>
            <a:off x="7410691" y="3629213"/>
            <a:ext cx="0" cy="44785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圆角矩形 136"/>
          <p:cNvSpPr/>
          <p:nvPr/>
        </p:nvSpPr>
        <p:spPr>
          <a:xfrm>
            <a:off x="3491880" y="4111497"/>
            <a:ext cx="1711690" cy="4610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菜糊了吗？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39" name="直接箭头连接符 138"/>
          <p:cNvCxnSpPr>
            <a:stCxn id="77" idx="1"/>
            <a:endCxn id="137" idx="3"/>
          </p:cNvCxnSpPr>
          <p:nvPr/>
        </p:nvCxnSpPr>
        <p:spPr>
          <a:xfrm flipH="1">
            <a:off x="5203570" y="4342002"/>
            <a:ext cx="664575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3235503" y="4881281"/>
            <a:ext cx="711857" cy="330698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糊了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15673" y="5035862"/>
            <a:ext cx="2518553" cy="769401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想好一套说辞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5868145" y="5131388"/>
            <a:ext cx="3085092" cy="52986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上菜服务员找到顾客具体在几号桌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63" name="肘形连接符 162"/>
          <p:cNvCxnSpPr>
            <a:stCxn id="137" idx="1"/>
            <a:endCxn id="143" idx="3"/>
          </p:cNvCxnSpPr>
          <p:nvPr/>
        </p:nvCxnSpPr>
        <p:spPr>
          <a:xfrm rot="10800000" flipV="1">
            <a:off x="2534226" y="4342001"/>
            <a:ext cx="957654" cy="1078561"/>
          </a:xfrm>
          <a:prstGeom prst="bentConnector3">
            <a:avLst>
              <a:gd name="adj1" fmla="val 3455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角矩形 167"/>
          <p:cNvSpPr/>
          <p:nvPr/>
        </p:nvSpPr>
        <p:spPr>
          <a:xfrm>
            <a:off x="7506108" y="4714145"/>
            <a:ext cx="899038" cy="330698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没糊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2" name="肘形连接符 171"/>
          <p:cNvCxnSpPr>
            <a:stCxn id="137" idx="2"/>
            <a:endCxn id="150" idx="0"/>
          </p:cNvCxnSpPr>
          <p:nvPr/>
        </p:nvCxnSpPr>
        <p:spPr>
          <a:xfrm rot="16200000" flipH="1">
            <a:off x="5599767" y="3320464"/>
            <a:ext cx="558882" cy="3062966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43" idx="2"/>
            <a:endCxn id="150" idx="1"/>
          </p:cNvCxnSpPr>
          <p:nvPr/>
        </p:nvCxnSpPr>
        <p:spPr>
          <a:xfrm rot="5400000" flipH="1" flipV="1">
            <a:off x="3367074" y="3304193"/>
            <a:ext cx="408945" cy="4593195"/>
          </a:xfrm>
          <a:prstGeom prst="bentConnector4">
            <a:avLst>
              <a:gd name="adj1" fmla="val -55900"/>
              <a:gd name="adj2" fmla="val 63708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圆角矩形 179"/>
          <p:cNvSpPr/>
          <p:nvPr/>
        </p:nvSpPr>
        <p:spPr>
          <a:xfrm>
            <a:off x="6813046" y="6283516"/>
            <a:ext cx="1195290" cy="52986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装盘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82" name="直接箭头连接符 181"/>
          <p:cNvCxnSpPr>
            <a:stCxn id="150" idx="2"/>
            <a:endCxn id="180" idx="0"/>
          </p:cNvCxnSpPr>
          <p:nvPr/>
        </p:nvCxnSpPr>
        <p:spPr>
          <a:xfrm>
            <a:off x="7410691" y="5661248"/>
            <a:ext cx="0" cy="62226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圆角矩形 184"/>
          <p:cNvSpPr/>
          <p:nvPr/>
        </p:nvSpPr>
        <p:spPr>
          <a:xfrm>
            <a:off x="3093688" y="6286218"/>
            <a:ext cx="3085092" cy="52986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上菜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87" name="直接箭头连接符 186"/>
          <p:cNvCxnSpPr>
            <a:stCxn id="180" idx="1"/>
            <a:endCxn id="185" idx="3"/>
          </p:cNvCxnSpPr>
          <p:nvPr/>
        </p:nvCxnSpPr>
        <p:spPr>
          <a:xfrm flipH="1">
            <a:off x="6178780" y="6548446"/>
            <a:ext cx="634266" cy="270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6" idx="2"/>
            <a:endCxn id="14" idx="0"/>
          </p:cNvCxnSpPr>
          <p:nvPr/>
        </p:nvCxnSpPr>
        <p:spPr>
          <a:xfrm rot="5400000">
            <a:off x="1803030" y="348967"/>
            <a:ext cx="482505" cy="1131646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91"/>
          <p:cNvCxnSpPr>
            <a:stCxn id="24" idx="2"/>
            <a:endCxn id="101" idx="1"/>
          </p:cNvCxnSpPr>
          <p:nvPr/>
        </p:nvCxnSpPr>
        <p:spPr>
          <a:xfrm rot="16200000" flipH="1">
            <a:off x="2035066" y="2517986"/>
            <a:ext cx="401756" cy="151497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4347725" y="1849386"/>
            <a:ext cx="976007" cy="4759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要找的人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5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21" grpId="0" animBg="1"/>
      <p:bldP spid="24" grpId="0" animBg="1"/>
      <p:bldP spid="32" grpId="0" animBg="1"/>
      <p:bldP spid="37" grpId="0" animBg="1"/>
      <p:bldP spid="44" grpId="0" animBg="1"/>
      <p:bldP spid="49" grpId="0" animBg="1"/>
      <p:bldP spid="55" grpId="0" animBg="1"/>
      <p:bldP spid="59" grpId="0" animBg="1"/>
      <p:bldP spid="64" grpId="0" animBg="1"/>
      <p:bldP spid="68" grpId="0" animBg="1"/>
      <p:bldP spid="77" grpId="0" animBg="1"/>
      <p:bldP spid="91" grpId="0" animBg="1"/>
      <p:bldP spid="101" grpId="0" animBg="1"/>
      <p:bldP spid="137" grpId="0" animBg="1"/>
      <p:bldP spid="140" grpId="0" animBg="1"/>
      <p:bldP spid="143" grpId="0" animBg="1"/>
      <p:bldP spid="150" grpId="0" animBg="1"/>
      <p:bldP spid="168" grpId="0" animBg="1"/>
      <p:bldP spid="180" grpId="0" animBg="1"/>
      <p:bldP spid="185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31836" y="261937"/>
            <a:ext cx="584956" cy="216024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352033" y="71016"/>
            <a:ext cx="2516143" cy="602522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springDispatcherServlet</a:t>
            </a:r>
            <a:r>
              <a:rPr lang="en-US" altLang="zh-CN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sz="1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en-US" altLang="zh-CN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-pattern</a:t>
            </a:r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49881" y="1156043"/>
            <a:ext cx="1857155" cy="5114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SpringMVC</a:t>
            </a:r>
            <a:r>
              <a:rPr lang="en-US" altLang="zh-CN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endParaRPr lang="en-US" altLang="zh-CN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存在对应的映射？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87938" y="1828145"/>
            <a:ext cx="864096" cy="43204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不存在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04942" y="2420888"/>
            <a:ext cx="2747034" cy="65370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是否配置</a:t>
            </a:r>
            <a:endParaRPr lang="en-US" altLang="zh-CN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1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mvc:default-</a:t>
            </a:r>
            <a:r>
              <a:rPr lang="en-US" altLang="zh-CN" sz="1400" b="1" u="sng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servlet-handler</a:t>
            </a:r>
            <a:r>
              <a:rPr lang="en-US" altLang="zh-CN" sz="1400" b="1" u="sng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/&gt;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36009" y="3219788"/>
            <a:ext cx="716025" cy="4094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木有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-36512" y="3774410"/>
            <a:ext cx="3029941" cy="7894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控制台：</a:t>
            </a:r>
            <a:r>
              <a:rPr lang="en-US" altLang="zh-CN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 mapping found for HTTP request with URI [/xx/xx] in </a:t>
            </a:r>
            <a:r>
              <a:rPr lang="en-US" altLang="zh-CN" sz="1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DispatcherServlet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420920" y="2258487"/>
            <a:ext cx="894515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有配置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436374" y="990694"/>
            <a:ext cx="711857" cy="330698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存在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4211960" y="71015"/>
            <a:ext cx="2797061" cy="602522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由 </a:t>
            </a:r>
            <a:r>
              <a:rPr lang="en-US" altLang="zh-CN" sz="1400" b="1" dirty="0" err="1">
                <a:solidFill>
                  <a:srgbClr val="FF0000"/>
                </a:solidFill>
              </a:rPr>
              <a:t>HandlerMapping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zh-CN" altLang="en-US" sz="1400" b="1" dirty="0"/>
              <a:t>获取 </a:t>
            </a:r>
            <a:r>
              <a:rPr lang="en-US" altLang="zh-CN" sz="1400" b="1" dirty="0" err="1">
                <a:solidFill>
                  <a:srgbClr val="FF0000"/>
                </a:solidFill>
              </a:rPr>
              <a:t>HandlerExecutionChain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zh-CN" altLang="en-US" sz="1400" b="1" dirty="0"/>
              <a:t>对象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012160" y="1124744"/>
            <a:ext cx="2797061" cy="52986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获取 </a:t>
            </a:r>
            <a:r>
              <a:rPr lang="en-US" altLang="zh-CN" sz="1400" b="1" dirty="0" err="1">
                <a:solidFill>
                  <a:srgbClr val="FF0000"/>
                </a:solidFill>
              </a:rPr>
              <a:t>HandlerAdapter</a:t>
            </a:r>
            <a:r>
              <a:rPr lang="zh-CN" altLang="en-US" sz="1400" b="1" dirty="0"/>
              <a:t>对象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868145" y="2044169"/>
            <a:ext cx="3085092" cy="442918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调用拦截器的 </a:t>
            </a:r>
            <a:r>
              <a:rPr lang="en-US" altLang="zh-CN" sz="1400" b="1" dirty="0" err="1"/>
              <a:t>PreHandle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方法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868145" y="2966271"/>
            <a:ext cx="3085092" cy="662942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调用目标 </a:t>
            </a:r>
            <a:r>
              <a:rPr lang="en-US" altLang="zh-CN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Handler </a:t>
            </a:r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的目标</a:t>
            </a:r>
            <a:r>
              <a:rPr lang="zh-CN" altLang="en-US" sz="1400" b="1" dirty="0"/>
              <a:t>方法得到 </a:t>
            </a:r>
            <a:r>
              <a:rPr lang="en-US" altLang="zh-CN" sz="1400" b="1" dirty="0" err="1">
                <a:solidFill>
                  <a:srgbClr val="FF0000"/>
                </a:solidFill>
              </a:rPr>
              <a:t>ModelAndView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zh-CN" altLang="en-US" sz="1400" b="1" dirty="0"/>
              <a:t>对象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868145" y="4077072"/>
            <a:ext cx="3085092" cy="52986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调用拦截器的 </a:t>
            </a:r>
            <a:r>
              <a:rPr lang="en-US" altLang="zh-CN" sz="1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en-US" altLang="zh-CN" sz="1400" b="1" dirty="0" err="1"/>
              <a:t>ostHandle</a:t>
            </a:r>
            <a:r>
              <a:rPr lang="zh-CN" altLang="en-US" sz="1400" b="1" dirty="0"/>
              <a:t>方法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88" name="直接箭头连接符 87"/>
          <p:cNvCxnSpPr>
            <a:stCxn id="5" idx="3"/>
            <a:endCxn id="6" idx="1"/>
          </p:cNvCxnSpPr>
          <p:nvPr/>
        </p:nvCxnSpPr>
        <p:spPr>
          <a:xfrm>
            <a:off x="716792" y="369949"/>
            <a:ext cx="635241" cy="232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闪电形 90"/>
          <p:cNvSpPr/>
          <p:nvPr/>
        </p:nvSpPr>
        <p:spPr>
          <a:xfrm>
            <a:off x="805813" y="209319"/>
            <a:ext cx="457200" cy="325914"/>
          </a:xfrm>
          <a:prstGeom prst="lightningBol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3660227" y="3238363"/>
            <a:ext cx="976007" cy="4759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404 </a:t>
            </a:r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</a:t>
            </a:r>
          </a:p>
        </p:txBody>
      </p:sp>
      <p:cxnSp>
        <p:nvCxnSpPr>
          <p:cNvPr id="103" name="直接箭头连接符 102"/>
          <p:cNvCxnSpPr>
            <a:stCxn id="14" idx="2"/>
            <a:endCxn id="24" idx="0"/>
          </p:cNvCxnSpPr>
          <p:nvPr/>
        </p:nvCxnSpPr>
        <p:spPr>
          <a:xfrm>
            <a:off x="1478459" y="1667450"/>
            <a:ext cx="0" cy="7534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24" idx="2"/>
            <a:endCxn id="37" idx="0"/>
          </p:cNvCxnSpPr>
          <p:nvPr/>
        </p:nvCxnSpPr>
        <p:spPr>
          <a:xfrm>
            <a:off x="1478459" y="3074593"/>
            <a:ext cx="0" cy="69981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24" idx="3"/>
            <a:endCxn id="45" idx="2"/>
          </p:cNvCxnSpPr>
          <p:nvPr/>
        </p:nvCxnSpPr>
        <p:spPr>
          <a:xfrm flipV="1">
            <a:off x="2851976" y="2325358"/>
            <a:ext cx="1983753" cy="422383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14" idx="3"/>
            <a:endCxn id="55" idx="2"/>
          </p:cNvCxnSpPr>
          <p:nvPr/>
        </p:nvCxnSpPr>
        <p:spPr>
          <a:xfrm flipV="1">
            <a:off x="2407036" y="673537"/>
            <a:ext cx="3203455" cy="73821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55" idx="3"/>
            <a:endCxn id="59" idx="0"/>
          </p:cNvCxnSpPr>
          <p:nvPr/>
        </p:nvCxnSpPr>
        <p:spPr>
          <a:xfrm>
            <a:off x="7009021" y="372276"/>
            <a:ext cx="401670" cy="752468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59" idx="2"/>
            <a:endCxn id="64" idx="0"/>
          </p:cNvCxnSpPr>
          <p:nvPr/>
        </p:nvCxnSpPr>
        <p:spPr>
          <a:xfrm>
            <a:off x="7410691" y="1654604"/>
            <a:ext cx="0" cy="3895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64" idx="2"/>
            <a:endCxn id="68" idx="0"/>
          </p:cNvCxnSpPr>
          <p:nvPr/>
        </p:nvCxnSpPr>
        <p:spPr>
          <a:xfrm>
            <a:off x="7410691" y="2487087"/>
            <a:ext cx="0" cy="47918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68" idx="2"/>
            <a:endCxn id="77" idx="0"/>
          </p:cNvCxnSpPr>
          <p:nvPr/>
        </p:nvCxnSpPr>
        <p:spPr>
          <a:xfrm>
            <a:off x="7410691" y="3629213"/>
            <a:ext cx="0" cy="44785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圆角矩形 136"/>
          <p:cNvSpPr/>
          <p:nvPr/>
        </p:nvSpPr>
        <p:spPr>
          <a:xfrm>
            <a:off x="3491880" y="4111497"/>
            <a:ext cx="1711690" cy="4610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是否存在异常</a:t>
            </a:r>
          </a:p>
        </p:txBody>
      </p:sp>
      <p:cxnSp>
        <p:nvCxnSpPr>
          <p:cNvPr id="139" name="直接箭头连接符 138"/>
          <p:cNvCxnSpPr>
            <a:stCxn id="77" idx="1"/>
            <a:endCxn id="137" idx="3"/>
          </p:cNvCxnSpPr>
          <p:nvPr/>
        </p:nvCxnSpPr>
        <p:spPr>
          <a:xfrm flipH="1">
            <a:off x="5203570" y="4342002"/>
            <a:ext cx="664575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3235503" y="4881281"/>
            <a:ext cx="711857" cy="330698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存在</a:t>
            </a:r>
          </a:p>
        </p:txBody>
      </p:sp>
      <p:sp>
        <p:nvSpPr>
          <p:cNvPr id="143" name="圆角矩形 142"/>
          <p:cNvSpPr/>
          <p:nvPr/>
        </p:nvSpPr>
        <p:spPr>
          <a:xfrm>
            <a:off x="15673" y="5035862"/>
            <a:ext cx="2518553" cy="769401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由 </a:t>
            </a:r>
            <a:r>
              <a:rPr lang="en-US" altLang="zh-CN" sz="1400" b="1" dirty="0" err="1"/>
              <a:t>HandlerExceptionResolver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组件处理异常，得到新的 </a:t>
            </a:r>
            <a:r>
              <a:rPr lang="en-US" altLang="zh-CN" sz="1400" b="1" dirty="0" err="1">
                <a:solidFill>
                  <a:srgbClr val="FF0000"/>
                </a:solidFill>
              </a:rPr>
              <a:t>ModelAndView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zh-CN" altLang="en-US" sz="1400" b="1" dirty="0"/>
              <a:t>对象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5868145" y="5131388"/>
            <a:ext cx="3085092" cy="52986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由 </a:t>
            </a:r>
            <a:r>
              <a:rPr lang="en-US" altLang="zh-CN" sz="1400" b="1" dirty="0" err="1"/>
              <a:t>ViewResolver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组件根据 </a:t>
            </a:r>
            <a:r>
              <a:rPr lang="en-US" altLang="zh-CN" sz="1400" b="1" dirty="0" err="1">
                <a:solidFill>
                  <a:srgbClr val="FF0000"/>
                </a:solidFill>
              </a:rPr>
              <a:t>ModelAndView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zh-CN" altLang="en-US" sz="1400" b="1" dirty="0"/>
              <a:t>对象得到实际的 </a:t>
            </a:r>
            <a:r>
              <a:rPr lang="en-US" altLang="zh-CN" sz="1400" b="1" dirty="0"/>
              <a:t>View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63" name="肘形连接符 162"/>
          <p:cNvCxnSpPr>
            <a:stCxn id="137" idx="1"/>
            <a:endCxn id="143" idx="3"/>
          </p:cNvCxnSpPr>
          <p:nvPr/>
        </p:nvCxnSpPr>
        <p:spPr>
          <a:xfrm rot="10800000" flipV="1">
            <a:off x="2534226" y="4342001"/>
            <a:ext cx="957654" cy="1078561"/>
          </a:xfrm>
          <a:prstGeom prst="bentConnector3">
            <a:avLst>
              <a:gd name="adj1" fmla="val 3455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角矩形 167"/>
          <p:cNvSpPr/>
          <p:nvPr/>
        </p:nvSpPr>
        <p:spPr>
          <a:xfrm>
            <a:off x="7506108" y="4714145"/>
            <a:ext cx="899038" cy="330698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不存在</a:t>
            </a:r>
          </a:p>
        </p:txBody>
      </p:sp>
      <p:cxnSp>
        <p:nvCxnSpPr>
          <p:cNvPr id="172" name="肘形连接符 171"/>
          <p:cNvCxnSpPr>
            <a:stCxn id="137" idx="2"/>
            <a:endCxn id="150" idx="0"/>
          </p:cNvCxnSpPr>
          <p:nvPr/>
        </p:nvCxnSpPr>
        <p:spPr>
          <a:xfrm rot="16200000" flipH="1">
            <a:off x="5599767" y="3320464"/>
            <a:ext cx="558882" cy="3062966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43" idx="2"/>
            <a:endCxn id="150" idx="1"/>
          </p:cNvCxnSpPr>
          <p:nvPr/>
        </p:nvCxnSpPr>
        <p:spPr>
          <a:xfrm rot="5400000" flipH="1" flipV="1">
            <a:off x="3367074" y="3304193"/>
            <a:ext cx="408945" cy="4593195"/>
          </a:xfrm>
          <a:prstGeom prst="bentConnector4">
            <a:avLst>
              <a:gd name="adj1" fmla="val -55900"/>
              <a:gd name="adj2" fmla="val 63708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圆角矩形 179"/>
          <p:cNvSpPr/>
          <p:nvPr/>
        </p:nvSpPr>
        <p:spPr>
          <a:xfrm>
            <a:off x="6813046" y="6283516"/>
            <a:ext cx="1195290" cy="52986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渲染视图</a:t>
            </a:r>
          </a:p>
        </p:txBody>
      </p:sp>
      <p:cxnSp>
        <p:nvCxnSpPr>
          <p:cNvPr id="182" name="直接箭头连接符 181"/>
          <p:cNvCxnSpPr>
            <a:stCxn id="150" idx="2"/>
            <a:endCxn id="180" idx="0"/>
          </p:cNvCxnSpPr>
          <p:nvPr/>
        </p:nvCxnSpPr>
        <p:spPr>
          <a:xfrm>
            <a:off x="7410691" y="5661248"/>
            <a:ext cx="0" cy="62226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圆角矩形 184"/>
          <p:cNvSpPr/>
          <p:nvPr/>
        </p:nvSpPr>
        <p:spPr>
          <a:xfrm>
            <a:off x="3093688" y="6286218"/>
            <a:ext cx="3085092" cy="52986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调用拦截器的 </a:t>
            </a:r>
            <a:r>
              <a:rPr lang="en-US" altLang="zh-CN" sz="1400" b="1" dirty="0" err="1"/>
              <a:t>afterCompletion</a:t>
            </a:r>
            <a:r>
              <a:rPr lang="zh-CN" altLang="en-US" sz="1400" b="1" dirty="0"/>
              <a:t>方法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87" name="直接箭头连接符 186"/>
          <p:cNvCxnSpPr>
            <a:stCxn id="180" idx="1"/>
            <a:endCxn id="185" idx="3"/>
          </p:cNvCxnSpPr>
          <p:nvPr/>
        </p:nvCxnSpPr>
        <p:spPr>
          <a:xfrm flipH="1">
            <a:off x="6178780" y="6548446"/>
            <a:ext cx="634266" cy="270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6" idx="2"/>
            <a:endCxn id="14" idx="0"/>
          </p:cNvCxnSpPr>
          <p:nvPr/>
        </p:nvCxnSpPr>
        <p:spPr>
          <a:xfrm rot="5400000">
            <a:off x="1803030" y="348967"/>
            <a:ext cx="482505" cy="1131646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91"/>
          <p:cNvCxnSpPr>
            <a:stCxn id="24" idx="2"/>
            <a:endCxn id="101" idx="1"/>
          </p:cNvCxnSpPr>
          <p:nvPr/>
        </p:nvCxnSpPr>
        <p:spPr>
          <a:xfrm rot="16200000" flipH="1">
            <a:off x="2368465" y="2184587"/>
            <a:ext cx="401756" cy="2181768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4347725" y="1849386"/>
            <a:ext cx="976007" cy="4759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目标资源</a:t>
            </a:r>
          </a:p>
        </p:txBody>
      </p:sp>
    </p:spTree>
    <p:extLst>
      <p:ext uri="{BB962C8B-B14F-4D97-AF65-F5344CB8AC3E}">
        <p14:creationId xmlns:p14="http://schemas.microsoft.com/office/powerpoint/2010/main" val="2819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21" grpId="0" animBg="1"/>
      <p:bldP spid="24" grpId="0" animBg="1"/>
      <p:bldP spid="32" grpId="0" animBg="1"/>
      <p:bldP spid="37" grpId="0" animBg="1"/>
      <p:bldP spid="44" grpId="0" animBg="1"/>
      <p:bldP spid="49" grpId="0" animBg="1"/>
      <p:bldP spid="55" grpId="0" animBg="1"/>
      <p:bldP spid="59" grpId="0" animBg="1"/>
      <p:bldP spid="64" grpId="0" animBg="1"/>
      <p:bldP spid="68" grpId="0" animBg="1"/>
      <p:bldP spid="77" grpId="0" animBg="1"/>
      <p:bldP spid="91" grpId="0" animBg="1"/>
      <p:bldP spid="101" grpId="0" animBg="1"/>
      <p:bldP spid="137" grpId="0" animBg="1"/>
      <p:bldP spid="140" grpId="0" animBg="1"/>
      <p:bldP spid="143" grpId="0" animBg="1"/>
      <p:bldP spid="150" grpId="0" animBg="1"/>
      <p:bldP spid="168" grpId="0" animBg="1"/>
      <p:bldP spid="180" grpId="0" animBg="1"/>
      <p:bldP spid="185" grpId="0" animBg="1"/>
      <p:bldP spid="4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36925</TotalTime>
  <Words>196</Words>
  <Application>Microsoft Office PowerPoint</Application>
  <PresentationFormat>全屏显示(4:3)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 Unicode MS</vt:lpstr>
      <vt:lpstr>宋体</vt:lpstr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Creathin</cp:lastModifiedBy>
  <cp:revision>613</cp:revision>
  <dcterms:created xsi:type="dcterms:W3CDTF">2013-03-04T07:19:04Z</dcterms:created>
  <dcterms:modified xsi:type="dcterms:W3CDTF">2017-07-14T04:00:39Z</dcterms:modified>
</cp:coreProperties>
</file>