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4"/>
  </p:notesMasterIdLst>
  <p:sldIdLst>
    <p:sldId id="305" r:id="rId2"/>
    <p:sldId id="278" r:id="rId3"/>
    <p:sldId id="279" r:id="rId4"/>
    <p:sldId id="267" r:id="rId5"/>
    <p:sldId id="281" r:id="rId6"/>
    <p:sldId id="307" r:id="rId7"/>
    <p:sldId id="310" r:id="rId8"/>
    <p:sldId id="311" r:id="rId9"/>
    <p:sldId id="312" r:id="rId10"/>
    <p:sldId id="282" r:id="rId11"/>
    <p:sldId id="306" r:id="rId12"/>
    <p:sldId id="302" r:id="rId13"/>
  </p:sldIdLst>
  <p:sldSz cx="9144000" cy="6858000" type="screen4x3"/>
  <p:notesSz cx="6858000" cy="9144000"/>
  <p:embeddedFontLst>
    <p:embeddedFont>
      <p:font typeface="Yoon 윤고딕 520_TT" panose="020B0600000101010101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32" autoAdjust="0"/>
    <p:restoredTop sz="98113" autoAdjust="0"/>
  </p:normalViewPr>
  <p:slideViewPr>
    <p:cSldViewPr>
      <p:cViewPr varScale="1">
        <p:scale>
          <a:sx n="111" d="100"/>
          <a:sy n="111" d="100"/>
        </p:scale>
        <p:origin x="207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4BF090-7293-43A5-8555-188659B10713}" type="doc">
      <dgm:prSet loTypeId="urn:microsoft.com/office/officeart/2005/8/layout/process5" loCatId="process" qsTypeId="urn:microsoft.com/office/officeart/2005/8/quickstyle/simple5" qsCatId="simple" csTypeId="urn:microsoft.com/office/officeart/2005/8/colors/accent3_1" csCatId="accent3" phldr="1"/>
      <dgm:spPr/>
      <dgm:t>
        <a:bodyPr/>
        <a:lstStyle/>
        <a:p>
          <a:pPr latinLnBrk="1"/>
          <a:endParaRPr lang="ko-KR" altLang="en-US"/>
        </a:p>
      </dgm:t>
    </dgm:pt>
    <dgm:pt modelId="{B4CC3717-71B9-4701-B21F-760DAA41A95B}">
      <dgm:prSet phldrT="[텍스트]"/>
      <dgm:spPr/>
      <dgm:t>
        <a:bodyPr/>
        <a:lstStyle/>
        <a:p>
          <a:pPr latinLnBrk="1"/>
          <a:r>
            <a:rPr lang="en-US" altLang="ko-KR" b="1" dirty="0" smtClean="0"/>
            <a:t>Select Contents</a:t>
          </a:r>
          <a:endParaRPr lang="ko-KR" altLang="en-US" b="1" dirty="0"/>
        </a:p>
      </dgm:t>
    </dgm:pt>
    <dgm:pt modelId="{FC9D07DC-E2BC-4334-937A-E3617A34111A}" type="parTrans" cxnId="{6EF9A460-EE13-457E-BE75-D487EC56D26B}">
      <dgm:prSet/>
      <dgm:spPr/>
      <dgm:t>
        <a:bodyPr/>
        <a:lstStyle/>
        <a:p>
          <a:pPr latinLnBrk="1"/>
          <a:endParaRPr lang="ko-KR" altLang="en-US" b="1"/>
        </a:p>
      </dgm:t>
    </dgm:pt>
    <dgm:pt modelId="{80CEFB4F-AA9B-4CC8-836E-5B72BB381F99}" type="sibTrans" cxnId="{6EF9A460-EE13-457E-BE75-D487EC56D26B}">
      <dgm:prSet/>
      <dgm:spPr/>
      <dgm:t>
        <a:bodyPr/>
        <a:lstStyle/>
        <a:p>
          <a:pPr latinLnBrk="1"/>
          <a:endParaRPr lang="ko-KR" altLang="en-US" b="1"/>
        </a:p>
      </dgm:t>
    </dgm:pt>
    <dgm:pt modelId="{687ADFB7-EBB0-489A-A5C1-078ECA4665DA}">
      <dgm:prSet phldrT="[텍스트]"/>
      <dgm:spPr/>
      <dgm:t>
        <a:bodyPr/>
        <a:lstStyle/>
        <a:p>
          <a:pPr latinLnBrk="1"/>
          <a:r>
            <a:rPr lang="en-US" altLang="ko-KR" b="1" dirty="0" smtClean="0"/>
            <a:t>Create Storyboard</a:t>
          </a:r>
          <a:endParaRPr lang="ko-KR" altLang="en-US" b="1" dirty="0"/>
        </a:p>
      </dgm:t>
    </dgm:pt>
    <dgm:pt modelId="{B77FFCB2-BCD3-4C54-934A-F74E8946135C}" type="parTrans" cxnId="{BFBE6319-3FEA-4B17-9F22-A07812CCF66A}">
      <dgm:prSet/>
      <dgm:spPr/>
      <dgm:t>
        <a:bodyPr/>
        <a:lstStyle/>
        <a:p>
          <a:pPr latinLnBrk="1"/>
          <a:endParaRPr lang="ko-KR" altLang="en-US" b="1"/>
        </a:p>
      </dgm:t>
    </dgm:pt>
    <dgm:pt modelId="{8F540335-F45B-4229-986E-DD00F6558981}" type="sibTrans" cxnId="{BFBE6319-3FEA-4B17-9F22-A07812CCF66A}">
      <dgm:prSet/>
      <dgm:spPr/>
      <dgm:t>
        <a:bodyPr/>
        <a:lstStyle/>
        <a:p>
          <a:pPr latinLnBrk="1"/>
          <a:endParaRPr lang="ko-KR" altLang="en-US" b="1"/>
        </a:p>
      </dgm:t>
    </dgm:pt>
    <dgm:pt modelId="{1F899650-0CCA-4DEE-9CB4-47745E14BD07}">
      <dgm:prSet phldrT="[텍스트]"/>
      <dgm:spPr/>
      <dgm:t>
        <a:bodyPr/>
        <a:lstStyle/>
        <a:p>
          <a:pPr latinLnBrk="1"/>
          <a:r>
            <a:rPr lang="en-US" altLang="ko-KR" b="1" dirty="0" smtClean="0"/>
            <a:t>Create Personal Webpage</a:t>
          </a:r>
          <a:endParaRPr lang="ko-KR" altLang="en-US" b="1" dirty="0"/>
        </a:p>
      </dgm:t>
    </dgm:pt>
    <dgm:pt modelId="{96D81C3F-DC72-4ABA-A92F-7230AA966FCF}" type="parTrans" cxnId="{07C4AD99-9354-4996-BBA4-B80BA26E5B47}">
      <dgm:prSet/>
      <dgm:spPr/>
      <dgm:t>
        <a:bodyPr/>
        <a:lstStyle/>
        <a:p>
          <a:pPr latinLnBrk="1"/>
          <a:endParaRPr lang="ko-KR" altLang="en-US" b="1"/>
        </a:p>
      </dgm:t>
    </dgm:pt>
    <dgm:pt modelId="{B7E581BD-8488-46B0-9CB5-B2C3340A02A1}" type="sibTrans" cxnId="{07C4AD99-9354-4996-BBA4-B80BA26E5B47}">
      <dgm:prSet/>
      <dgm:spPr/>
      <dgm:t>
        <a:bodyPr/>
        <a:lstStyle/>
        <a:p>
          <a:pPr latinLnBrk="1"/>
          <a:endParaRPr lang="ko-KR" altLang="en-US" b="1"/>
        </a:p>
      </dgm:t>
    </dgm:pt>
    <dgm:pt modelId="{A593A8AB-88D3-4611-B8E5-461679B45A90}">
      <dgm:prSet phldrT="[텍스트]"/>
      <dgm:spPr/>
      <dgm:t>
        <a:bodyPr/>
        <a:lstStyle/>
        <a:p>
          <a:pPr latinLnBrk="1"/>
          <a:r>
            <a:rPr lang="en-US" altLang="ko-KR" b="1" dirty="0" smtClean="0"/>
            <a:t>Create       Main page</a:t>
          </a:r>
          <a:endParaRPr lang="ko-KR" altLang="en-US" b="1" dirty="0"/>
        </a:p>
      </dgm:t>
    </dgm:pt>
    <dgm:pt modelId="{7799D82D-8AC2-44B0-8863-C790D7945473}" type="parTrans" cxnId="{F6E3279E-B4F0-43E7-A557-B880C9F7EADD}">
      <dgm:prSet/>
      <dgm:spPr/>
      <dgm:t>
        <a:bodyPr/>
        <a:lstStyle/>
        <a:p>
          <a:pPr latinLnBrk="1"/>
          <a:endParaRPr lang="ko-KR" altLang="en-US" b="1"/>
        </a:p>
      </dgm:t>
    </dgm:pt>
    <dgm:pt modelId="{2FA30C62-15DF-4C7F-90D7-523A0748132F}" type="sibTrans" cxnId="{F6E3279E-B4F0-43E7-A557-B880C9F7EADD}">
      <dgm:prSet/>
      <dgm:spPr/>
      <dgm:t>
        <a:bodyPr/>
        <a:lstStyle/>
        <a:p>
          <a:pPr latinLnBrk="1"/>
          <a:endParaRPr lang="ko-KR" altLang="en-US" b="1"/>
        </a:p>
      </dgm:t>
    </dgm:pt>
    <dgm:pt modelId="{C7DB5289-4BD9-4E73-8401-38FFEAE3A3C4}">
      <dgm:prSet phldrT="[텍스트]"/>
      <dgm:spPr/>
      <dgm:t>
        <a:bodyPr/>
        <a:lstStyle/>
        <a:p>
          <a:pPr latinLnBrk="1"/>
          <a:r>
            <a:rPr lang="en-US" altLang="ko-KR" b="1" dirty="0" smtClean="0"/>
            <a:t>Connect with Main page </a:t>
          </a:r>
          <a:endParaRPr lang="ko-KR" altLang="en-US" b="1" dirty="0"/>
        </a:p>
      </dgm:t>
    </dgm:pt>
    <dgm:pt modelId="{DBED31FE-0F9A-41B5-826F-727573913C5F}" type="parTrans" cxnId="{2A248A19-7655-4DD9-8735-8139FAF581E7}">
      <dgm:prSet/>
      <dgm:spPr/>
      <dgm:t>
        <a:bodyPr/>
        <a:lstStyle/>
        <a:p>
          <a:pPr latinLnBrk="1"/>
          <a:endParaRPr lang="ko-KR" altLang="en-US" b="1"/>
        </a:p>
      </dgm:t>
    </dgm:pt>
    <dgm:pt modelId="{CB84474C-5E1E-4AE5-A4C8-2536AA9EB31F}" type="sibTrans" cxnId="{2A248A19-7655-4DD9-8735-8139FAF581E7}">
      <dgm:prSet/>
      <dgm:spPr/>
      <dgm:t>
        <a:bodyPr/>
        <a:lstStyle/>
        <a:p>
          <a:pPr latinLnBrk="1"/>
          <a:endParaRPr lang="ko-KR" altLang="en-US" b="1"/>
        </a:p>
      </dgm:t>
    </dgm:pt>
    <dgm:pt modelId="{F21A5A78-8B72-4188-ADB8-7D1964F4422A}">
      <dgm:prSet phldrT="[텍스트]"/>
      <dgm:spPr/>
      <dgm:t>
        <a:bodyPr/>
        <a:lstStyle/>
        <a:p>
          <a:pPr latinLnBrk="1"/>
          <a:r>
            <a:rPr lang="en-US" altLang="ko-KR" b="1" dirty="0" smtClean="0"/>
            <a:t>Finishing Work</a:t>
          </a:r>
          <a:endParaRPr lang="ko-KR" altLang="en-US" b="1" dirty="0"/>
        </a:p>
      </dgm:t>
    </dgm:pt>
    <dgm:pt modelId="{9BE40994-E8E2-4CCC-8DA3-515E7DD93EE7}" type="parTrans" cxnId="{7E87C87E-60E8-4C1D-9154-81E5463F8D78}">
      <dgm:prSet/>
      <dgm:spPr/>
      <dgm:t>
        <a:bodyPr/>
        <a:lstStyle/>
        <a:p>
          <a:pPr latinLnBrk="1"/>
          <a:endParaRPr lang="ko-KR" altLang="en-US" b="1"/>
        </a:p>
      </dgm:t>
    </dgm:pt>
    <dgm:pt modelId="{4BA13E67-AB4A-4EA8-8E4C-38C7EBBBD0DF}" type="sibTrans" cxnId="{7E87C87E-60E8-4C1D-9154-81E5463F8D78}">
      <dgm:prSet/>
      <dgm:spPr/>
      <dgm:t>
        <a:bodyPr/>
        <a:lstStyle/>
        <a:p>
          <a:pPr latinLnBrk="1"/>
          <a:endParaRPr lang="ko-KR" altLang="en-US" b="1"/>
        </a:p>
      </dgm:t>
    </dgm:pt>
    <dgm:pt modelId="{3FE6EA11-A5D1-42CA-9BC2-F65B6AAEF521}" type="pres">
      <dgm:prSet presAssocID="{7F4BF090-7293-43A5-8555-188659B1071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55F95AE-8BC4-4F94-A1CC-6AA22DFB7D1F}" type="pres">
      <dgm:prSet presAssocID="{B4CC3717-71B9-4701-B21F-760DAA41A95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B8AB301-F598-4B1B-9FDF-148C1E238CA2}" type="pres">
      <dgm:prSet presAssocID="{80CEFB4F-AA9B-4CC8-836E-5B72BB381F99}" presName="sibTrans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7D9206E9-2C4D-49E0-B164-692A83D30D22}" type="pres">
      <dgm:prSet presAssocID="{80CEFB4F-AA9B-4CC8-836E-5B72BB381F99}" presName="connectorText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3AA912F7-2BB1-4A2B-A1EE-866BCA3C58CA}" type="pres">
      <dgm:prSet presAssocID="{687ADFB7-EBB0-489A-A5C1-078ECA4665DA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06D3E6E-2C59-4DEE-AD3C-6C4D6682F097}" type="pres">
      <dgm:prSet presAssocID="{8F540335-F45B-4229-986E-DD00F6558981}" presName="sibTrans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D5DB9DFF-01C9-4025-AB37-AD7353594F73}" type="pres">
      <dgm:prSet presAssocID="{8F540335-F45B-4229-986E-DD00F6558981}" presName="connectorText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6F0B395A-9DA0-40AD-89C6-321DB6590CBE}" type="pres">
      <dgm:prSet presAssocID="{1F899650-0CCA-4DEE-9CB4-47745E14BD0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F08ED01-243F-4EBC-86D6-C1EDCD656E0E}" type="pres">
      <dgm:prSet presAssocID="{B7E581BD-8488-46B0-9CB5-B2C3340A02A1}" presName="sibTrans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08681398-B128-4651-84B7-90A331E6D410}" type="pres">
      <dgm:prSet presAssocID="{B7E581BD-8488-46B0-9CB5-B2C3340A02A1}" presName="connectorText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7C097D8F-62E7-4951-8ECD-D5F2E3688B83}" type="pres">
      <dgm:prSet presAssocID="{A593A8AB-88D3-4611-B8E5-461679B45A90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0C9CB9E-659E-4DD2-BA6F-A15E8E1597BF}" type="pres">
      <dgm:prSet presAssocID="{2FA30C62-15DF-4C7F-90D7-523A0748132F}" presName="sibTrans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A399B192-C3B5-4ACA-9964-77D8D71E7F39}" type="pres">
      <dgm:prSet presAssocID="{2FA30C62-15DF-4C7F-90D7-523A0748132F}" presName="connectorText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AFB0E6C5-989E-482E-BF57-49EACF594A17}" type="pres">
      <dgm:prSet presAssocID="{C7DB5289-4BD9-4E73-8401-38FFEAE3A3C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FB353E5-FC7D-47DD-9185-63E6F3D5DF87}" type="pres">
      <dgm:prSet presAssocID="{CB84474C-5E1E-4AE5-A4C8-2536AA9EB31F}" presName="sibTrans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33EB4791-C8E6-467C-94B2-1CE0B18B4A83}" type="pres">
      <dgm:prSet presAssocID="{CB84474C-5E1E-4AE5-A4C8-2536AA9EB31F}" presName="connectorText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17A380B7-5E66-473F-BABA-33FF7E32052E}" type="pres">
      <dgm:prSet presAssocID="{F21A5A78-8B72-4188-ADB8-7D1964F4422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207C92C-A040-4D09-BA88-A8E7904CF025}" type="presOf" srcId="{F21A5A78-8B72-4188-ADB8-7D1964F4422A}" destId="{17A380B7-5E66-473F-BABA-33FF7E32052E}" srcOrd="0" destOrd="0" presId="urn:microsoft.com/office/officeart/2005/8/layout/process5"/>
    <dgm:cxn modelId="{390D90B3-ABDF-4D63-AE35-6A462ECB2ED2}" type="presOf" srcId="{2FA30C62-15DF-4C7F-90D7-523A0748132F}" destId="{10C9CB9E-659E-4DD2-BA6F-A15E8E1597BF}" srcOrd="0" destOrd="0" presId="urn:microsoft.com/office/officeart/2005/8/layout/process5"/>
    <dgm:cxn modelId="{BFBE6319-3FEA-4B17-9F22-A07812CCF66A}" srcId="{7F4BF090-7293-43A5-8555-188659B10713}" destId="{687ADFB7-EBB0-489A-A5C1-078ECA4665DA}" srcOrd="1" destOrd="0" parTransId="{B77FFCB2-BCD3-4C54-934A-F74E8946135C}" sibTransId="{8F540335-F45B-4229-986E-DD00F6558981}"/>
    <dgm:cxn modelId="{BE1668E4-5D64-415F-ADC4-CBD8514BEFF2}" type="presOf" srcId="{7F4BF090-7293-43A5-8555-188659B10713}" destId="{3FE6EA11-A5D1-42CA-9BC2-F65B6AAEF521}" srcOrd="0" destOrd="0" presId="urn:microsoft.com/office/officeart/2005/8/layout/process5"/>
    <dgm:cxn modelId="{F6E3279E-B4F0-43E7-A557-B880C9F7EADD}" srcId="{7F4BF090-7293-43A5-8555-188659B10713}" destId="{A593A8AB-88D3-4611-B8E5-461679B45A90}" srcOrd="3" destOrd="0" parTransId="{7799D82D-8AC2-44B0-8863-C790D7945473}" sibTransId="{2FA30C62-15DF-4C7F-90D7-523A0748132F}"/>
    <dgm:cxn modelId="{F39B2678-B899-45A7-8558-9C2CE7F8795F}" type="presOf" srcId="{B4CC3717-71B9-4701-B21F-760DAA41A95B}" destId="{A55F95AE-8BC4-4F94-A1CC-6AA22DFB7D1F}" srcOrd="0" destOrd="0" presId="urn:microsoft.com/office/officeart/2005/8/layout/process5"/>
    <dgm:cxn modelId="{6EF9A460-EE13-457E-BE75-D487EC56D26B}" srcId="{7F4BF090-7293-43A5-8555-188659B10713}" destId="{B4CC3717-71B9-4701-B21F-760DAA41A95B}" srcOrd="0" destOrd="0" parTransId="{FC9D07DC-E2BC-4334-937A-E3617A34111A}" sibTransId="{80CEFB4F-AA9B-4CC8-836E-5B72BB381F99}"/>
    <dgm:cxn modelId="{363EE2DC-D7E1-4C28-A610-D7EF782F9EA1}" type="presOf" srcId="{8F540335-F45B-4229-986E-DD00F6558981}" destId="{406D3E6E-2C59-4DEE-AD3C-6C4D6682F097}" srcOrd="0" destOrd="0" presId="urn:microsoft.com/office/officeart/2005/8/layout/process5"/>
    <dgm:cxn modelId="{DF7AD2B6-708A-4680-A9CC-C2EA1391073F}" type="presOf" srcId="{687ADFB7-EBB0-489A-A5C1-078ECA4665DA}" destId="{3AA912F7-2BB1-4A2B-A1EE-866BCA3C58CA}" srcOrd="0" destOrd="0" presId="urn:microsoft.com/office/officeart/2005/8/layout/process5"/>
    <dgm:cxn modelId="{2B2DB49A-010B-44EC-8985-98E71122CF1E}" type="presOf" srcId="{A593A8AB-88D3-4611-B8E5-461679B45A90}" destId="{7C097D8F-62E7-4951-8ECD-D5F2E3688B83}" srcOrd="0" destOrd="0" presId="urn:microsoft.com/office/officeart/2005/8/layout/process5"/>
    <dgm:cxn modelId="{436E6F78-C990-47CA-8802-423B85541429}" type="presOf" srcId="{80CEFB4F-AA9B-4CC8-836E-5B72BB381F99}" destId="{6B8AB301-F598-4B1B-9FDF-148C1E238CA2}" srcOrd="0" destOrd="0" presId="urn:microsoft.com/office/officeart/2005/8/layout/process5"/>
    <dgm:cxn modelId="{07C4AD99-9354-4996-BBA4-B80BA26E5B47}" srcId="{7F4BF090-7293-43A5-8555-188659B10713}" destId="{1F899650-0CCA-4DEE-9CB4-47745E14BD07}" srcOrd="2" destOrd="0" parTransId="{96D81C3F-DC72-4ABA-A92F-7230AA966FCF}" sibTransId="{B7E581BD-8488-46B0-9CB5-B2C3340A02A1}"/>
    <dgm:cxn modelId="{6F5C3831-8F8B-4687-A9A0-8570A2601050}" type="presOf" srcId="{2FA30C62-15DF-4C7F-90D7-523A0748132F}" destId="{A399B192-C3B5-4ACA-9964-77D8D71E7F39}" srcOrd="1" destOrd="0" presId="urn:microsoft.com/office/officeart/2005/8/layout/process5"/>
    <dgm:cxn modelId="{FBBD01F3-AE0F-4665-9E8F-4E76DE7497B0}" type="presOf" srcId="{B7E581BD-8488-46B0-9CB5-B2C3340A02A1}" destId="{08681398-B128-4651-84B7-90A331E6D410}" srcOrd="1" destOrd="0" presId="urn:microsoft.com/office/officeart/2005/8/layout/process5"/>
    <dgm:cxn modelId="{B6B037C3-B857-4A3B-9C41-CE6474307C46}" type="presOf" srcId="{CB84474C-5E1E-4AE5-A4C8-2536AA9EB31F}" destId="{33EB4791-C8E6-467C-94B2-1CE0B18B4A83}" srcOrd="1" destOrd="0" presId="urn:microsoft.com/office/officeart/2005/8/layout/process5"/>
    <dgm:cxn modelId="{2FBFD8C2-8FF0-4EAB-B284-901DB3E4E136}" type="presOf" srcId="{C7DB5289-4BD9-4E73-8401-38FFEAE3A3C4}" destId="{AFB0E6C5-989E-482E-BF57-49EACF594A17}" srcOrd="0" destOrd="0" presId="urn:microsoft.com/office/officeart/2005/8/layout/process5"/>
    <dgm:cxn modelId="{BF6F2B1F-E27B-4825-AD4F-0620A318E519}" type="presOf" srcId="{1F899650-0CCA-4DEE-9CB4-47745E14BD07}" destId="{6F0B395A-9DA0-40AD-89C6-321DB6590CBE}" srcOrd="0" destOrd="0" presId="urn:microsoft.com/office/officeart/2005/8/layout/process5"/>
    <dgm:cxn modelId="{4CD5DA2A-0B47-44E9-9059-25C4E1003AB0}" type="presOf" srcId="{80CEFB4F-AA9B-4CC8-836E-5B72BB381F99}" destId="{7D9206E9-2C4D-49E0-B164-692A83D30D22}" srcOrd="1" destOrd="0" presId="urn:microsoft.com/office/officeart/2005/8/layout/process5"/>
    <dgm:cxn modelId="{5DACBD22-531A-44B5-9BF5-54B09B9D7C55}" type="presOf" srcId="{8F540335-F45B-4229-986E-DD00F6558981}" destId="{D5DB9DFF-01C9-4025-AB37-AD7353594F73}" srcOrd="1" destOrd="0" presId="urn:microsoft.com/office/officeart/2005/8/layout/process5"/>
    <dgm:cxn modelId="{2A248A19-7655-4DD9-8735-8139FAF581E7}" srcId="{7F4BF090-7293-43A5-8555-188659B10713}" destId="{C7DB5289-4BD9-4E73-8401-38FFEAE3A3C4}" srcOrd="4" destOrd="0" parTransId="{DBED31FE-0F9A-41B5-826F-727573913C5F}" sibTransId="{CB84474C-5E1E-4AE5-A4C8-2536AA9EB31F}"/>
    <dgm:cxn modelId="{7E87C87E-60E8-4C1D-9154-81E5463F8D78}" srcId="{7F4BF090-7293-43A5-8555-188659B10713}" destId="{F21A5A78-8B72-4188-ADB8-7D1964F4422A}" srcOrd="5" destOrd="0" parTransId="{9BE40994-E8E2-4CCC-8DA3-515E7DD93EE7}" sibTransId="{4BA13E67-AB4A-4EA8-8E4C-38C7EBBBD0DF}"/>
    <dgm:cxn modelId="{36394522-99BE-4F09-98E8-806096A7BF42}" type="presOf" srcId="{B7E581BD-8488-46B0-9CB5-B2C3340A02A1}" destId="{5F08ED01-243F-4EBC-86D6-C1EDCD656E0E}" srcOrd="0" destOrd="0" presId="urn:microsoft.com/office/officeart/2005/8/layout/process5"/>
    <dgm:cxn modelId="{673C589D-8609-48FB-96A8-1D9B8B3DBCB7}" type="presOf" srcId="{CB84474C-5E1E-4AE5-A4C8-2536AA9EB31F}" destId="{DFB353E5-FC7D-47DD-9185-63E6F3D5DF87}" srcOrd="0" destOrd="0" presId="urn:microsoft.com/office/officeart/2005/8/layout/process5"/>
    <dgm:cxn modelId="{D872A13B-94B6-44DE-AF25-743FF451F6C6}" type="presParOf" srcId="{3FE6EA11-A5D1-42CA-9BC2-F65B6AAEF521}" destId="{A55F95AE-8BC4-4F94-A1CC-6AA22DFB7D1F}" srcOrd="0" destOrd="0" presId="urn:microsoft.com/office/officeart/2005/8/layout/process5"/>
    <dgm:cxn modelId="{6E32F74F-8780-4D21-9FB5-CF9DEF68DCAC}" type="presParOf" srcId="{3FE6EA11-A5D1-42CA-9BC2-F65B6AAEF521}" destId="{6B8AB301-F598-4B1B-9FDF-148C1E238CA2}" srcOrd="1" destOrd="0" presId="urn:microsoft.com/office/officeart/2005/8/layout/process5"/>
    <dgm:cxn modelId="{E2D25A3D-17B8-4ADF-9B9A-6D62416CAAA9}" type="presParOf" srcId="{6B8AB301-F598-4B1B-9FDF-148C1E238CA2}" destId="{7D9206E9-2C4D-49E0-B164-692A83D30D22}" srcOrd="0" destOrd="0" presId="urn:microsoft.com/office/officeart/2005/8/layout/process5"/>
    <dgm:cxn modelId="{57D3B4AF-EA21-4EA8-B466-6C49E2D45074}" type="presParOf" srcId="{3FE6EA11-A5D1-42CA-9BC2-F65B6AAEF521}" destId="{3AA912F7-2BB1-4A2B-A1EE-866BCA3C58CA}" srcOrd="2" destOrd="0" presId="urn:microsoft.com/office/officeart/2005/8/layout/process5"/>
    <dgm:cxn modelId="{43F92667-2325-433F-81D0-B46ABEE133F6}" type="presParOf" srcId="{3FE6EA11-A5D1-42CA-9BC2-F65B6AAEF521}" destId="{406D3E6E-2C59-4DEE-AD3C-6C4D6682F097}" srcOrd="3" destOrd="0" presId="urn:microsoft.com/office/officeart/2005/8/layout/process5"/>
    <dgm:cxn modelId="{4552E4CF-9ACD-4EB3-83C3-97F14B07CE3E}" type="presParOf" srcId="{406D3E6E-2C59-4DEE-AD3C-6C4D6682F097}" destId="{D5DB9DFF-01C9-4025-AB37-AD7353594F73}" srcOrd="0" destOrd="0" presId="urn:microsoft.com/office/officeart/2005/8/layout/process5"/>
    <dgm:cxn modelId="{6C272B3B-1693-40B3-A09F-5F4855CB6B03}" type="presParOf" srcId="{3FE6EA11-A5D1-42CA-9BC2-F65B6AAEF521}" destId="{6F0B395A-9DA0-40AD-89C6-321DB6590CBE}" srcOrd="4" destOrd="0" presId="urn:microsoft.com/office/officeart/2005/8/layout/process5"/>
    <dgm:cxn modelId="{E85483FD-E5E7-4B7A-AFCB-86419018113D}" type="presParOf" srcId="{3FE6EA11-A5D1-42CA-9BC2-F65B6AAEF521}" destId="{5F08ED01-243F-4EBC-86D6-C1EDCD656E0E}" srcOrd="5" destOrd="0" presId="urn:microsoft.com/office/officeart/2005/8/layout/process5"/>
    <dgm:cxn modelId="{921A2E88-B02E-4779-8EBE-10D08260E6AF}" type="presParOf" srcId="{5F08ED01-243F-4EBC-86D6-C1EDCD656E0E}" destId="{08681398-B128-4651-84B7-90A331E6D410}" srcOrd="0" destOrd="0" presId="urn:microsoft.com/office/officeart/2005/8/layout/process5"/>
    <dgm:cxn modelId="{4B11D2E6-399B-4E8D-B3D6-F7DAE87AF61E}" type="presParOf" srcId="{3FE6EA11-A5D1-42CA-9BC2-F65B6AAEF521}" destId="{7C097D8F-62E7-4951-8ECD-D5F2E3688B83}" srcOrd="6" destOrd="0" presId="urn:microsoft.com/office/officeart/2005/8/layout/process5"/>
    <dgm:cxn modelId="{BBF1A853-48EA-4C51-B448-E2A088E71F34}" type="presParOf" srcId="{3FE6EA11-A5D1-42CA-9BC2-F65B6AAEF521}" destId="{10C9CB9E-659E-4DD2-BA6F-A15E8E1597BF}" srcOrd="7" destOrd="0" presId="urn:microsoft.com/office/officeart/2005/8/layout/process5"/>
    <dgm:cxn modelId="{38C231E2-B0F2-4634-A6C1-26DDB4E7F783}" type="presParOf" srcId="{10C9CB9E-659E-4DD2-BA6F-A15E8E1597BF}" destId="{A399B192-C3B5-4ACA-9964-77D8D71E7F39}" srcOrd="0" destOrd="0" presId="urn:microsoft.com/office/officeart/2005/8/layout/process5"/>
    <dgm:cxn modelId="{9A74B112-47E4-4C30-ABBB-65AFC69409FD}" type="presParOf" srcId="{3FE6EA11-A5D1-42CA-9BC2-F65B6AAEF521}" destId="{AFB0E6C5-989E-482E-BF57-49EACF594A17}" srcOrd="8" destOrd="0" presId="urn:microsoft.com/office/officeart/2005/8/layout/process5"/>
    <dgm:cxn modelId="{449F4780-0A3D-4261-92F5-A8EFC230ACD9}" type="presParOf" srcId="{3FE6EA11-A5D1-42CA-9BC2-F65B6AAEF521}" destId="{DFB353E5-FC7D-47DD-9185-63E6F3D5DF87}" srcOrd="9" destOrd="0" presId="urn:microsoft.com/office/officeart/2005/8/layout/process5"/>
    <dgm:cxn modelId="{DB09AB1C-2862-4577-A73A-3DDF89CE6896}" type="presParOf" srcId="{DFB353E5-FC7D-47DD-9185-63E6F3D5DF87}" destId="{33EB4791-C8E6-467C-94B2-1CE0B18B4A83}" srcOrd="0" destOrd="0" presId="urn:microsoft.com/office/officeart/2005/8/layout/process5"/>
    <dgm:cxn modelId="{BB358137-1091-42D8-B347-429A5C5F03A7}" type="presParOf" srcId="{3FE6EA11-A5D1-42CA-9BC2-F65B6AAEF521}" destId="{17A380B7-5E66-473F-BABA-33FF7E32052E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5F95AE-8BC4-4F94-A1CC-6AA22DFB7D1F}">
      <dsp:nvSpPr>
        <dsp:cNvPr id="0" name=""/>
        <dsp:cNvSpPr/>
      </dsp:nvSpPr>
      <dsp:spPr>
        <a:xfrm>
          <a:off x="1196908" y="661"/>
          <a:ext cx="1771996" cy="10631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/>
            <a:t>Select Contents</a:t>
          </a:r>
          <a:endParaRPr lang="ko-KR" altLang="en-US" sz="1600" b="1" kern="1200" dirty="0"/>
        </a:p>
      </dsp:txBody>
      <dsp:txXfrm>
        <a:off x="1228048" y="31801"/>
        <a:ext cx="1709716" cy="1000917"/>
      </dsp:txXfrm>
    </dsp:sp>
    <dsp:sp modelId="{6B8AB301-F598-4B1B-9FDF-148C1E238CA2}">
      <dsp:nvSpPr>
        <dsp:cNvPr id="0" name=""/>
        <dsp:cNvSpPr/>
      </dsp:nvSpPr>
      <dsp:spPr>
        <a:xfrm>
          <a:off x="3124840" y="312532"/>
          <a:ext cx="375663" cy="4394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b="1" kern="1200"/>
        </a:p>
      </dsp:txBody>
      <dsp:txXfrm>
        <a:off x="3124840" y="400423"/>
        <a:ext cx="262964" cy="263673"/>
      </dsp:txXfrm>
    </dsp:sp>
    <dsp:sp modelId="{3AA912F7-2BB1-4A2B-A1EE-866BCA3C58CA}">
      <dsp:nvSpPr>
        <dsp:cNvPr id="0" name=""/>
        <dsp:cNvSpPr/>
      </dsp:nvSpPr>
      <dsp:spPr>
        <a:xfrm>
          <a:off x="3677703" y="661"/>
          <a:ext cx="1771996" cy="10631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/>
            <a:t>Create Storyboard</a:t>
          </a:r>
          <a:endParaRPr lang="ko-KR" altLang="en-US" sz="1600" b="1" kern="1200" dirty="0"/>
        </a:p>
      </dsp:txBody>
      <dsp:txXfrm>
        <a:off x="3708843" y="31801"/>
        <a:ext cx="1709716" cy="1000917"/>
      </dsp:txXfrm>
    </dsp:sp>
    <dsp:sp modelId="{406D3E6E-2C59-4DEE-AD3C-6C4D6682F097}">
      <dsp:nvSpPr>
        <dsp:cNvPr id="0" name=""/>
        <dsp:cNvSpPr/>
      </dsp:nvSpPr>
      <dsp:spPr>
        <a:xfrm rot="5400000">
          <a:off x="4375869" y="1187898"/>
          <a:ext cx="375663" cy="4394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b="1" kern="1200"/>
        </a:p>
      </dsp:txBody>
      <dsp:txXfrm rot="-5400000">
        <a:off x="4431865" y="1219794"/>
        <a:ext cx="263673" cy="262964"/>
      </dsp:txXfrm>
    </dsp:sp>
    <dsp:sp modelId="{6F0B395A-9DA0-40AD-89C6-321DB6590CBE}">
      <dsp:nvSpPr>
        <dsp:cNvPr id="0" name=""/>
        <dsp:cNvSpPr/>
      </dsp:nvSpPr>
      <dsp:spPr>
        <a:xfrm>
          <a:off x="3677703" y="1772657"/>
          <a:ext cx="1771996" cy="10631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/>
            <a:t>Create Personal Webpage</a:t>
          </a:r>
          <a:endParaRPr lang="ko-KR" altLang="en-US" sz="1600" b="1" kern="1200" dirty="0"/>
        </a:p>
      </dsp:txBody>
      <dsp:txXfrm>
        <a:off x="3708843" y="1803797"/>
        <a:ext cx="1709716" cy="1000917"/>
      </dsp:txXfrm>
    </dsp:sp>
    <dsp:sp modelId="{5F08ED01-243F-4EBC-86D6-C1EDCD656E0E}">
      <dsp:nvSpPr>
        <dsp:cNvPr id="0" name=""/>
        <dsp:cNvSpPr/>
      </dsp:nvSpPr>
      <dsp:spPr>
        <a:xfrm rot="10800000">
          <a:off x="3146104" y="2084528"/>
          <a:ext cx="375663" cy="4394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b="1" kern="1200"/>
        </a:p>
      </dsp:txBody>
      <dsp:txXfrm rot="10800000">
        <a:off x="3258803" y="2172419"/>
        <a:ext cx="262964" cy="263673"/>
      </dsp:txXfrm>
    </dsp:sp>
    <dsp:sp modelId="{7C097D8F-62E7-4951-8ECD-D5F2E3688B83}">
      <dsp:nvSpPr>
        <dsp:cNvPr id="0" name=""/>
        <dsp:cNvSpPr/>
      </dsp:nvSpPr>
      <dsp:spPr>
        <a:xfrm>
          <a:off x="1196908" y="1772657"/>
          <a:ext cx="1771996" cy="10631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/>
            <a:t>Create       Main page</a:t>
          </a:r>
          <a:endParaRPr lang="ko-KR" altLang="en-US" sz="1600" b="1" kern="1200" dirty="0"/>
        </a:p>
      </dsp:txBody>
      <dsp:txXfrm>
        <a:off x="1228048" y="1803797"/>
        <a:ext cx="1709716" cy="1000917"/>
      </dsp:txXfrm>
    </dsp:sp>
    <dsp:sp modelId="{10C9CB9E-659E-4DD2-BA6F-A15E8E1597BF}">
      <dsp:nvSpPr>
        <dsp:cNvPr id="0" name=""/>
        <dsp:cNvSpPr/>
      </dsp:nvSpPr>
      <dsp:spPr>
        <a:xfrm rot="5400000">
          <a:off x="1895075" y="2959894"/>
          <a:ext cx="375663" cy="4394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b="1" kern="1200"/>
        </a:p>
      </dsp:txBody>
      <dsp:txXfrm rot="-5400000">
        <a:off x="1951071" y="2991790"/>
        <a:ext cx="263673" cy="262964"/>
      </dsp:txXfrm>
    </dsp:sp>
    <dsp:sp modelId="{AFB0E6C5-989E-482E-BF57-49EACF594A17}">
      <dsp:nvSpPr>
        <dsp:cNvPr id="0" name=""/>
        <dsp:cNvSpPr/>
      </dsp:nvSpPr>
      <dsp:spPr>
        <a:xfrm>
          <a:off x="1196908" y="3544653"/>
          <a:ext cx="1771996" cy="10631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/>
            <a:t>Connect with Main page </a:t>
          </a:r>
          <a:endParaRPr lang="ko-KR" altLang="en-US" sz="1600" b="1" kern="1200" dirty="0"/>
        </a:p>
      </dsp:txBody>
      <dsp:txXfrm>
        <a:off x="1228048" y="3575793"/>
        <a:ext cx="1709716" cy="1000917"/>
      </dsp:txXfrm>
    </dsp:sp>
    <dsp:sp modelId="{DFB353E5-FC7D-47DD-9185-63E6F3D5DF87}">
      <dsp:nvSpPr>
        <dsp:cNvPr id="0" name=""/>
        <dsp:cNvSpPr/>
      </dsp:nvSpPr>
      <dsp:spPr>
        <a:xfrm>
          <a:off x="3124840" y="3856524"/>
          <a:ext cx="375663" cy="4394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b="1" kern="1200"/>
        </a:p>
      </dsp:txBody>
      <dsp:txXfrm>
        <a:off x="3124840" y="3944415"/>
        <a:ext cx="262964" cy="263673"/>
      </dsp:txXfrm>
    </dsp:sp>
    <dsp:sp modelId="{17A380B7-5E66-473F-BABA-33FF7E32052E}">
      <dsp:nvSpPr>
        <dsp:cNvPr id="0" name=""/>
        <dsp:cNvSpPr/>
      </dsp:nvSpPr>
      <dsp:spPr>
        <a:xfrm>
          <a:off x="3677703" y="3544653"/>
          <a:ext cx="1771996" cy="10631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/>
            <a:t>Finishing Work</a:t>
          </a:r>
          <a:endParaRPr lang="ko-KR" altLang="en-US" sz="1600" b="1" kern="1200" dirty="0"/>
        </a:p>
      </dsp:txBody>
      <dsp:txXfrm>
        <a:off x="3708843" y="3575793"/>
        <a:ext cx="1709716" cy="1000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51FC8-B1D2-4D14-80A8-53B6784AA463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7F69B-F749-4647-992F-637CB911F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396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9293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923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53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16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19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80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274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26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31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9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88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43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596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95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4824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1</a:t>
            </a:r>
            <a:r>
              <a:rPr lang="en-US" altLang="ko-KR" sz="4000" b="1" baseline="30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st</a:t>
            </a:r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877903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Web page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이력서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강원민</a:t>
            </a:r>
            <a:r>
              <a:rPr lang="ko-KR" altLang="en-US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 김동휘 김민경 주지훈</a:t>
            </a:r>
            <a:endParaRPr lang="en-US" altLang="ko-KR" sz="14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2599922"/>
            <a:ext cx="2754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aseline="30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1st</a:t>
            </a:r>
            <a:r>
              <a:rPr lang="en-US" altLang="ko-KR" sz="11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the first session</a:t>
            </a:r>
          </a:p>
        </p:txBody>
      </p:sp>
    </p:spTree>
    <p:extLst>
      <p:ext uri="{BB962C8B-B14F-4D97-AF65-F5344CB8AC3E}">
        <p14:creationId xmlns:p14="http://schemas.microsoft.com/office/powerpoint/2010/main" val="3642729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07904" y="3005599"/>
            <a:ext cx="1719280" cy="927457"/>
            <a:chOff x="3712078" y="3152001"/>
            <a:chExt cx="1719280" cy="927457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현황</a:t>
              </a:r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12078" y="3710126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89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73047" y="244641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Process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1619294" y="422507"/>
            <a:ext cx="449817" cy="332657"/>
            <a:chOff x="5753483" y="908689"/>
            <a:chExt cx="288032" cy="154419"/>
          </a:xfrm>
        </p:grpSpPr>
        <p:sp>
          <p:nvSpPr>
            <p:cNvPr id="26" name="갈매기형 수장 25"/>
            <p:cNvSpPr/>
            <p:nvPr/>
          </p:nvSpPr>
          <p:spPr>
            <a:xfrm>
              <a:off x="5901134" y="908689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" name="갈매기형 수장 26"/>
            <p:cNvSpPr/>
            <p:nvPr/>
          </p:nvSpPr>
          <p:spPr>
            <a:xfrm>
              <a:off x="5753483" y="908689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214211709"/>
              </p:ext>
            </p:extLst>
          </p:nvPr>
        </p:nvGraphicFramePr>
        <p:xfrm>
          <a:off x="1525792" y="1412776"/>
          <a:ext cx="6646608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 rot="20088241">
            <a:off x="2470686" y="1416909"/>
            <a:ext cx="1029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COMPLETE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rot="1300047">
            <a:off x="6387170" y="3176155"/>
            <a:ext cx="1023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5"/>
                </a:solidFill>
              </a:rPr>
              <a:t>Proceeding</a:t>
            </a:r>
            <a:endParaRPr lang="ko-KR" altLang="en-US" sz="1200" b="1" dirty="0">
              <a:solidFill>
                <a:schemeClr val="accent5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 rot="20088241">
            <a:off x="4942042" y="1416909"/>
            <a:ext cx="1029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COMPLETE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 rot="1300047">
            <a:off x="3722875" y="3176155"/>
            <a:ext cx="1023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5"/>
                </a:solidFill>
              </a:rPr>
              <a:t>Proceeding</a:t>
            </a:r>
            <a:endParaRPr lang="ko-KR" altLang="en-US" sz="1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24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960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Thank you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강원민</a:t>
            </a:r>
            <a:r>
              <a:rPr lang="ko-KR" altLang="en-US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 김동휘 김민경 주지훈</a:t>
            </a:r>
            <a:endParaRPr lang="en-US" altLang="ko-KR" sz="14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2248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Coding Source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Design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Process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first session</a:t>
            </a:r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635896" y="2952433"/>
            <a:ext cx="1872208" cy="1230141"/>
            <a:chOff x="3720990" y="3152001"/>
            <a:chExt cx="1710368" cy="1123801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06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코딩 소스</a:t>
              </a:r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Coding Sou</a:t>
              </a:r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r</a:t>
              </a:r>
              <a:r>
                <a:rPr lang="en-US" altLang="ko-KR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65" y="1566569"/>
            <a:ext cx="4103282" cy="156389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438169" y="2564904"/>
            <a:ext cx="220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개인 홈페이지 제작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2512455" y="3289465"/>
            <a:ext cx="858887" cy="858887"/>
            <a:chOff x="693464" y="1602556"/>
            <a:chExt cx="858887" cy="858887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32" name="덧셈 기호 31"/>
            <p:cNvSpPr/>
            <p:nvPr/>
          </p:nvSpPr>
          <p:spPr>
            <a:xfrm>
              <a:off x="693464" y="1602556"/>
              <a:ext cx="858887" cy="858887"/>
            </a:xfrm>
            <a:prstGeom prst="mathPlus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덧셈 기호 4"/>
            <p:cNvSpPr txBox="1"/>
            <p:nvPr/>
          </p:nvSpPr>
          <p:spPr>
            <a:xfrm>
              <a:off x="807309" y="1930994"/>
              <a:ext cx="631197" cy="202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00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900" kern="120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4307356"/>
            <a:ext cx="2829639" cy="1995640"/>
          </a:xfrm>
          <a:prstGeom prst="rect">
            <a:avLst/>
          </a:prstGeom>
        </p:spPr>
      </p:pic>
      <p:sp>
        <p:nvSpPr>
          <p:cNvPr id="34" name="모서리가 둥근 직사각형 33"/>
          <p:cNvSpPr/>
          <p:nvPr/>
        </p:nvSpPr>
        <p:spPr>
          <a:xfrm>
            <a:off x="6195347" y="2065161"/>
            <a:ext cx="2539120" cy="3693894"/>
          </a:xfrm>
          <a:prstGeom prst="roundRect">
            <a:avLst/>
          </a:prstGeom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393493" y="4704456"/>
            <a:ext cx="212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Create Personal</a:t>
            </a:r>
          </a:p>
          <a:p>
            <a:pPr algn="ctr"/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Website</a:t>
            </a: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4"/>
          <a:srcRect l="7320" t="5756" r="5355" b="682"/>
          <a:stretch/>
        </p:blipFill>
        <p:spPr>
          <a:xfrm>
            <a:off x="6470546" y="2448055"/>
            <a:ext cx="2046709" cy="2046709"/>
          </a:xfrm>
          <a:prstGeom prst="ellipse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5196191" y="3471410"/>
            <a:ext cx="470907" cy="550872"/>
            <a:chOff x="2085454" y="1756563"/>
            <a:chExt cx="470907" cy="55087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40" name="오른쪽 화살표 39"/>
            <p:cNvSpPr/>
            <p:nvPr/>
          </p:nvSpPr>
          <p:spPr>
            <a:xfrm>
              <a:off x="2085454" y="1756563"/>
              <a:ext cx="470907" cy="55087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오른쪽 화살표 6"/>
            <p:cNvSpPr txBox="1"/>
            <p:nvPr/>
          </p:nvSpPr>
          <p:spPr>
            <a:xfrm>
              <a:off x="2085454" y="1866737"/>
              <a:ext cx="329635" cy="3305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600" kern="1200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073047" y="244641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Coding Source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1619294" y="422507"/>
            <a:ext cx="449817" cy="332657"/>
            <a:chOff x="5753483" y="908689"/>
            <a:chExt cx="288032" cy="154419"/>
          </a:xfrm>
        </p:grpSpPr>
        <p:sp>
          <p:nvSpPr>
            <p:cNvPr id="44" name="갈매기형 수장 43"/>
            <p:cNvSpPr/>
            <p:nvPr/>
          </p:nvSpPr>
          <p:spPr>
            <a:xfrm>
              <a:off x="5901134" y="908689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5" name="갈매기형 수장 44"/>
            <p:cNvSpPr/>
            <p:nvPr/>
          </p:nvSpPr>
          <p:spPr>
            <a:xfrm>
              <a:off x="5753483" y="908689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디자인</a:t>
              </a:r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Design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034415"/>
              </p:ext>
            </p:extLst>
          </p:nvPr>
        </p:nvGraphicFramePr>
        <p:xfrm>
          <a:off x="1405304" y="1377893"/>
          <a:ext cx="6096000" cy="520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4290191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5797546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723739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728416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38254468"/>
                    </a:ext>
                  </a:extLst>
                </a:gridCol>
              </a:tblGrid>
              <a:tr h="5209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i="1" dirty="0" smtClean="0"/>
                        <a:t>월요일</a:t>
                      </a:r>
                      <a:endParaRPr lang="ko-KR" altLang="en-US" sz="1800" i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화요일</a:t>
                      </a:r>
                      <a:endParaRPr lang="ko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수요일</a:t>
                      </a:r>
                      <a:endParaRPr lang="ko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목요일</a:t>
                      </a:r>
                      <a:endParaRPr lang="ko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금요일</a:t>
                      </a:r>
                      <a:endParaRPr lang="ko-KR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778676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444137" y="2188982"/>
            <a:ext cx="6093070" cy="3976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직사각형 11"/>
          <p:cNvSpPr/>
          <p:nvPr/>
        </p:nvSpPr>
        <p:spPr>
          <a:xfrm>
            <a:off x="1444137" y="2188983"/>
            <a:ext cx="3009167" cy="20178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rgbClr val="FF0000"/>
                </a:solidFill>
              </a:rPr>
              <a:t>소개하고 싶은 사진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457700" y="2188982"/>
            <a:ext cx="3079506" cy="20178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간단한 </a:t>
            </a:r>
            <a:r>
              <a:rPr lang="ko-KR" altLang="en-US" sz="1350" dirty="0" err="1"/>
              <a:t>소개글</a:t>
            </a:r>
            <a:r>
              <a:rPr lang="ko-KR" altLang="en-US" sz="1350"/>
              <a:t> </a:t>
            </a:r>
            <a:endParaRPr lang="ko-KR" altLang="en-US" sz="1350" dirty="0"/>
          </a:p>
        </p:txBody>
      </p:sp>
      <p:sp>
        <p:nvSpPr>
          <p:cNvPr id="14" name="직사각형 13"/>
          <p:cNvSpPr/>
          <p:nvPr/>
        </p:nvSpPr>
        <p:spPr>
          <a:xfrm>
            <a:off x="1444137" y="4206816"/>
            <a:ext cx="6093070" cy="5407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357331"/>
              </p:ext>
            </p:extLst>
          </p:nvPr>
        </p:nvGraphicFramePr>
        <p:xfrm>
          <a:off x="2380518" y="4978341"/>
          <a:ext cx="2162908" cy="840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908">
                  <a:extLst>
                    <a:ext uri="{9D8B030D-6E8A-4147-A177-3AD203B41FA5}">
                      <a16:colId xmlns:a16="http://schemas.microsoft.com/office/drawing/2014/main" val="2902209331"/>
                    </a:ext>
                  </a:extLst>
                </a:gridCol>
              </a:tblGrid>
              <a:tr h="2800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85724895"/>
                  </a:ext>
                </a:extLst>
              </a:tr>
              <a:tr h="2800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이메일</a:t>
                      </a:r>
                      <a:endParaRPr lang="ko-KR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84278906"/>
                  </a:ext>
                </a:extLst>
              </a:tr>
              <a:tr h="2800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66090215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433511"/>
              </p:ext>
            </p:extLst>
          </p:nvPr>
        </p:nvGraphicFramePr>
        <p:xfrm>
          <a:off x="4563208" y="4978341"/>
          <a:ext cx="1971675" cy="840008"/>
        </p:xfrm>
        <a:graphic>
          <a:graphicData uri="http://schemas.openxmlformats.org/drawingml/2006/table">
            <a:tbl>
              <a:tblPr/>
              <a:tblGrid>
                <a:gridCol w="1971675">
                  <a:extLst>
                    <a:ext uri="{9D8B030D-6E8A-4147-A177-3AD203B41FA5}">
                      <a16:colId xmlns:a16="http://schemas.microsoft.com/office/drawing/2014/main" val="998240654"/>
                    </a:ext>
                  </a:extLst>
                </a:gridCol>
              </a:tblGrid>
              <a:tr h="8400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메시지</a:t>
                      </a:r>
                      <a:endParaRPr lang="ko-KR" altLang="en-US" sz="1000" dirty="0"/>
                    </a:p>
                  </a:txBody>
                  <a:tcPr marL="68580" marR="68580" marT="34290" marB="342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810892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259632" y="198812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Daily</a:t>
            </a:r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</a:t>
            </a:r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Lunch Menu .</a:t>
            </a:r>
            <a:r>
              <a:rPr lang="en-US" altLang="ko-KR" sz="3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ver</a:t>
            </a:r>
            <a:endParaRPr lang="en-US" altLang="ko-KR" sz="3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805879" y="376678"/>
            <a:ext cx="449817" cy="332657"/>
            <a:chOff x="5753483" y="908689"/>
            <a:chExt cx="288032" cy="154419"/>
          </a:xfrm>
        </p:grpSpPr>
        <p:sp>
          <p:nvSpPr>
            <p:cNvPr id="29" name="갈매기형 수장 28"/>
            <p:cNvSpPr/>
            <p:nvPr/>
          </p:nvSpPr>
          <p:spPr>
            <a:xfrm>
              <a:off x="5901134" y="908689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갈매기형 수장 29"/>
            <p:cNvSpPr/>
            <p:nvPr/>
          </p:nvSpPr>
          <p:spPr>
            <a:xfrm>
              <a:off x="5753483" y="908689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897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827594" y="1439136"/>
            <a:ext cx="2346410" cy="80806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altLang="ko"/>
              <a:t>HOME</a:t>
            </a:r>
          </a:p>
        </p:txBody>
      </p:sp>
      <p:sp>
        <p:nvSpPr>
          <p:cNvPr id="55" name="Shape 55"/>
          <p:cNvSpPr/>
          <p:nvPr/>
        </p:nvSpPr>
        <p:spPr>
          <a:xfrm>
            <a:off x="827594" y="2032085"/>
            <a:ext cx="4446336" cy="12818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ko" altLang="en-US"/>
              <a:t>이름</a:t>
            </a:r>
          </a:p>
        </p:txBody>
      </p:sp>
      <p:sp>
        <p:nvSpPr>
          <p:cNvPr id="56" name="Shape 56"/>
          <p:cNvSpPr/>
          <p:nvPr/>
        </p:nvSpPr>
        <p:spPr>
          <a:xfrm>
            <a:off x="827584" y="2950122"/>
            <a:ext cx="4968562" cy="122734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ko" altLang="en-US"/>
              <a:t>추가정보</a:t>
            </a:r>
          </a:p>
        </p:txBody>
      </p:sp>
      <p:sp>
        <p:nvSpPr>
          <p:cNvPr id="57" name="Shape 57"/>
          <p:cNvSpPr/>
          <p:nvPr/>
        </p:nvSpPr>
        <p:spPr>
          <a:xfrm>
            <a:off x="5273919" y="2032085"/>
            <a:ext cx="2717451" cy="214537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ko" altLang="en-US"/>
              <a:t>사진</a:t>
            </a:r>
          </a:p>
        </p:txBody>
      </p:sp>
      <p:sp>
        <p:nvSpPr>
          <p:cNvPr id="58" name="Shape 58"/>
          <p:cNvSpPr/>
          <p:nvPr/>
        </p:nvSpPr>
        <p:spPr>
          <a:xfrm>
            <a:off x="827583" y="4138108"/>
            <a:ext cx="7163787" cy="128180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ko" altLang="en-US"/>
              <a:t>내 소개</a:t>
            </a:r>
          </a:p>
        </p:txBody>
      </p:sp>
      <p:sp>
        <p:nvSpPr>
          <p:cNvPr id="59" name="Shape 59"/>
          <p:cNvSpPr/>
          <p:nvPr/>
        </p:nvSpPr>
        <p:spPr>
          <a:xfrm>
            <a:off x="827584" y="5419914"/>
            <a:ext cx="7163786" cy="111442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ko" altLang="en-US"/>
              <a:t>연락기능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59632" y="198812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Internet Name Card .</a:t>
            </a:r>
            <a:r>
              <a:rPr lang="en-US" altLang="ko-KR" sz="3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ver</a:t>
            </a:r>
            <a:endParaRPr lang="en-US" altLang="ko-KR" sz="3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805879" y="376678"/>
            <a:ext cx="449817" cy="332657"/>
            <a:chOff x="5753483" y="908689"/>
            <a:chExt cx="288032" cy="154419"/>
          </a:xfrm>
        </p:grpSpPr>
        <p:sp>
          <p:nvSpPr>
            <p:cNvPr id="23" name="갈매기형 수장 22"/>
            <p:cNvSpPr/>
            <p:nvPr/>
          </p:nvSpPr>
          <p:spPr>
            <a:xfrm>
              <a:off x="5901134" y="908689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" name="갈매기형 수장 23"/>
            <p:cNvSpPr/>
            <p:nvPr/>
          </p:nvSpPr>
          <p:spPr>
            <a:xfrm>
              <a:off x="5753483" y="908689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232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/>
        </p:nvSpPr>
        <p:spPr>
          <a:xfrm>
            <a:off x="5977527" y="1897362"/>
            <a:ext cx="2718988" cy="15699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사진</a:t>
            </a:r>
            <a:r>
              <a:rPr lang="en-US" altLang="ko-KR" sz="1350" dirty="0">
                <a:solidFill>
                  <a:schemeClr val="tx1"/>
                </a:solidFill>
              </a:rPr>
              <a:t>3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552" y="1931107"/>
            <a:ext cx="2718988" cy="15699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사진</a:t>
            </a:r>
            <a:r>
              <a:rPr lang="en-US" altLang="ko-KR" sz="1350" dirty="0"/>
              <a:t>1</a:t>
            </a:r>
            <a:endParaRPr lang="en-US" sz="1350" dirty="0"/>
          </a:p>
        </p:txBody>
      </p:sp>
      <p:sp>
        <p:nvSpPr>
          <p:cNvPr id="6" name="Rectangle 5"/>
          <p:cNvSpPr/>
          <p:nvPr/>
        </p:nvSpPr>
        <p:spPr>
          <a:xfrm>
            <a:off x="3258540" y="1916832"/>
            <a:ext cx="2718988" cy="15699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사진</a:t>
            </a:r>
            <a:r>
              <a:rPr lang="en-US" altLang="ko-KR" sz="1350" dirty="0">
                <a:solidFill>
                  <a:schemeClr val="tx1"/>
                </a:solidFill>
              </a:rPr>
              <a:t>2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9551" y="3139184"/>
            <a:ext cx="8156963" cy="4977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Home</a:t>
            </a:r>
            <a:r>
              <a:rPr lang="ko-KR" altLang="en-US" sz="1350" dirty="0">
                <a:solidFill>
                  <a:schemeClr val="tx1"/>
                </a:solidFill>
              </a:rPr>
              <a:t>       </a:t>
            </a:r>
            <a:r>
              <a:rPr lang="en-US" altLang="ko-KR" sz="1350" dirty="0" err="1">
                <a:solidFill>
                  <a:schemeClr val="tx1"/>
                </a:solidFill>
              </a:rPr>
              <a:t>St.Petersburg</a:t>
            </a:r>
            <a:r>
              <a:rPr lang="ko-KR" altLang="en-US" sz="1350" dirty="0">
                <a:solidFill>
                  <a:schemeClr val="tx1"/>
                </a:solidFill>
              </a:rPr>
              <a:t>  </a:t>
            </a:r>
            <a:r>
              <a:rPr lang="en-US" altLang="ko-KR" sz="1350" dirty="0">
                <a:solidFill>
                  <a:schemeClr val="tx1"/>
                </a:solidFill>
              </a:rPr>
              <a:t>    </a:t>
            </a:r>
            <a:r>
              <a:rPr lang="ko-KR" altLang="en-US" sz="1350" dirty="0">
                <a:solidFill>
                  <a:schemeClr val="tx1"/>
                </a:solidFill>
              </a:rPr>
              <a:t>   </a:t>
            </a:r>
            <a:r>
              <a:rPr lang="en-US" altLang="ko-KR" sz="1350" dirty="0">
                <a:solidFill>
                  <a:schemeClr val="tx1"/>
                </a:solidFill>
              </a:rPr>
              <a:t>Boston</a:t>
            </a:r>
            <a:r>
              <a:rPr lang="ko-KR" altLang="en-US" sz="1350">
                <a:solidFill>
                  <a:schemeClr val="tx1"/>
                </a:solidFill>
              </a:rPr>
              <a:t>         </a:t>
            </a:r>
            <a:r>
              <a:rPr lang="en-US" altLang="ko-KR" sz="1350" dirty="0">
                <a:solidFill>
                  <a:schemeClr val="tx1"/>
                </a:solidFill>
              </a:rPr>
              <a:t>Seoul</a:t>
            </a:r>
            <a:r>
              <a:rPr lang="ko-KR" altLang="en-US" sz="1350" dirty="0">
                <a:solidFill>
                  <a:schemeClr val="tx1"/>
                </a:solidFill>
              </a:rPr>
              <a:t>         </a:t>
            </a:r>
            <a:r>
              <a:rPr lang="en-US" altLang="ko-KR" sz="1350" dirty="0">
                <a:solidFill>
                  <a:schemeClr val="tx1"/>
                </a:solidFill>
              </a:rPr>
              <a:t>Programming</a:t>
            </a:r>
            <a:r>
              <a:rPr lang="ko-KR" altLang="en-US" sz="1350" dirty="0">
                <a:solidFill>
                  <a:schemeClr val="tx1"/>
                </a:solidFill>
              </a:rPr>
              <a:t>         </a:t>
            </a:r>
            <a:r>
              <a:rPr lang="en-US" altLang="ko-KR" sz="1350" dirty="0" err="1">
                <a:solidFill>
                  <a:schemeClr val="tx1"/>
                </a:solidFill>
              </a:rPr>
              <a:t>Danbi</a:t>
            </a:r>
            <a:r>
              <a:rPr lang="en-US" altLang="ko-KR" sz="1350" dirty="0">
                <a:solidFill>
                  <a:schemeClr val="tx1"/>
                </a:solidFill>
              </a:rPr>
              <a:t>/</a:t>
            </a:r>
            <a:r>
              <a:rPr lang="en-US" altLang="ko-KR" sz="1350" dirty="0" err="1">
                <a:solidFill>
                  <a:schemeClr val="tx1"/>
                </a:solidFill>
              </a:rPr>
              <a:t>Eunbi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9552" y="3546674"/>
            <a:ext cx="8156962" cy="2036003"/>
          </a:xfrm>
          <a:prstGeom prst="rect">
            <a:avLst/>
          </a:prstGeom>
          <a:solidFill>
            <a:srgbClr val="F3D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각 메뉴에 해당하는 내용</a:t>
            </a:r>
            <a:r>
              <a:rPr lang="en-US" altLang="ko-KR" sz="1350" dirty="0">
                <a:solidFill>
                  <a:schemeClr val="tx1"/>
                </a:solidFill>
              </a:rPr>
              <a:t>,</a:t>
            </a:r>
            <a:r>
              <a:rPr lang="ko-KR" altLang="en-US" sz="1350" dirty="0">
                <a:solidFill>
                  <a:schemeClr val="tx1"/>
                </a:solidFill>
              </a:rPr>
              <a:t> 글</a:t>
            </a:r>
            <a:r>
              <a:rPr lang="en-US" altLang="ko-KR" sz="1350" dirty="0">
                <a:solidFill>
                  <a:schemeClr val="tx1"/>
                </a:solidFill>
              </a:rPr>
              <a:t>,</a:t>
            </a:r>
            <a:r>
              <a:rPr lang="ko-KR" altLang="en-US" sz="1350" dirty="0">
                <a:solidFill>
                  <a:schemeClr val="tx1"/>
                </a:solidFill>
              </a:rPr>
              <a:t> 사진 등 스토리 구성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9552" y="5582677"/>
            <a:ext cx="8156962" cy="3965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solidFill>
                  <a:schemeClr val="tx1"/>
                </a:solidFill>
              </a:rPr>
              <a:t>SNS</a:t>
            </a:r>
            <a:r>
              <a:rPr lang="ko-KR" altLang="en-US" sz="1350" dirty="0">
                <a:solidFill>
                  <a:schemeClr val="tx1"/>
                </a:solidFill>
              </a:rPr>
              <a:t> 계정연결 및 서명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403461"/>
            <a:ext cx="8156966" cy="606979"/>
          </a:xfrm>
          <a:solidFill>
            <a:srgbClr val="F3D4F4"/>
          </a:solidFill>
          <a:ln>
            <a:solidFill>
              <a:srgbClr val="EB5CDC"/>
            </a:solidFill>
          </a:ln>
        </p:spPr>
        <p:txBody>
          <a:bodyPr>
            <a:normAutofit fontScale="90000"/>
          </a:bodyPr>
          <a:lstStyle/>
          <a:p>
            <a:pPr algn="l">
              <a:lnSpc>
                <a:spcPct val="300000"/>
              </a:lnSpc>
            </a:pPr>
            <a:r>
              <a:rPr lang="ko-KR" altLang="en-US" sz="1500" b="1" dirty="0">
                <a:latin typeface="Malgun Gothic" charset="-127"/>
                <a:ea typeface="Malgun Gothic" charset="-127"/>
                <a:cs typeface="Malgun Gothic" charset="-127"/>
              </a:rPr>
              <a:t>블로그 이름</a:t>
            </a:r>
            <a:r>
              <a:rPr lang="en-US" altLang="ko-KR" sz="1500" b="1" dirty="0">
                <a:latin typeface="Malgun Gothic" charset="-127"/>
                <a:ea typeface="Malgun Gothic" charset="-127"/>
                <a:cs typeface="Malgun Gothic" charset="-127"/>
              </a:rPr>
              <a:t>/</a:t>
            </a:r>
            <a:r>
              <a:rPr lang="ko-KR" altLang="en-US" sz="1500" b="1" dirty="0">
                <a:latin typeface="Malgun Gothic" charset="-127"/>
                <a:ea typeface="Malgun Gothic" charset="-127"/>
                <a:cs typeface="Malgun Gothic" charset="-127"/>
              </a:rPr>
              <a:t>소개</a:t>
            </a:r>
            <a:endParaRPr lang="en-US" sz="1500" b="1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805879" y="376678"/>
            <a:ext cx="449817" cy="332657"/>
            <a:chOff x="5753483" y="908689"/>
            <a:chExt cx="288032" cy="154419"/>
          </a:xfrm>
        </p:grpSpPr>
        <p:sp>
          <p:nvSpPr>
            <p:cNvPr id="18" name="갈매기형 수장 17"/>
            <p:cNvSpPr/>
            <p:nvPr/>
          </p:nvSpPr>
          <p:spPr>
            <a:xfrm>
              <a:off x="5901134" y="908689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" name="갈매기형 수장 18"/>
            <p:cNvSpPr/>
            <p:nvPr/>
          </p:nvSpPr>
          <p:spPr>
            <a:xfrm>
              <a:off x="5753483" y="908689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218090" y="198812"/>
            <a:ext cx="5226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Personal Website .ver1</a:t>
            </a:r>
          </a:p>
        </p:txBody>
      </p:sp>
    </p:spTree>
    <p:extLst>
      <p:ext uri="{BB962C8B-B14F-4D97-AF65-F5344CB8AC3E}">
        <p14:creationId xmlns:p14="http://schemas.microsoft.com/office/powerpoint/2010/main" val="165360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732280" y="1843797"/>
            <a:ext cx="1610700" cy="554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altLang="ko" dirty="0" smtClean="0"/>
              <a:t>About me</a:t>
            </a:r>
            <a:endParaRPr lang="en-US" altLang="ko" dirty="0"/>
          </a:p>
        </p:txBody>
      </p:sp>
      <p:sp>
        <p:nvSpPr>
          <p:cNvPr id="58" name="Shape 58"/>
          <p:cNvSpPr/>
          <p:nvPr/>
        </p:nvSpPr>
        <p:spPr>
          <a:xfrm>
            <a:off x="1066904" y="2636912"/>
            <a:ext cx="7056783" cy="396044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ko-KR" altLang="en-US" sz="6000" dirty="0" smtClean="0"/>
              <a:t>해당 컨텐츠 내용</a:t>
            </a:r>
            <a:endParaRPr lang="ko" altLang="en-US" sz="6000" dirty="0"/>
          </a:p>
        </p:txBody>
      </p:sp>
      <p:sp>
        <p:nvSpPr>
          <p:cNvPr id="8" name="Shape 54"/>
          <p:cNvSpPr/>
          <p:nvPr/>
        </p:nvSpPr>
        <p:spPr>
          <a:xfrm>
            <a:off x="2676496" y="1843797"/>
            <a:ext cx="1610700" cy="554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altLang="ko" dirty="0" smtClean="0"/>
              <a:t>Contact me</a:t>
            </a:r>
            <a:endParaRPr lang="en-US" altLang="ko" dirty="0"/>
          </a:p>
        </p:txBody>
      </p:sp>
      <p:sp>
        <p:nvSpPr>
          <p:cNvPr id="9" name="Shape 54"/>
          <p:cNvSpPr/>
          <p:nvPr/>
        </p:nvSpPr>
        <p:spPr>
          <a:xfrm>
            <a:off x="4644008" y="1843797"/>
            <a:ext cx="1610700" cy="554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altLang="ko" dirty="0" smtClean="0"/>
              <a:t>My hobby</a:t>
            </a:r>
            <a:endParaRPr lang="en-US" altLang="ko" dirty="0"/>
          </a:p>
        </p:txBody>
      </p:sp>
      <p:sp>
        <p:nvSpPr>
          <p:cNvPr id="10" name="Shape 54"/>
          <p:cNvSpPr/>
          <p:nvPr/>
        </p:nvSpPr>
        <p:spPr>
          <a:xfrm>
            <a:off x="6588224" y="1843797"/>
            <a:ext cx="1704895" cy="554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altLang="ko" dirty="0" smtClean="0"/>
              <a:t>Team member</a:t>
            </a:r>
            <a:endParaRPr lang="en-US" altLang="ko" dirty="0"/>
          </a:p>
        </p:txBody>
      </p:sp>
      <p:sp>
        <p:nvSpPr>
          <p:cNvPr id="11" name="Shape 54"/>
          <p:cNvSpPr/>
          <p:nvPr/>
        </p:nvSpPr>
        <p:spPr>
          <a:xfrm>
            <a:off x="1511169" y="1196752"/>
            <a:ext cx="6265677" cy="40863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altLang="ko" dirty="0" smtClean="0"/>
              <a:t>Somebody Webpage</a:t>
            </a:r>
            <a:endParaRPr lang="en-US" altLang="ko" dirty="0"/>
          </a:p>
        </p:txBody>
      </p:sp>
      <p:grpSp>
        <p:nvGrpSpPr>
          <p:cNvPr id="21" name="그룹 20"/>
          <p:cNvGrpSpPr/>
          <p:nvPr/>
        </p:nvGrpSpPr>
        <p:grpSpPr>
          <a:xfrm>
            <a:off x="805879" y="376678"/>
            <a:ext cx="449817" cy="332657"/>
            <a:chOff x="5753483" y="908689"/>
            <a:chExt cx="288032" cy="154419"/>
          </a:xfrm>
        </p:grpSpPr>
        <p:sp>
          <p:nvSpPr>
            <p:cNvPr id="22" name="갈매기형 수장 21"/>
            <p:cNvSpPr/>
            <p:nvPr/>
          </p:nvSpPr>
          <p:spPr>
            <a:xfrm>
              <a:off x="5901134" y="908689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>
              <a:off x="5753483" y="908689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218090" y="198812"/>
            <a:ext cx="5226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Personal Website .ver2</a:t>
            </a:r>
          </a:p>
        </p:txBody>
      </p:sp>
    </p:spTree>
    <p:extLst>
      <p:ext uri="{BB962C8B-B14F-4D97-AF65-F5344CB8AC3E}">
        <p14:creationId xmlns:p14="http://schemas.microsoft.com/office/powerpoint/2010/main" val="4076771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1639</TotalTime>
  <Words>154</Words>
  <Application>Microsoft Office PowerPoint</Application>
  <PresentationFormat>화면 슬라이드 쇼(4:3)</PresentationFormat>
  <Paragraphs>72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Yoon 윤고딕 520_TT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블로그 이름/소개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김동휘</cp:lastModifiedBy>
  <cp:revision>104</cp:revision>
  <dcterms:created xsi:type="dcterms:W3CDTF">2013-09-05T09:43:46Z</dcterms:created>
  <dcterms:modified xsi:type="dcterms:W3CDTF">2017-03-23T14:47:45Z</dcterms:modified>
</cp:coreProperties>
</file>