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설계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3"/>
                <c:pt idx="0">
                  <c:v>발표준비</c:v>
                </c:pt>
                <c:pt idx="1">
                  <c:v>작업</c:v>
                </c:pt>
                <c:pt idx="2">
                  <c:v>설계</c:v>
                </c:pt>
              </c:strCache>
            </c:strRef>
          </c:cat>
          <c:val>
            <c:numRef>
              <c:f>'[Chart in Microsoft Office PowerPoint]Sheet1'!$B$2:$B$5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작업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3"/>
                <c:pt idx="0">
                  <c:v>발표준비</c:v>
                </c:pt>
                <c:pt idx="1">
                  <c:v>작업</c:v>
                </c:pt>
                <c:pt idx="2">
                  <c:v>설계</c:v>
                </c:pt>
              </c:strCache>
            </c:strRef>
          </c:cat>
          <c:val>
            <c:numRef>
              <c:f>'[Chart in Microsoft Office PowerPoint]Sheet1'!$C$2:$C$5</c:f>
              <c:numCache>
                <c:formatCode>General</c:formatCode>
                <c:ptCount val="4"/>
                <c:pt idx="0">
                  <c:v>7.0</c:v>
                </c:pt>
                <c:pt idx="1">
                  <c:v>7.0</c:v>
                </c:pt>
                <c:pt idx="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발표준비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3"/>
                <c:pt idx="0">
                  <c:v>발표준비</c:v>
                </c:pt>
                <c:pt idx="1">
                  <c:v>작업</c:v>
                </c:pt>
                <c:pt idx="2">
                  <c:v>설계</c:v>
                </c:pt>
              </c:strCache>
            </c:strRef>
          </c:cat>
          <c:val>
            <c:numRef>
              <c:f>'[Chart in Microsoft Office PowerPoint]Sheet1'!$D$2:$D$5</c:f>
              <c:numCache>
                <c:formatCode>General</c:formatCode>
                <c:ptCount val="4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75569664"/>
        <c:axId val="-1575225952"/>
      </c:barChart>
      <c:catAx>
        <c:axId val="-157556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5225952"/>
        <c:crosses val="autoZero"/>
        <c:auto val="1"/>
        <c:lblAlgn val="ctr"/>
        <c:lblOffset val="100"/>
        <c:noMultiLvlLbl val="0"/>
      </c:catAx>
      <c:valAx>
        <c:axId val="-157522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556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5D99-365B-8344-9FFC-7B14EA423FB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5433-EC17-7641-836C-576F9EB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Medical Consulting Startup Landing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8348" y="5257800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강원민 김동휘 김민경 주지훈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96475"/>
              </p:ext>
            </p:extLst>
          </p:nvPr>
        </p:nvGraphicFramePr>
        <p:xfrm>
          <a:off x="838200" y="1825625"/>
          <a:ext cx="10515600" cy="437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7010400"/>
              </a:tblGrid>
              <a:tr h="874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항목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내용</a:t>
                      </a:r>
                      <a:endParaRPr lang="en-US" dirty="0"/>
                    </a:p>
                  </a:txBody>
                  <a:tcPr anchor="ctr"/>
                </a:tc>
              </a:tr>
              <a:tr h="874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프로젝트명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Medical</a:t>
                      </a:r>
                      <a:r>
                        <a:rPr lang="en-US" baseline="0" dirty="0" smtClean="0"/>
                        <a:t> Consulting Startup Landing Page Ver1 Project</a:t>
                      </a:r>
                      <a:endParaRPr lang="en-US" dirty="0"/>
                    </a:p>
                  </a:txBody>
                  <a:tcPr anchor="ctr"/>
                </a:tc>
              </a:tr>
              <a:tr h="874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개발기간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2017.4.6 ~ 2017.4.28</a:t>
                      </a:r>
                      <a:endParaRPr lang="en-US" dirty="0"/>
                    </a:p>
                  </a:txBody>
                  <a:tcPr anchor="ctr"/>
                </a:tc>
              </a:tr>
              <a:tr h="874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개발목적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 smtClean="0"/>
                        <a:t>Consultant</a:t>
                      </a:r>
                      <a:r>
                        <a:rPr lang="ko-KR" altLang="en-US" dirty="0" smtClean="0"/>
                        <a:t>분들이 고객에게 서비스를 소개하는 </a:t>
                      </a:r>
                      <a:r>
                        <a:rPr lang="en-US" altLang="ko-KR" dirty="0" smtClean="0"/>
                        <a:t>Page </a:t>
                      </a:r>
                      <a:r>
                        <a:rPr lang="ko-KR" altLang="en-US" dirty="0" smtClean="0"/>
                        <a:t>구현</a:t>
                      </a:r>
                      <a:endParaRPr lang="en-US" dirty="0"/>
                    </a:p>
                  </a:txBody>
                  <a:tcPr anchor="ctr"/>
                </a:tc>
              </a:tr>
              <a:tr h="874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개발범위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ko-KR" altLang="en-US" dirty="0" smtClean="0"/>
                        <a:t>약간의 </a:t>
                      </a:r>
                      <a:r>
                        <a:rPr lang="en-US" altLang="ko-KR" dirty="0" smtClean="0"/>
                        <a:t>animation</a:t>
                      </a:r>
                      <a:r>
                        <a:rPr lang="ko-KR" altLang="en-US" dirty="0" smtClean="0"/>
                        <a:t>을 첨가한 </a:t>
                      </a:r>
                      <a:r>
                        <a:rPr lang="en-US" altLang="ko-KR" dirty="0" smtClean="0"/>
                        <a:t>Single</a:t>
                      </a:r>
                      <a:r>
                        <a:rPr lang="en-US" altLang="ko-KR" baseline="0" dirty="0" smtClean="0"/>
                        <a:t> Page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HTML, CSS, JAVASCRIPT, JQUERY </a:t>
                      </a:r>
                      <a:r>
                        <a:rPr lang="ko-KR" altLang="en-US" baseline="0" dirty="0" smtClean="0"/>
                        <a:t>사용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인원 투입 현황 및 업무 분장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99564"/>
              </p:ext>
            </p:extLst>
          </p:nvPr>
        </p:nvGraphicFramePr>
        <p:xfrm>
          <a:off x="838200" y="1825623"/>
          <a:ext cx="10515600" cy="393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013"/>
                <a:gridCol w="2968831"/>
                <a:gridCol w="5166756"/>
              </a:tblGrid>
              <a:tr h="983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분야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인원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비고</a:t>
                      </a:r>
                      <a:endParaRPr lang="en-US" dirty="0"/>
                    </a:p>
                  </a:txBody>
                  <a:tcPr anchor="ctr"/>
                </a:tc>
              </a:tr>
              <a:tr h="983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ko-KR" altLang="en-US" dirty="0" smtClean="0"/>
                        <a:t>각자 </a:t>
                      </a:r>
                      <a:r>
                        <a:rPr lang="en-US" altLang="ko-KR" dirty="0" smtClean="0"/>
                        <a:t>Page</a:t>
                      </a:r>
                      <a:r>
                        <a:rPr lang="en-US" altLang="ko-KR" baseline="0" dirty="0" smtClean="0"/>
                        <a:t> Layout</a:t>
                      </a:r>
                      <a:r>
                        <a:rPr lang="ko-KR" altLang="en-US" baseline="0" dirty="0" smtClean="0"/>
                        <a:t>을 </a:t>
                      </a:r>
                      <a:r>
                        <a:rPr lang="en-US" altLang="ko-KR" baseline="0" dirty="0" smtClean="0"/>
                        <a:t>Idea </a:t>
                      </a:r>
                      <a:r>
                        <a:rPr lang="ko-KR" altLang="en-US" baseline="0" dirty="0" smtClean="0"/>
                        <a:t>제출</a:t>
                      </a:r>
                      <a:endParaRPr lang="en-US" altLang="ko-KR" baseline="0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다같이 개별 </a:t>
                      </a:r>
                      <a:r>
                        <a:rPr lang="en-US" altLang="ko-KR" baseline="0" dirty="0" smtClean="0"/>
                        <a:t>Idea</a:t>
                      </a:r>
                      <a:r>
                        <a:rPr lang="ko-KR" altLang="en-US" baseline="0" dirty="0" smtClean="0"/>
                        <a:t>에 대해 논의</a:t>
                      </a:r>
                      <a:endParaRPr lang="en-US" altLang="ko-KR" baseline="0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차 기획안 확정</a:t>
                      </a:r>
                      <a:endParaRPr lang="en-US" altLang="ko-KR" baseline="0" dirty="0" smtClean="0"/>
                    </a:p>
                  </a:txBody>
                  <a:tcPr anchor="ctr"/>
                </a:tc>
              </a:tr>
              <a:tr h="983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프로그래밍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세부 업무 분장은 미정</a:t>
                      </a:r>
                      <a:endParaRPr lang="en-US" dirty="0"/>
                    </a:p>
                  </a:txBody>
                  <a:tcPr anchor="ctr"/>
                </a:tc>
              </a:tr>
              <a:tr h="983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디자인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?</a:t>
                      </a:r>
                      <a:r>
                        <a:rPr lang="ko-KR" altLang="en-US" dirty="0" smtClean="0"/>
                        <a:t>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디자인 인원 미정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smtClean="0"/>
                        <a:t>(Startup</a:t>
                      </a:r>
                      <a:r>
                        <a:rPr lang="ko-KR" altLang="en-US" dirty="0" smtClean="0"/>
                        <a:t>측 </a:t>
                      </a:r>
                      <a:r>
                        <a:rPr lang="en-US" altLang="ko-KR" dirty="0" smtClean="0"/>
                        <a:t>Design</a:t>
                      </a:r>
                      <a:r>
                        <a:rPr lang="en-US" altLang="ko-KR" baseline="0" dirty="0" smtClean="0"/>
                        <a:t> source </a:t>
                      </a:r>
                      <a:r>
                        <a:rPr lang="ko-KR" altLang="en-US" baseline="0" dirty="0" smtClean="0"/>
                        <a:t>제공 논의중</a:t>
                      </a:r>
                      <a:r>
                        <a:rPr lang="en-US" altLang="ko-KR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기술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72749"/>
              </p:ext>
            </p:extLst>
          </p:nvPr>
        </p:nvGraphicFramePr>
        <p:xfrm>
          <a:off x="838200" y="1825625"/>
          <a:ext cx="10515600" cy="420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40234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항목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비고</a:t>
                      </a:r>
                      <a:endParaRPr lang="en-US" dirty="0"/>
                    </a:p>
                  </a:txBody>
                  <a:tcPr anchor="ctr"/>
                </a:tc>
              </a:tr>
              <a:tr h="140234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S/W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Eclipse Neon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월달엔 </a:t>
                      </a:r>
                      <a:r>
                        <a:rPr lang="en-US" altLang="ko-KR" dirty="0" smtClean="0"/>
                        <a:t>ver2</a:t>
                      </a:r>
                      <a:r>
                        <a:rPr lang="ko-KR" altLang="en-US" dirty="0" smtClean="0"/>
                        <a:t>였는데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월달엔 </a:t>
                      </a:r>
                      <a:r>
                        <a:rPr lang="en-US" altLang="ko-KR" dirty="0" smtClean="0"/>
                        <a:t>ver3</a:t>
                      </a:r>
                      <a:r>
                        <a:rPr lang="ko-KR" altLang="en-US" dirty="0" smtClean="0"/>
                        <a:t>나왔음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o</a:t>
                      </a:r>
                      <a:r>
                        <a:rPr lang="en-US" altLang="ko-KR" baseline="0" dirty="0" smtClean="0"/>
                        <a:t> &lt; ;;;</a:t>
                      </a:r>
                      <a:endParaRPr lang="en-US" dirty="0"/>
                    </a:p>
                  </a:txBody>
                  <a:tcPr anchor="ctr"/>
                </a:tc>
              </a:tr>
              <a:tr h="14023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 7.0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9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일정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538536"/>
              </p:ext>
            </p:extLst>
          </p:nvPr>
        </p:nvGraphicFramePr>
        <p:xfrm>
          <a:off x="838200" y="1690688"/>
          <a:ext cx="10277104" cy="456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61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7554" y="2588821"/>
            <a:ext cx="4280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/>
              <a:t>THANK YOU</a:t>
            </a:r>
            <a:endParaRPr lang="en-US" sz="6600"/>
          </a:p>
        </p:txBody>
      </p:sp>
      <p:sp>
        <p:nvSpPr>
          <p:cNvPr id="5" name="TextBox 4"/>
          <p:cNvSpPr txBox="1"/>
          <p:nvPr/>
        </p:nvSpPr>
        <p:spPr>
          <a:xfrm>
            <a:off x="8158348" y="5257800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강원민 김동휘 김민경 주지훈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135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맑은 고딕</vt:lpstr>
      <vt:lpstr>Arial</vt:lpstr>
      <vt:lpstr>Office Theme</vt:lpstr>
      <vt:lpstr>2nd Project</vt:lpstr>
      <vt:lpstr>프로젝트 개요</vt:lpstr>
      <vt:lpstr>인원 투입 현황 및 업무 분장</vt:lpstr>
      <vt:lpstr>사용 기술</vt:lpstr>
      <vt:lpstr>계획 일정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Project</dc:title>
  <dc:creator>Minkyung</dc:creator>
  <cp:lastModifiedBy>Minkyung</cp:lastModifiedBy>
  <cp:revision>5</cp:revision>
  <dcterms:created xsi:type="dcterms:W3CDTF">2017-04-06T03:51:12Z</dcterms:created>
  <dcterms:modified xsi:type="dcterms:W3CDTF">2017-04-06T06:01:38Z</dcterms:modified>
</cp:coreProperties>
</file>