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56" r:id="rId3"/>
    <p:sldId id="361" r:id="rId4"/>
    <p:sldId id="357" r:id="rId5"/>
    <p:sldId id="352" r:id="rId6"/>
    <p:sldId id="358" r:id="rId7"/>
    <p:sldId id="330" r:id="rId8"/>
    <p:sldId id="354" r:id="rId9"/>
    <p:sldId id="359" r:id="rId10"/>
    <p:sldId id="355" r:id="rId11"/>
  </p:sldIdLst>
  <p:sldSz cx="12190413" cy="6858000"/>
  <p:notesSz cx="6858000" cy="9144000"/>
  <p:embeddedFontLst>
    <p:embeddedFont>
      <p:font typeface="HY울릉도M" panose="020B0600000101010101" charset="-127"/>
      <p:regular r:id="rId13"/>
    </p:embeddedFont>
    <p:embeddedFont>
      <p:font typeface="-윤고딕320" panose="020B0600000101010101" charset="-127"/>
      <p:regular r:id="rId14"/>
    </p:embeddedFont>
    <p:embeddedFont>
      <p:font typeface="HY헤드라인M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Segoe UI Black" panose="020B0A02040204020203" pitchFamily="34" charset="0"/>
      <p:bold r:id="rId18"/>
      <p:boldItalic r:id="rId19"/>
    </p:embeddedFont>
    <p:embeddedFont>
      <p:font typeface="HY그래픽" panose="020B0600000101010101" charset="-127"/>
      <p:regular r:id="rId20"/>
    </p:embeddedFont>
    <p:embeddedFont>
      <p:font typeface="HY울릉도B" panose="020B0600000101010101" charset="-127"/>
      <p:regular r:id="rId21"/>
    </p:embeddedFont>
    <p:embeddedFont>
      <p:font typeface="-윤고딕330" panose="020B0600000101010101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0EA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36" autoAdjust="0"/>
  </p:normalViewPr>
  <p:slideViewPr>
    <p:cSldViewPr>
      <p:cViewPr>
        <p:scale>
          <a:sx n="75" d="100"/>
          <a:sy n="75" d="100"/>
        </p:scale>
        <p:origin x="-1908" y="-89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40" d="100"/>
        <a:sy n="140" d="100"/>
      </p:scale>
      <p:origin x="0" y="-15054"/>
    </p:cViewPr>
  </p:sorterViewPr>
  <p:notesViewPr>
    <p:cSldViewPr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ADD52D4F-1E2F-4772-81D7-ADCEC3137772}" type="datetimeFigureOut">
              <a:rPr lang="ko-KR" altLang="en-US" smtClean="0"/>
              <a:pPr/>
              <a:t>2017-03-23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D0023A04-693C-4DD9-8905-89C9EDFC26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1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-윤고딕330" panose="02030504000101010101" pitchFamily="18" charset="-127"/>
        <a:ea typeface="-윤고딕330" panose="02030504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-윤고딕330" panose="02030504000101010101" pitchFamily="18" charset="-127"/>
        <a:ea typeface="-윤고딕330" panose="02030504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-윤고딕330" panose="02030504000101010101" pitchFamily="18" charset="-127"/>
        <a:ea typeface="-윤고딕330" panose="02030504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-윤고딕330" panose="02030504000101010101" pitchFamily="18" charset="-127"/>
        <a:ea typeface="-윤고딕330" panose="02030504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-윤고딕330" panose="02030504000101010101" pitchFamily="18" charset="-127"/>
        <a:ea typeface="-윤고딕330" panose="02030504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23A04-693C-4DD9-8905-89C9EDFC26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7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23A04-693C-4DD9-8905-89C9EDFC26A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7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23A04-693C-4DD9-8905-89C9EDFC26A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7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23A04-693C-4DD9-8905-89C9EDFC26A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7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12673E55-0B6A-4995-AB14-4ED9D24041B1}" type="datetimeFigureOut">
              <a:rPr lang="ko-KR" altLang="en-US" smtClean="0"/>
              <a:pPr/>
              <a:t>2017-03-23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1A60B9E3-00BE-4F26-B29E-825CB4BA7E0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0630" y="2132856"/>
            <a:ext cx="10361851" cy="1470025"/>
          </a:xfrm>
        </p:spPr>
        <p:txBody>
          <a:bodyPr>
            <a:normAutofit/>
          </a:bodyPr>
          <a:lstStyle/>
          <a:p>
            <a:r>
              <a:rPr lang="ko-KR" altLang="en-US" sz="5100" dirty="0" smtClean="0">
                <a:solidFill>
                  <a:schemeClr val="tx2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하여가 </a:t>
            </a:r>
            <a:r>
              <a:rPr lang="ko-KR" altLang="en-US" sz="3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프로젝트 </a:t>
            </a:r>
            <a:r>
              <a:rPr lang="ko-KR" altLang="en-US" sz="5100" dirty="0" smtClean="0">
                <a:solidFill>
                  <a:schemeClr val="tx2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중간</a:t>
            </a:r>
            <a:r>
              <a:rPr lang="ko-KR" altLang="en-US" sz="36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발표</a:t>
            </a:r>
            <a:endParaRPr lang="ko-KR" altLang="en-US" sz="51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70870" y="4437112"/>
            <a:ext cx="8064896" cy="1412776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김성준 </a:t>
            </a:r>
            <a:endParaRPr lang="en-US" altLang="ko-KR" sz="28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/>
            <a:r>
              <a:rPr lang="ko-KR" altLang="en-US" sz="28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백상우 조한종 유형찬 장은아 </a:t>
            </a:r>
            <a:endParaRPr lang="en-US" altLang="ko-KR" sz="28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66614" y="3284984"/>
            <a:ext cx="107291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574" y="260648"/>
            <a:ext cx="376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게시판</a:t>
            </a:r>
            <a:r>
              <a:rPr lang="ko-KR" altLang="en-US" sz="4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CODE</a:t>
            </a:r>
            <a:endParaRPr lang="ko-KR" altLang="en-US" sz="3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2558" y="1124744"/>
            <a:ext cx="11449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2558" y="1335819"/>
            <a:ext cx="1126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/>
            <a:r>
              <a:rPr lang="en-US" altLang="ko-KR" sz="3600" b="1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 CSS</a:t>
            </a:r>
            <a:endParaRPr lang="en-US" altLang="ko-KR" sz="3200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26" name="Picture 2" descr="C:\Users\KSJ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2096121"/>
            <a:ext cx="3529713" cy="46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SJ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34" y="1335818"/>
            <a:ext cx="5378775" cy="526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3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2638" y="3284984"/>
            <a:ext cx="10361851" cy="147002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ko-KR" altLang="en-US" sz="8000" dirty="0" smtClean="0"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  <a:cs typeface="Segoe UI Black" panose="020B0A02040204020203" pitchFamily="34" charset="0"/>
              </a:rPr>
              <a:t>요구사항</a:t>
            </a:r>
            <a:r>
              <a:rPr lang="en-US" altLang="ko-KR" sz="72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sz="72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dirty="0" smtClean="0"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dirty="0" smtClean="0">
                <a:latin typeface="-윤고딕340" pitchFamily="18" charset="-127"/>
                <a:ea typeface="-윤고딕340" pitchFamily="18" charset="-127"/>
              </a:rPr>
            </a:br>
            <a:r>
              <a:rPr lang="en-US" altLang="ko-KR" sz="3600" dirty="0" smtClean="0"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sz="3600" dirty="0" smtClean="0">
                <a:latin typeface="-윤고딕340" pitchFamily="18" charset="-127"/>
                <a:ea typeface="-윤고딕340" pitchFamily="18" charset="-127"/>
              </a:rPr>
            </a:br>
            <a:r>
              <a:rPr lang="en-US" altLang="ko-KR" sz="600" dirty="0" smtClean="0"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sz="600" dirty="0" smtClean="0">
                <a:latin typeface="-윤고딕340" pitchFamily="18" charset="-127"/>
                <a:ea typeface="-윤고딕340" pitchFamily="18" charset="-127"/>
              </a:rPr>
            </a:b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4646" y="4797152"/>
            <a:ext cx="10081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574" y="260648"/>
            <a:ext cx="376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EEDS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2558" y="1124744"/>
            <a:ext cx="11449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558" y="1755549"/>
            <a:ext cx="93380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요구사항 </a:t>
            </a:r>
            <a:endParaRPr lang="en-US" altLang="ko-KR" sz="3600" b="1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사용하기 편리한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구조를 갖는가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정보를 쉽게 얻을 수 있는가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플랫폼에서도 사용 가능한가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브라우저에서도 사용 가능한가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600" b="1" dirty="0" smtClean="0">
                <a:solidFill>
                  <a:srgbClr val="00B0F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기능적 요구사항</a:t>
            </a:r>
            <a:endParaRPr lang="en-US" altLang="ko-KR" sz="3600" b="1" dirty="0" smtClean="0">
              <a:solidFill>
                <a:srgbClr val="00B0F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핵심기능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지도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API)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정상적으로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작동한가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사용자의 요구에 맞는 가이드가 출력되는가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테마에 맞는 변환이 가능한가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모듈간 정보전달은 순조롭게 되는가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73462"/>
              </p:ext>
            </p:extLst>
          </p:nvPr>
        </p:nvGraphicFramePr>
        <p:xfrm>
          <a:off x="8759503" y="1755548"/>
          <a:ext cx="2939499" cy="224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833"/>
                <a:gridCol w="979833"/>
                <a:gridCol w="979833"/>
              </a:tblGrid>
              <a:tr h="44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예</a:t>
                      </a:r>
                      <a:endParaRPr lang="ko-KR" altLang="en-US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아니요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비고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9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99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99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99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25545"/>
              </p:ext>
            </p:extLst>
          </p:nvPr>
        </p:nvGraphicFramePr>
        <p:xfrm>
          <a:off x="8759502" y="5045456"/>
          <a:ext cx="2952327" cy="1695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109"/>
                <a:gridCol w="984109"/>
                <a:gridCol w="984109"/>
              </a:tblGrid>
              <a:tr h="425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6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1" name="순서도: 연결자 30"/>
          <p:cNvSpPr/>
          <p:nvPr/>
        </p:nvSpPr>
        <p:spPr>
          <a:xfrm>
            <a:off x="9083538" y="2302762"/>
            <a:ext cx="324036" cy="306034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/>
          <p:cNvSpPr/>
          <p:nvPr/>
        </p:nvSpPr>
        <p:spPr>
          <a:xfrm>
            <a:off x="9083538" y="2775626"/>
            <a:ext cx="324036" cy="306034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>
            <a:off x="10957804" y="3116371"/>
            <a:ext cx="465994" cy="33722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>
            <a:off x="10957804" y="3627081"/>
            <a:ext cx="465994" cy="33722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곱셈 기호 35"/>
          <p:cNvSpPr/>
          <p:nvPr/>
        </p:nvSpPr>
        <p:spPr>
          <a:xfrm>
            <a:off x="9932838" y="5013176"/>
            <a:ext cx="576064" cy="47667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9932838" y="5432760"/>
            <a:ext cx="576064" cy="47667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/>
          <p:cNvSpPr/>
          <p:nvPr/>
        </p:nvSpPr>
        <p:spPr>
          <a:xfrm>
            <a:off x="9083538" y="6021288"/>
            <a:ext cx="324036" cy="306034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>
            <a:off x="10957804" y="6351116"/>
            <a:ext cx="465994" cy="33722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3915" y="3573016"/>
            <a:ext cx="10361851" cy="138923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ko-KR" altLang="en-US" sz="8900" dirty="0" smtClean="0"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  <a:cs typeface="Segoe UI Black" panose="020B0A02040204020203" pitchFamily="34" charset="0"/>
              </a:rPr>
              <a:t>진행</a:t>
            </a:r>
            <a:r>
              <a:rPr lang="ko-KR" altLang="en-US" sz="6700" dirty="0" smtClean="0">
                <a:latin typeface="HY울릉도B" panose="020B0600000101010101" charset="-127"/>
                <a:ea typeface="HY울릉도B" panose="020B0600000101010101" charset="-127"/>
                <a:cs typeface="Segoe UI Black" panose="020B0A02040204020203" pitchFamily="34" charset="0"/>
              </a:rPr>
              <a:t>현황</a:t>
            </a:r>
            <a:r>
              <a:rPr lang="ko-KR" altLang="en-US" sz="7200" dirty="0">
                <a:latin typeface="HY울릉도B" panose="020B0600000101010101" charset="-127"/>
                <a:ea typeface="HY울릉도B" panose="020B0600000101010101" charset="-127"/>
              </a:rPr>
              <a:t/>
            </a:r>
            <a:br>
              <a:rPr lang="ko-KR" altLang="en-US" sz="7200" dirty="0">
                <a:latin typeface="HY울릉도B" panose="020B0600000101010101" charset="-127"/>
                <a:ea typeface="HY울릉도B" panose="020B0600000101010101" charset="-127"/>
              </a:rPr>
            </a:br>
            <a:r>
              <a:rPr lang="en-US" altLang="ko-KR" sz="72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sz="72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dirty="0" smtClean="0"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dirty="0" smtClean="0">
                <a:latin typeface="-윤고딕340" pitchFamily="18" charset="-127"/>
                <a:ea typeface="-윤고딕340" pitchFamily="18" charset="-127"/>
              </a:rPr>
            </a:br>
            <a:r>
              <a:rPr lang="en-US" altLang="ko-KR" sz="3600" dirty="0" smtClean="0"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sz="3600" dirty="0" smtClean="0">
                <a:latin typeface="-윤고딕340" pitchFamily="18" charset="-127"/>
                <a:ea typeface="-윤고딕340" pitchFamily="18" charset="-127"/>
              </a:rPr>
            </a:br>
            <a:r>
              <a:rPr lang="en-US" altLang="ko-KR" sz="600" dirty="0" smtClean="0"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sz="600" dirty="0" smtClean="0">
                <a:latin typeface="-윤고딕340" pitchFamily="18" charset="-127"/>
                <a:ea typeface="-윤고딕340" pitchFamily="18" charset="-127"/>
              </a:rPr>
            </a:b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4646" y="4797152"/>
            <a:ext cx="10081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94807" y="1285221"/>
            <a:ext cx="5328591" cy="720080"/>
            <a:chOff x="2494806" y="1285221"/>
            <a:chExt cx="10290731" cy="720080"/>
          </a:xfrm>
        </p:grpSpPr>
        <p:sp>
          <p:nvSpPr>
            <p:cNvPr id="13" name="양쪽 모서리가 잘린 사각형 12"/>
            <p:cNvSpPr/>
            <p:nvPr/>
          </p:nvSpPr>
          <p:spPr>
            <a:xfrm rot="5400000">
              <a:off x="5447134" y="-1667107"/>
              <a:ext cx="720080" cy="6624736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35564" y="1291318"/>
              <a:ext cx="3449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40%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94806" y="1174304"/>
            <a:ext cx="7410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외부 </a:t>
            </a:r>
            <a:r>
              <a:rPr lang="en-US" altLang="ko-KR" sz="48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API</a:t>
            </a:r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개발 및 </a:t>
            </a:r>
            <a:r>
              <a:rPr lang="ko-KR" altLang="en-US" sz="36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개발전반</a:t>
            </a:r>
            <a:endParaRPr lang="ko-KR" altLang="en-US" sz="3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494807" y="3411001"/>
            <a:ext cx="7410423" cy="720080"/>
            <a:chOff x="2494805" y="1285221"/>
            <a:chExt cx="10290732" cy="720080"/>
          </a:xfrm>
        </p:grpSpPr>
        <p:sp>
          <p:nvSpPr>
            <p:cNvPr id="23" name="양쪽 모서리가 잘린 사각형 22"/>
            <p:cNvSpPr/>
            <p:nvPr/>
          </p:nvSpPr>
          <p:spPr>
            <a:xfrm rot="5400000">
              <a:off x="6271604" y="-2491578"/>
              <a:ext cx="720080" cy="8273677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60550" y="1291318"/>
              <a:ext cx="1724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7</a:t>
              </a:r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5%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94808" y="2303610"/>
            <a:ext cx="8444519" cy="720080"/>
            <a:chOff x="2494805" y="1285221"/>
            <a:chExt cx="10290732" cy="720080"/>
          </a:xfrm>
        </p:grpSpPr>
        <p:sp>
          <p:nvSpPr>
            <p:cNvPr id="26" name="양쪽 모서리가 잘린 사각형 25"/>
            <p:cNvSpPr/>
            <p:nvPr/>
          </p:nvSpPr>
          <p:spPr>
            <a:xfrm rot="5400000">
              <a:off x="6271604" y="-2491578"/>
              <a:ext cx="720080" cy="8273677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060550" y="1291318"/>
              <a:ext cx="1724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80%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4807" y="4499828"/>
            <a:ext cx="6480720" cy="720080"/>
            <a:chOff x="2494805" y="1285221"/>
            <a:chExt cx="10769372" cy="720080"/>
          </a:xfrm>
        </p:grpSpPr>
        <p:sp>
          <p:nvSpPr>
            <p:cNvPr id="20" name="양쪽 모서리가 잘린 사각형 19"/>
            <p:cNvSpPr/>
            <p:nvPr/>
          </p:nvSpPr>
          <p:spPr>
            <a:xfrm rot="5400000">
              <a:off x="6271604" y="-2491578"/>
              <a:ext cx="720080" cy="8273677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60550" y="1291318"/>
              <a:ext cx="2203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60%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494807" y="5579947"/>
            <a:ext cx="9393877" cy="720080"/>
            <a:chOff x="2494806" y="1285220"/>
            <a:chExt cx="10488187" cy="720080"/>
          </a:xfrm>
        </p:grpSpPr>
        <p:sp>
          <p:nvSpPr>
            <p:cNvPr id="17" name="양쪽 모서리가 잘린 사각형 16"/>
            <p:cNvSpPr/>
            <p:nvPr/>
          </p:nvSpPr>
          <p:spPr>
            <a:xfrm rot="5400000">
              <a:off x="6417638" y="-2637612"/>
              <a:ext cx="720080" cy="8565744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258006" y="1291318"/>
              <a:ext cx="1724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90%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6574" y="260648"/>
            <a:ext cx="376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PART</a:t>
            </a:r>
            <a:endParaRPr lang="ko-KR" altLang="en-US" sz="3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2558" y="1124744"/>
            <a:ext cx="11449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2558" y="1268760"/>
            <a:ext cx="22322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김성준 </a:t>
            </a:r>
            <a:r>
              <a:rPr lang="en-US" altLang="ko-KR" sz="3600" b="1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-</a:t>
            </a:r>
            <a:r>
              <a:rPr lang="en-US" altLang="ko-KR" sz="3600" b="1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 </a:t>
            </a:r>
          </a:p>
          <a:p>
            <a:endParaRPr lang="en-US" altLang="ko-KR" sz="3600" b="1" dirty="0" smtClean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HY울릉도B" panose="020B0600000101010101" charset="-127"/>
              <a:ea typeface="HY울릉도B" panose="020B0600000101010101" charset="-127"/>
            </a:endParaRPr>
          </a:p>
          <a:p>
            <a:r>
              <a:rPr lang="ko-KR" altLang="en-US" sz="3600" b="1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백상우 </a:t>
            </a:r>
            <a:r>
              <a:rPr lang="en-US" altLang="ko-KR" sz="3600" b="1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-</a:t>
            </a:r>
            <a:endParaRPr lang="en-US" altLang="ko-KR" sz="3600" b="1" dirty="0" smtClean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HY울릉도B" panose="020B0600000101010101" charset="-127"/>
              <a:ea typeface="HY울릉도B" panose="020B0600000101010101" charset="-127"/>
            </a:endParaRPr>
          </a:p>
          <a:p>
            <a:endParaRPr lang="en-US" altLang="ko-KR" sz="3600" b="1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HY울릉도B" panose="020B0600000101010101" charset="-127"/>
              <a:ea typeface="HY울릉도B" panose="020B0600000101010101" charset="-127"/>
            </a:endParaRPr>
          </a:p>
          <a:p>
            <a:r>
              <a:rPr lang="ko-KR" altLang="en-US" sz="3600" b="1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조한종 </a:t>
            </a:r>
            <a:r>
              <a:rPr lang="en-US" altLang="ko-KR" sz="3600" b="1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-</a:t>
            </a:r>
            <a:endParaRPr lang="en-US" altLang="ko-KR" sz="3600" b="1" dirty="0" smtClean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HY울릉도B" panose="020B0600000101010101" charset="-127"/>
              <a:ea typeface="HY울릉도B" panose="020B0600000101010101" charset="-127"/>
            </a:endParaRPr>
          </a:p>
          <a:p>
            <a:endParaRPr lang="en-US" altLang="ko-KR" sz="3600" b="1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HY울릉도B" panose="020B0600000101010101" charset="-127"/>
              <a:ea typeface="HY울릉도B" panose="020B0600000101010101" charset="-127"/>
            </a:endParaRPr>
          </a:p>
          <a:p>
            <a:r>
              <a:rPr lang="ko-KR" altLang="en-US" sz="3600" b="1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유형찬 </a:t>
            </a:r>
            <a:r>
              <a:rPr lang="en-US" altLang="ko-KR" sz="3600" b="1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-</a:t>
            </a:r>
            <a:endParaRPr lang="en-US" altLang="ko-KR" sz="3600" b="1" dirty="0" smtClean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HY울릉도B" panose="020B0600000101010101" charset="-127"/>
              <a:ea typeface="HY울릉도B" panose="020B0600000101010101" charset="-127"/>
            </a:endParaRPr>
          </a:p>
          <a:p>
            <a:endParaRPr lang="en-US" altLang="ko-KR" sz="3600" b="1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HY울릉도B" panose="020B0600000101010101" charset="-127"/>
              <a:ea typeface="HY울릉도B" panose="020B0600000101010101" charset="-127"/>
            </a:endParaRPr>
          </a:p>
          <a:p>
            <a:r>
              <a:rPr lang="ko-KR" altLang="en-US" sz="3600" b="1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장은아 </a:t>
            </a:r>
            <a:r>
              <a:rPr lang="en-US" altLang="ko-KR" sz="3600" b="1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-</a:t>
            </a:r>
            <a:endParaRPr lang="ko-KR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50790" y="2340485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/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슬라이드배너</a:t>
            </a:r>
            <a:r>
              <a:rPr lang="en-US" altLang="ko-KR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, </a:t>
            </a:r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여행 </a:t>
            </a:r>
            <a:r>
              <a:rPr lang="en-US" altLang="ko-KR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Guide </a:t>
            </a:r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모듈</a:t>
            </a:r>
            <a:endParaRPr lang="en-US" altLang="ko-KR" sz="3600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latin typeface="HY울릉도B" panose="020B0600000101010101" charset="-127"/>
              <a:ea typeface="HY울릉도B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8782" y="3484750"/>
            <a:ext cx="568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/>
            <a:r>
              <a:rPr lang="ko-KR" altLang="en-US" sz="3600" dirty="0" err="1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정보창</a:t>
            </a:r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 모듈</a:t>
            </a:r>
            <a:r>
              <a:rPr lang="en-US" altLang="ko-KR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, Data </a:t>
            </a:r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수집</a:t>
            </a:r>
            <a:endParaRPr lang="en-US" altLang="ko-KR" sz="3600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latin typeface="HY울릉도B" panose="020B0600000101010101" charset="-127"/>
              <a:ea typeface="HY울릉도B" panose="020B0600000101010101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8782" y="4573577"/>
            <a:ext cx="669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/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기차예매 </a:t>
            </a:r>
            <a:r>
              <a:rPr lang="en-US" altLang="ko-KR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Form </a:t>
            </a:r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로그인 </a:t>
            </a:r>
            <a:r>
              <a:rPr lang="en-US" altLang="ko-KR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8782" y="5653697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/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울릉도B" panose="020B0600000101010101" charset="-127"/>
                <a:ea typeface="HY울릉도B" panose="020B0600000101010101" charset="-127"/>
              </a:rPr>
              <a:t>게시판 모듈</a:t>
            </a:r>
            <a:endParaRPr lang="en-US" altLang="ko-KR" sz="3600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latin typeface="HY울릉도B" panose="020B0600000101010101" charset="-127"/>
              <a:ea typeface="HY울릉도B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8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3915" y="3573016"/>
            <a:ext cx="10361851" cy="138923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ko-KR" sz="9600" dirty="0" smtClean="0">
                <a:solidFill>
                  <a:schemeClr val="tx2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CODE</a:t>
            </a:r>
            <a:r>
              <a:rPr lang="ko-KR" altLang="en-US" sz="7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/>
            </a:r>
            <a:br>
              <a:rPr lang="ko-KR" altLang="en-US" sz="7200" dirty="0">
                <a:latin typeface="HY울릉도B" panose="02030600000101010101" pitchFamily="18" charset="-127"/>
                <a:ea typeface="HY울릉도B" panose="02030600000101010101" pitchFamily="18" charset="-127"/>
              </a:rPr>
            </a:br>
            <a:r>
              <a:rPr lang="en-US" altLang="ko-KR" sz="72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sz="72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dirty="0" smtClean="0"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dirty="0" smtClean="0">
                <a:latin typeface="-윤고딕340" pitchFamily="18" charset="-127"/>
                <a:ea typeface="-윤고딕340" pitchFamily="18" charset="-127"/>
              </a:rPr>
            </a:br>
            <a:r>
              <a:rPr lang="en-US" altLang="ko-KR" sz="3600" dirty="0" smtClean="0"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sz="3600" dirty="0" smtClean="0">
                <a:latin typeface="-윤고딕340" pitchFamily="18" charset="-127"/>
                <a:ea typeface="-윤고딕340" pitchFamily="18" charset="-127"/>
              </a:rPr>
            </a:br>
            <a:r>
              <a:rPr lang="en-US" altLang="ko-KR" sz="600" dirty="0" smtClean="0"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sz="600" dirty="0" smtClean="0">
                <a:latin typeface="-윤고딕340" pitchFamily="18" charset="-127"/>
                <a:ea typeface="-윤고딕340" pitchFamily="18" charset="-127"/>
              </a:rPr>
            </a:b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4646" y="4797152"/>
            <a:ext cx="10081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574" y="260648"/>
            <a:ext cx="376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게시판</a:t>
            </a:r>
            <a:r>
              <a:rPr lang="ko-KR" altLang="en-US" sz="4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CODE</a:t>
            </a:r>
            <a:endParaRPr lang="ko-KR" altLang="en-US" sz="3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2558" y="1124744"/>
            <a:ext cx="11449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2558" y="1335819"/>
            <a:ext cx="1126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/>
            <a:r>
              <a:rPr lang="en-US" altLang="ko-KR" sz="3600" b="1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 HTML</a:t>
            </a:r>
            <a:endParaRPr lang="en-US" altLang="ko-KR" sz="3200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8" y="1913665"/>
            <a:ext cx="80295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8" y="1913665"/>
            <a:ext cx="851535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0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574" y="260648"/>
            <a:ext cx="376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게시판</a:t>
            </a:r>
            <a:r>
              <a:rPr lang="ko-KR" altLang="en-US" sz="4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CODE</a:t>
            </a:r>
            <a:endParaRPr lang="ko-KR" altLang="en-US" sz="3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2558" y="1124744"/>
            <a:ext cx="11449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2558" y="1335819"/>
            <a:ext cx="1126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/>
            <a:r>
              <a:rPr lang="en-US" altLang="ko-KR" sz="3600" b="1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 JAVASCRIPT</a:t>
            </a:r>
            <a:endParaRPr lang="en-US" altLang="ko-KR" sz="3200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7" y="2602865"/>
            <a:ext cx="10070895" cy="328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2477" y="2009917"/>
            <a:ext cx="1126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/>
            <a:r>
              <a:rPr lang="en-US" altLang="ko-KR" sz="24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그래픽" panose="02030600000101010101" pitchFamily="18" charset="-127"/>
                <a:ea typeface="HY그래픽" panose="02030600000101010101" pitchFamily="18" charset="-127"/>
              </a:rPr>
              <a:t>1.</a:t>
            </a:r>
            <a:r>
              <a:rPr lang="ko-KR" altLang="en-US" sz="24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그래픽" panose="02030600000101010101" pitchFamily="18" charset="-127"/>
                <a:ea typeface="HY그래픽" panose="02030600000101010101" pitchFamily="18" charset="-127"/>
              </a:rPr>
              <a:t>MODAL</a:t>
            </a:r>
            <a:r>
              <a:rPr lang="ko-KR" altLang="en-US" sz="24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그래픽" panose="02030600000101010101" pitchFamily="18" charset="-127"/>
                <a:ea typeface="HY그래픽" panose="02030600000101010101" pitchFamily="18" charset="-127"/>
              </a:rPr>
              <a:t>창</a:t>
            </a:r>
            <a:endParaRPr lang="en-US" altLang="ko-KR" sz="2400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574" y="260648"/>
            <a:ext cx="376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게시판</a:t>
            </a:r>
            <a:r>
              <a:rPr lang="ko-KR" altLang="en-US" sz="4400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CODE</a:t>
            </a:r>
            <a:endParaRPr lang="ko-KR" altLang="en-US" sz="3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2558" y="1124744"/>
            <a:ext cx="11449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2558" y="1335819"/>
            <a:ext cx="1126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/>
            <a:r>
              <a:rPr lang="en-US" altLang="ko-KR" sz="3600" b="1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 JAVASCRIPT</a:t>
            </a:r>
            <a:endParaRPr lang="en-US" altLang="ko-KR" sz="3200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182" y="1982149"/>
            <a:ext cx="112693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09728"/>
            <a:r>
              <a:rPr lang="en-US" altLang="ko-KR" sz="2400" dirty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그래픽" panose="02030600000101010101" pitchFamily="18" charset="-127"/>
                <a:ea typeface="HY그래픽" panose="02030600000101010101" pitchFamily="18" charset="-127"/>
              </a:rPr>
              <a:t>.</a:t>
            </a:r>
            <a:r>
              <a:rPr lang="ko-KR" altLang="en-US" sz="2400" dirty="0" smtClean="0">
                <a:ln>
                  <a:solidFill>
                    <a:schemeClr val="tx1">
                      <a:lumMod val="50000"/>
                      <a:lumOff val="50000"/>
                      <a:alpha val="14000"/>
                    </a:schemeClr>
                  </a:solidFill>
                </a:ln>
                <a:latin typeface="HY그래픽" panose="02030600000101010101" pitchFamily="18" charset="-127"/>
                <a:ea typeface="HY그래픽" panose="02030600000101010101" pitchFamily="18" charset="-127"/>
              </a:rPr>
              <a:t> 글쓰기 및 내용전송</a:t>
            </a:r>
            <a:endParaRPr lang="en-US" altLang="ko-KR" sz="2400" dirty="0">
              <a:ln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ln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2565853"/>
            <a:ext cx="8136905" cy="37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19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139</Words>
  <Application>Microsoft Office PowerPoint</Application>
  <PresentationFormat>사용자 지정</PresentationFormat>
  <Paragraphs>55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굴림</vt:lpstr>
      <vt:lpstr>Arial</vt:lpstr>
      <vt:lpstr>HY울릉도M</vt:lpstr>
      <vt:lpstr>-윤고딕320</vt:lpstr>
      <vt:lpstr>HY헤드라인M</vt:lpstr>
      <vt:lpstr>-윤고딕340</vt:lpstr>
      <vt:lpstr>맑은 고딕</vt:lpstr>
      <vt:lpstr>Segoe UI Black</vt:lpstr>
      <vt:lpstr>HY그래픽</vt:lpstr>
      <vt:lpstr>HY울릉도B</vt:lpstr>
      <vt:lpstr>-윤고딕330</vt:lpstr>
      <vt:lpstr>Office 테마</vt:lpstr>
      <vt:lpstr>하여가 프로젝트 중간발표</vt:lpstr>
      <vt:lpstr>요구사항     </vt:lpstr>
      <vt:lpstr>PowerPoint 프레젠테이션</vt:lpstr>
      <vt:lpstr>진행현황      </vt:lpstr>
      <vt:lpstr>PowerPoint 프레젠테이션</vt:lpstr>
      <vt:lpstr>CODE    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DuksungWomenUniversity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사이비종교 제목 다시 정해야함</dc:title>
  <dc:creator>DS</dc:creator>
  <cp:lastModifiedBy>Windows 사용자</cp:lastModifiedBy>
  <cp:revision>131</cp:revision>
  <cp:lastPrinted>2015-06-04T01:42:04Z</cp:lastPrinted>
  <dcterms:created xsi:type="dcterms:W3CDTF">2015-06-03T09:02:30Z</dcterms:created>
  <dcterms:modified xsi:type="dcterms:W3CDTF">2017-03-23T15:16:21Z</dcterms:modified>
</cp:coreProperties>
</file>