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8" r:id="rId4"/>
    <p:sldId id="268" r:id="rId5"/>
    <p:sldId id="259" r:id="rId6"/>
    <p:sldId id="272" r:id="rId7"/>
    <p:sldId id="261" r:id="rId8"/>
    <p:sldId id="271" r:id="rId9"/>
    <p:sldId id="278" r:id="rId10"/>
    <p:sldId id="279" r:id="rId11"/>
    <p:sldId id="267" r:id="rId12"/>
    <p:sldId id="270" r:id="rId13"/>
    <p:sldId id="28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4244" autoAdjust="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2C389-A0D6-46CD-A3D4-D1BE9C5D1F8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5E4B7-06D0-426E-8688-0194093DC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0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5E4B7-06D0-426E-8688-0194093DC1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6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5E4B7-06D0-426E-8688-0194093DC1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6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9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5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9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7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1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E072-679D-4C43-8DE5-4FF32E559594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8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프로젝트 보고서</a:t>
            </a:r>
            <a:endParaRPr lang="ko-KR" altLang="en-US" sz="66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414908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조 김성준 백상우 </a:t>
            </a:r>
            <a:endParaRPr lang="en-US" altLang="ko-KR" sz="2800" dirty="0" smtClean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유형찬 장은아</a:t>
            </a:r>
            <a:endParaRPr lang="ko-KR" altLang="en-US" sz="28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44" name="Picture 20" descr="C:\Users\장은아\Desktop\baseball_glove_bat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22262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source code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240" y="1822378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반응형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UI</a:t>
            </a:r>
            <a:endParaRPr lang="ko-KR" altLang="en-US" sz="25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6" y="2390981"/>
            <a:ext cx="5589360" cy="275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395" y="4869160"/>
            <a:ext cx="3574067" cy="188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146" y="980728"/>
            <a:ext cx="2504761" cy="358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07646" y="332656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217"/>
              </p:ext>
            </p:extLst>
          </p:nvPr>
        </p:nvGraphicFramePr>
        <p:xfrm>
          <a:off x="2195736" y="1340768"/>
          <a:ext cx="6658100" cy="518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6760"/>
                <a:gridCol w="517134"/>
                <a:gridCol w="517134"/>
                <a:gridCol w="517134"/>
                <a:gridCol w="517134"/>
                <a:gridCol w="517134"/>
                <a:gridCol w="517134"/>
                <a:gridCol w="517134"/>
                <a:gridCol w="517134"/>
                <a:gridCol w="517134"/>
                <a:gridCol w="517134"/>
              </a:tblGrid>
              <a:tr h="11925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4/28</a:t>
                      </a:r>
                      <a:endParaRPr lang="ko-KR" altLang="en-US" sz="11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프로그램기획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스토리보드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51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프로그램제작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51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a. </a:t>
                      </a:r>
                      <a:r>
                        <a:rPr lang="ko-KR" altLang="en-US" sz="800" dirty="0" smtClean="0"/>
                        <a:t>프로그램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UI </a:t>
                      </a:r>
                      <a:r>
                        <a:rPr lang="ko-KR" altLang="en-US" sz="800" baseline="0" dirty="0" smtClean="0"/>
                        <a:t>구현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각 모듈 </a:t>
                      </a:r>
                      <a:r>
                        <a:rPr lang="en-US" altLang="ko-KR" sz="800" dirty="0" smtClean="0"/>
                        <a:t>1)</a:t>
                      </a:r>
                      <a:r>
                        <a:rPr lang="ko-KR" altLang="en-US" sz="800" dirty="0" smtClean="0"/>
                        <a:t> 메인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김성준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            2)</a:t>
                      </a:r>
                      <a:r>
                        <a:rPr lang="ko-KR" altLang="en-US" sz="800" dirty="0" smtClean="0"/>
                        <a:t> 메인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백상우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           3)</a:t>
                      </a:r>
                      <a:r>
                        <a:rPr lang="ko-KR" altLang="en-US" sz="800" dirty="0" smtClean="0"/>
                        <a:t> 조회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유형찬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         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 4)</a:t>
                      </a:r>
                      <a:r>
                        <a:rPr lang="ko-KR" altLang="en-US" sz="800" dirty="0" smtClean="0"/>
                        <a:t> 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장은아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51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           5) </a:t>
                      </a:r>
                      <a:r>
                        <a:rPr lang="ko-KR" altLang="en-US" sz="800" dirty="0" smtClean="0"/>
                        <a:t>기타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c.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데이터베이스 설계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d.  Back-end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문서화 및 보고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a.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ppt</a:t>
                      </a:r>
                      <a:r>
                        <a:rPr lang="ko-KR" altLang="en-US" sz="800" baseline="0" dirty="0" smtClean="0"/>
                        <a:t>제작 및 보고서작성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b.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최종세미나 발표준비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통합테스트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수정 및 보완</a:t>
                      </a:r>
                      <a:r>
                        <a:rPr lang="en-US" altLang="ko-KR" sz="800" baseline="0" dirty="0" smtClean="0"/>
                        <a:t>&amp; </a:t>
                      </a:r>
                      <a:r>
                        <a:rPr lang="ko-KR" altLang="en-US" sz="800" baseline="0" dirty="0" smtClean="0"/>
                        <a:t>최종구현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제목 1"/>
          <p:cNvSpPr>
            <a:spLocks noGrp="1"/>
          </p:cNvSpPr>
          <p:nvPr>
            <p:ph type="ctrTitle"/>
          </p:nvPr>
        </p:nvSpPr>
        <p:spPr>
          <a:xfrm>
            <a:off x="971600" y="230783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일</a:t>
            </a:r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07904" y="1657565"/>
            <a:ext cx="720080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11960" y="2348880"/>
            <a:ext cx="3096344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2682487"/>
            <a:ext cx="2232248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11960" y="2996952"/>
            <a:ext cx="2232248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11960" y="3301504"/>
            <a:ext cx="2232248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11960" y="3645024"/>
            <a:ext cx="2232248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20072" y="3963144"/>
            <a:ext cx="2087252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13093" y="4293096"/>
            <a:ext cx="1575131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3092" y="4608099"/>
            <a:ext cx="2799268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12360" y="5229200"/>
            <a:ext cx="1008112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316416" y="5556696"/>
            <a:ext cx="504056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12360" y="5877272"/>
            <a:ext cx="1008112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812360" y="6202982"/>
            <a:ext cx="1008112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10603"/>
              </p:ext>
            </p:extLst>
          </p:nvPr>
        </p:nvGraphicFramePr>
        <p:xfrm>
          <a:off x="507646" y="2308715"/>
          <a:ext cx="8068426" cy="39815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8426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</a:tblGrid>
              <a:tr h="1866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4/20</a:t>
                      </a:r>
                      <a:endParaRPr lang="ko-KR" altLang="en-US" sz="1100" dirty="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프로그램기획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스토리보드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39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프로그램제작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39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a.. </a:t>
                      </a:r>
                      <a:r>
                        <a:rPr lang="ko-KR" altLang="en-US" sz="800" dirty="0" smtClean="0"/>
                        <a:t>프로그램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UI </a:t>
                      </a:r>
                      <a:r>
                        <a:rPr lang="ko-KR" altLang="en-US" sz="800" baseline="0" dirty="0" smtClean="0"/>
                        <a:t>구현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각 모듈  </a:t>
                      </a:r>
                      <a:r>
                        <a:rPr lang="en-US" altLang="ko-KR" sz="800" dirty="0" smtClean="0"/>
                        <a:t>1)</a:t>
                      </a:r>
                      <a:r>
                        <a:rPr lang="ko-KR" altLang="en-US" sz="800" dirty="0" smtClean="0"/>
                        <a:t>메인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김성준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             2)</a:t>
                      </a:r>
                      <a:r>
                        <a:rPr lang="ko-KR" altLang="en-US" sz="800" dirty="0" smtClean="0"/>
                        <a:t>메인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백상우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            3)</a:t>
                      </a:r>
                      <a:r>
                        <a:rPr lang="ko-KR" altLang="en-US" sz="800" dirty="0" smtClean="0"/>
                        <a:t>조회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유형찬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            4)</a:t>
                      </a:r>
                      <a:r>
                        <a:rPr lang="ko-KR" altLang="en-US" sz="800" dirty="0" smtClean="0"/>
                        <a:t>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장은아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c. Back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-end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69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d. DB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03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 및 기타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439634" y="2708920"/>
            <a:ext cx="1296144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진행현황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3303" y="3391950"/>
            <a:ext cx="4900205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08375" y="3751081"/>
            <a:ext cx="348279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73271" y="4155450"/>
            <a:ext cx="3517893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08375" y="4544582"/>
            <a:ext cx="3482790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81807" y="4945431"/>
            <a:ext cx="3509357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439634" y="2708920"/>
            <a:ext cx="1296000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643302" y="3391950"/>
            <a:ext cx="3957597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708375" y="3765550"/>
            <a:ext cx="3060831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3708374" y="4155450"/>
            <a:ext cx="3049727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3718453" y="4577060"/>
            <a:ext cx="3039648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3708374" y="4945431"/>
            <a:ext cx="3054267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49957" y="45256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58100" y="37037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90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88714" y="411916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90%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58101" y="491316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68344" y="334211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85%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901285" y="5326205"/>
            <a:ext cx="3691443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01285" y="5636438"/>
            <a:ext cx="3691443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968594" y="5953218"/>
            <a:ext cx="624134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4909159" y="5314763"/>
            <a:ext cx="1524863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4918868" y="5622182"/>
            <a:ext cx="1515154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560863" y="528249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진행현황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275" y="3074639"/>
            <a:ext cx="43636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=&gt;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문제 파악 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다시 설계 후 전면수정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5877" y="2597801"/>
            <a:ext cx="743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틀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반응형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웹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설계 미숙으로 모듈을 합쳤을 때 문제 발생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722" y="2012384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</a:t>
            </a:r>
            <a:r>
              <a:rPr lang="ko-KR" altLang="en-US" sz="2500" dirty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877" y="3731155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선수 조회 시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야구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엔트리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" y="2700995"/>
            <a:ext cx="6336704" cy="355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484" y="2060848"/>
            <a:ext cx="81179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컴투스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프로야구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매니저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야구 선수배치 시뮬레이터 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8464" y="5301208"/>
            <a:ext cx="1511888" cy="576064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95736" y="2572078"/>
            <a:ext cx="1152128" cy="576064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485" y="2060848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컴투스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프로야구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매니저 </a:t>
            </a:r>
            <a:endParaRPr lang="ko-KR" altLang="en-US" sz="25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5" y="2690056"/>
            <a:ext cx="78040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971600" y="425735"/>
            <a:ext cx="10513168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야구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엔트리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5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971600" y="425735"/>
            <a:ext cx="10513168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야구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엔트리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662" y="2204864"/>
            <a:ext cx="86753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게임에서 제공하는 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선수 능력 수치화 데이터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이용하여</a:t>
            </a:r>
            <a:endParaRPr lang="en-US" altLang="ko-KR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사용자의 요구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따른 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선수배치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기능과</a:t>
            </a:r>
            <a:endParaRPr lang="en-US" altLang="ko-KR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그에 따른 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팀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능력치를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계산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해주는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 구현</a:t>
            </a:r>
            <a:endParaRPr lang="en-US" altLang="ko-KR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게임유저에게 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편의 제공</a:t>
            </a:r>
            <a:r>
              <a:rPr lang="en-US" altLang="ko-KR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2500" dirty="0">
              <a:solidFill>
                <a:schemeClr val="accent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8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요구사항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33584"/>
              </p:ext>
            </p:extLst>
          </p:nvPr>
        </p:nvGraphicFramePr>
        <p:xfrm>
          <a:off x="650426" y="2204864"/>
          <a:ext cx="8028000" cy="405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84388"/>
                <a:gridCol w="3283612"/>
                <a:gridCol w="1080000"/>
                <a:gridCol w="1080000"/>
              </a:tblGrid>
              <a:tr h="128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 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검토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9137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선수조회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사용자는  </a:t>
                      </a:r>
                      <a:r>
                        <a:rPr lang="ko-KR" altLang="en-US" sz="1600" dirty="0" err="1" smtClean="0"/>
                        <a:t>팀명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포지션을 선택하여 원하는 선수들을 출력할 수 있다</a:t>
                      </a:r>
                      <a:r>
                        <a:rPr lang="en-US" altLang="ko-KR" sz="1600" baseline="0" dirty="0" smtClean="0"/>
                        <a:t>. </a:t>
                      </a:r>
                      <a:endParaRPr lang="ko-KR" altLang="en-US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215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선수배치 기능</a:t>
                      </a:r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사용자는 출력된 선수들</a:t>
                      </a:r>
                      <a:r>
                        <a:rPr lang="ko-KR" altLang="en-US" sz="1600" baseline="0" dirty="0" smtClean="0"/>
                        <a:t>  중 임의의 선수를</a:t>
                      </a:r>
                      <a:r>
                        <a:rPr lang="ko-KR" altLang="en-US" sz="1600" dirty="0" smtClean="0"/>
                        <a:t> 선택하여 원하는 곳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필드 위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에 배치할 수 있다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 또한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임의의 팀을 구성할 수 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27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3. </a:t>
                      </a:r>
                      <a:r>
                        <a:rPr lang="ko-KR" altLang="en-US" sz="1600" dirty="0" smtClean="0"/>
                        <a:t>팀 </a:t>
                      </a:r>
                      <a:r>
                        <a:rPr lang="ko-KR" altLang="en-US" sz="1600" dirty="0" err="1" smtClean="0"/>
                        <a:t>능력치</a:t>
                      </a:r>
                      <a:r>
                        <a:rPr lang="ko-KR" altLang="en-US" sz="1600" dirty="0" smtClean="0"/>
                        <a:t> 계산 기능</a:t>
                      </a:r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: </a:t>
                      </a:r>
                      <a:r>
                        <a:rPr lang="ko-KR" altLang="en-US" sz="1600" baseline="0" dirty="0" smtClean="0"/>
                        <a:t>사용자는 배치된 임의의 팀의 </a:t>
                      </a:r>
                      <a:r>
                        <a:rPr lang="ko-KR" altLang="en-US" sz="1600" baseline="0" dirty="0" err="1" smtClean="0"/>
                        <a:t>능력치를</a:t>
                      </a:r>
                      <a:r>
                        <a:rPr lang="ko-KR" altLang="en-US" sz="1600" baseline="0" dirty="0" smtClean="0"/>
                        <a:t> 얻을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이를 이용하여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앞으로의 게임 실행의 계획을 세울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6876256" y="2888940"/>
            <a:ext cx="360040" cy="360040"/>
          </a:xfrm>
          <a:prstGeom prst="ellips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894524" y="4073211"/>
            <a:ext cx="360040" cy="360040"/>
          </a:xfrm>
          <a:prstGeom prst="ellips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956376" y="5445224"/>
            <a:ext cx="360040" cy="360040"/>
          </a:xfrm>
          <a:prstGeom prst="ellips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요구사항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97711"/>
              </p:ext>
            </p:extLst>
          </p:nvPr>
        </p:nvGraphicFramePr>
        <p:xfrm>
          <a:off x="681029" y="2348880"/>
          <a:ext cx="8028000" cy="323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34000"/>
                <a:gridCol w="2934000"/>
                <a:gridCol w="1080000"/>
                <a:gridCol w="1080000"/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검토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4.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타순 리스트 기능</a:t>
                      </a:r>
                      <a:endParaRPr lang="ko-KR" altLang="en-US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: </a:t>
                      </a:r>
                      <a:r>
                        <a:rPr lang="ko-KR" altLang="en-US" sz="1600" baseline="0" dirty="0" smtClean="0"/>
                        <a:t>사용자가 배치한 임의의 팀의 타순을 확인할 수 있다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aseline="0" dirty="0" smtClean="0"/>
                        <a:t>또한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사용자의 요구에 의해 순서를 변경할 수 있다</a:t>
                      </a:r>
                      <a:r>
                        <a:rPr lang="en-US" altLang="ko-KR" sz="1600" baseline="0" dirty="0" smtClean="0"/>
                        <a:t>.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ko-KR" altLang="en-US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5.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메뉴기능</a:t>
                      </a:r>
                      <a:endParaRPr lang="ko-KR" altLang="en-US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타자</a:t>
                      </a:r>
                      <a:r>
                        <a:rPr lang="en-US" altLang="ko-KR" sz="1600" baseline="0" dirty="0" smtClean="0"/>
                        <a:t> – </a:t>
                      </a:r>
                      <a:r>
                        <a:rPr lang="ko-KR" altLang="en-US" sz="1600" baseline="0" dirty="0" smtClean="0"/>
                        <a:t>타자 선수배치 화면으로 이동한다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600" baseline="0" dirty="0" smtClean="0"/>
                        <a:t>  </a:t>
                      </a:r>
                      <a:r>
                        <a:rPr lang="ko-KR" altLang="en-US" sz="1600" baseline="0" dirty="0" smtClean="0"/>
                        <a:t>투수</a:t>
                      </a:r>
                      <a:r>
                        <a:rPr lang="en-US" altLang="ko-KR" sz="1600" baseline="0" dirty="0" smtClean="0"/>
                        <a:t> – </a:t>
                      </a:r>
                      <a:r>
                        <a:rPr lang="ko-KR" altLang="en-US" sz="1600" baseline="0" dirty="0" smtClean="0"/>
                        <a:t>투수 선수배치 화면으로 이동한다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600" baseline="0" dirty="0" smtClean="0"/>
                        <a:t>  </a:t>
                      </a:r>
                      <a:r>
                        <a:rPr lang="ko-KR" altLang="en-US" sz="1600" baseline="0" dirty="0" smtClean="0"/>
                        <a:t>홈 </a:t>
                      </a:r>
                      <a:r>
                        <a:rPr lang="en-US" altLang="ko-KR" sz="1600" baseline="0" dirty="0" smtClean="0"/>
                        <a:t>– </a:t>
                      </a:r>
                      <a:r>
                        <a:rPr lang="ko-KR" altLang="en-US" sz="1600" baseline="0" dirty="0" smtClean="0"/>
                        <a:t>홈으로 이동한다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6901757" y="3081623"/>
            <a:ext cx="360040" cy="360040"/>
          </a:xfrm>
          <a:prstGeom prst="ellips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908966" y="4579273"/>
            <a:ext cx="360040" cy="360040"/>
          </a:xfrm>
          <a:prstGeom prst="ellips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역할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46" y="2530381"/>
            <a:ext cx="82101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김성준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엔트리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모듈 및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팀능력치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계산 알고리즘에 관련된 메인 </a:t>
            </a:r>
            <a:endParaRPr lang="en-US" altLang="ko-KR" sz="2000" dirty="0" smtClean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백상우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선수카드 및 타순 출력에 관련된 메인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유형찬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사용자의 요구에 의한 선수 조회모듈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장은아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뉴모듈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7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source code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240" y="1803257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선수카드 리스트</a:t>
            </a:r>
            <a:r>
              <a:rPr lang="en-US" altLang="ko-KR" sz="2500" dirty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</a:t>
            </a:r>
            <a:r>
              <a:rPr lang="ko-KR" altLang="en-US" sz="2500" dirty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력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26" y="4152767"/>
            <a:ext cx="5829267" cy="240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9" y="2362067"/>
            <a:ext cx="80708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9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source code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240" y="1822378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선수배</a:t>
            </a:r>
            <a:r>
              <a:rPr lang="ko-KR" altLang="en-US" sz="2500" dirty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치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500" dirty="0" err="1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jquery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: </a:t>
            </a:r>
            <a:r>
              <a:rPr lang="en-US" altLang="ko-KR" sz="2500" dirty="0" err="1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draggable</a:t>
            </a:r>
            <a:endParaRPr lang="ko-KR" altLang="en-US" sz="25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400" y="2298133"/>
            <a:ext cx="3816000" cy="413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868144" y="3933056"/>
            <a:ext cx="1368000" cy="151216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9125301">
            <a:off x="6768420" y="5100518"/>
            <a:ext cx="179798" cy="15654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2" y="2548996"/>
            <a:ext cx="4819978" cy="296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0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444</Words>
  <Application>Microsoft Office PowerPoint</Application>
  <PresentationFormat>화면 슬라이드 쇼(4:3)</PresentationFormat>
  <Paragraphs>112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프로젝트 보고서</vt:lpstr>
      <vt:lpstr>야구 엔트리</vt:lpstr>
      <vt:lpstr>PowerPoint 프레젠테이션</vt:lpstr>
      <vt:lpstr>PowerPoint 프레젠테이션</vt:lpstr>
      <vt:lpstr>요구사항 </vt:lpstr>
      <vt:lpstr>요구사항 </vt:lpstr>
      <vt:lpstr>역할 </vt:lpstr>
      <vt:lpstr>source code</vt:lpstr>
      <vt:lpstr>source code</vt:lpstr>
      <vt:lpstr>source code</vt:lpstr>
      <vt:lpstr>일정 </vt:lpstr>
      <vt:lpstr>진행현황 </vt:lpstr>
      <vt:lpstr>진행현황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기획</dc:title>
  <dc:creator>장은아</dc:creator>
  <cp:lastModifiedBy>acorn</cp:lastModifiedBy>
  <cp:revision>46</cp:revision>
  <dcterms:created xsi:type="dcterms:W3CDTF">2017-04-05T15:38:56Z</dcterms:created>
  <dcterms:modified xsi:type="dcterms:W3CDTF">2017-04-21T01:38:01Z</dcterms:modified>
</cp:coreProperties>
</file>