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67" r:id="rId3"/>
    <p:sldId id="265" r:id="rId4"/>
    <p:sldId id="286" r:id="rId5"/>
    <p:sldId id="268" r:id="rId6"/>
    <p:sldId id="266" r:id="rId7"/>
    <p:sldId id="274" r:id="rId8"/>
    <p:sldId id="282" r:id="rId9"/>
    <p:sldId id="275" r:id="rId10"/>
    <p:sldId id="283" r:id="rId11"/>
    <p:sldId id="284" r:id="rId12"/>
    <p:sldId id="277" r:id="rId13"/>
    <p:sldId id="278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/>
    <p:restoredTop sz="94759"/>
  </p:normalViewPr>
  <p:slideViewPr>
    <p:cSldViewPr snapToGrid="0" snapToObjects="1">
      <p:cViewPr>
        <p:scale>
          <a:sx n="80" d="100"/>
          <a:sy n="80" d="100"/>
        </p:scale>
        <p:origin x="417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32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69F3-A887-3448-A367-73E9309F2927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61C-0527-A046-9A3C-FBF3DF3F5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7761C-0527-A046-9A3C-FBF3DF3F5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57" y="1296078"/>
            <a:ext cx="10515600" cy="4848906"/>
          </a:xfr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9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4453-3AFF-CB49-88B3-31D266341D4D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4453-3AFF-CB49-88B3-31D266341D4D}" type="datetimeFigureOut">
              <a:rPr lang="en-US" smtClean="0"/>
              <a:t>6/16/17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7849-BC7D-014F-82FB-5058F6A1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DAOM Web page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Team01 </a:t>
            </a:r>
            <a:r>
              <a:rPr lang="ko-KR" altLang="en-US" dirty="0" smtClean="0"/>
              <a:t>김동휘 김민경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1922" y="2364115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+mn-ea"/>
              </a:rPr>
              <a:t>2)</a:t>
            </a:r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 업무 절차 아이콘 나열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메디컬의 업무에 대한 내용 작성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오피스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의료 아이콘을 통해 업무 절차 나열</a:t>
            </a:r>
            <a:endParaRPr lang="en-US" altLang="ko-KR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2364115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메인화면 스토리보드</a:t>
            </a:r>
            <a:r>
              <a:rPr lang="en-US" altLang="ko-KR" dirty="0" smtClean="0"/>
              <a:t> (2/3)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823357" y="2628023"/>
            <a:ext cx="5458292" cy="266644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 smtClean="0">
                <a:latin typeface="+mn-ea"/>
              </a:rPr>
              <a:t>다옴 메디컬 회사란</a:t>
            </a:r>
            <a:r>
              <a:rPr lang="en-US" altLang="ko-KR" dirty="0" smtClean="0">
                <a:latin typeface="+mn-ea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</p:spTree>
    <p:extLst>
      <p:ext uri="{BB962C8B-B14F-4D97-AF65-F5344CB8AC3E}">
        <p14:creationId xmlns:p14="http://schemas.microsoft.com/office/powerpoint/2010/main" val="637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2657" y="2376361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+mn-ea"/>
              </a:rPr>
              <a:t>3)</a:t>
            </a:r>
            <a:r>
              <a:rPr lang="en-US" altLang="ko-KR" sz="240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ysClr val="windowText" lastClr="000000"/>
                </a:solidFill>
                <a:latin typeface="+mn-ea"/>
              </a:rPr>
              <a:t>win-win </a:t>
            </a:r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아이콘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메디컬의 업무에 대한 내용 작성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오피스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의료 아이콘을 통해 업무 절차 나열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아이콘으로 내용 전달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버튼생성하여 문의하기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2364115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메인화면 스토리보드</a:t>
            </a:r>
            <a:r>
              <a:rPr lang="en-US" altLang="ko-KR" dirty="0" smtClean="0"/>
              <a:t> (3/3)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823357" y="2628023"/>
            <a:ext cx="5458292" cy="772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altLang="ko-KR" dirty="0" smtClean="0">
                <a:latin typeface="+mn-ea"/>
              </a:rPr>
              <a:t>1)</a:t>
            </a:r>
            <a:r>
              <a:rPr lang="ko-KR" altLang="en-US" dirty="0" smtClean="0">
                <a:latin typeface="+mn-ea"/>
              </a:rPr>
              <a:t> 병원 제휴 시 이점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823357" y="3676225"/>
            <a:ext cx="5458292" cy="76911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기업 제휴 시 이점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215679" y="5369057"/>
            <a:ext cx="2662607" cy="76911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altLang="ko-KR" dirty="0" smtClean="0">
                <a:latin typeface="+mn-ea"/>
              </a:rPr>
              <a:t>4)</a:t>
            </a:r>
            <a:r>
              <a:rPr lang="ko-KR" altLang="en-US" dirty="0" smtClean="0">
                <a:latin typeface="+mn-ea"/>
              </a:rPr>
              <a:t> 제휴 문의하기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버튼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</p:spTree>
    <p:extLst>
      <p:ext uri="{BB962C8B-B14F-4D97-AF65-F5344CB8AC3E}">
        <p14:creationId xmlns:p14="http://schemas.microsoft.com/office/powerpoint/2010/main" val="4358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1922" y="2364115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병원 제휴문의 클릭시 화면창에 제휴프로세스 창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제휴프로세스에 대한 간략하고 도식화된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제휴문의하기 버튼 클릭시 기업회원의 정보를 받아오는 구글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창 링크 접속</a:t>
            </a:r>
            <a:endParaRPr lang="en-US" altLang="ko-KR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3034433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5072348" y="1497199"/>
            <a:ext cx="370171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215680" y="5636510"/>
            <a:ext cx="2927733" cy="6322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smtClean="0">
                <a:latin typeface="+mn-ea"/>
              </a:rPr>
              <a:t>제휴 문의 하기</a:t>
            </a:r>
            <a:endParaRPr lang="en-US" dirty="0" smtClean="0">
              <a:latin typeface="+mn-ea"/>
            </a:endParaRPr>
          </a:p>
        </p:txBody>
      </p:sp>
      <p:sp>
        <p:nvSpPr>
          <p:cNvPr id="29" name="모서리가 둥근 직사각형 35"/>
          <p:cNvSpPr/>
          <p:nvPr/>
        </p:nvSpPr>
        <p:spPr>
          <a:xfrm>
            <a:off x="2796862" y="3407568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389210" y="2842676"/>
            <a:ext cx="7667670" cy="201501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프로세스 설명</a:t>
            </a:r>
            <a:endParaRPr lang="en-US" dirty="0" smtClean="0">
              <a:latin typeface="+mn-ea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병원 제휴 스토리보드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4" name="모서리가 둥근 직사각형 35"/>
          <p:cNvSpPr/>
          <p:nvPr/>
        </p:nvSpPr>
        <p:spPr>
          <a:xfrm>
            <a:off x="2874677" y="5292065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61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1922" y="2364115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병원 진료문의  버튼 클릭시 화면창에 일반 고객의 진료예약 프로세스 설명창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기업 제휴에 대한 간략설명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제휴 문의하기 </a:t>
            </a:r>
            <a:r>
              <a:rPr lang="ko-KR" altLang="en-US" dirty="0" smtClean="0"/>
              <a:t>버튼 클릭시 개인 고객의 정보를 받아오는 구글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창 링크 접속</a:t>
            </a:r>
            <a:endParaRPr lang="en-US" altLang="ko-KR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3034433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6351448" y="1498529"/>
            <a:ext cx="370171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215680" y="5636510"/>
            <a:ext cx="2927733" cy="6322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 제휴 </a:t>
            </a:r>
            <a:r>
              <a:rPr lang="ko-KR" altLang="en-US" dirty="0" smtClean="0">
                <a:latin typeface="+mn-ea"/>
              </a:rPr>
              <a:t>문의 하기</a:t>
            </a:r>
            <a:endParaRPr lang="en-US" dirty="0" smtClean="0">
              <a:latin typeface="+mn-ea"/>
            </a:endParaRPr>
          </a:p>
        </p:txBody>
      </p:sp>
      <p:sp>
        <p:nvSpPr>
          <p:cNvPr id="29" name="모서리가 둥근 직사각형 35"/>
          <p:cNvSpPr/>
          <p:nvPr/>
        </p:nvSpPr>
        <p:spPr>
          <a:xfrm>
            <a:off x="2874677" y="5399240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389210" y="2842676"/>
            <a:ext cx="7667670" cy="201501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 제휴 프로세스 </a:t>
            </a:r>
            <a:r>
              <a:rPr lang="ko-KR" altLang="en-US" dirty="0" smtClean="0">
                <a:latin typeface="+mn-ea"/>
              </a:rPr>
              <a:t>설명창 </a:t>
            </a:r>
            <a:endParaRPr lang="en-US" dirty="0" smtClean="0">
              <a:latin typeface="+mn-ea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 기업 제휴 스토리보드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</a:t>
            </a:r>
            <a:r>
              <a:rPr lang="ko-KR" altLang="en-US" sz="1400" dirty="0">
                <a:latin typeface="+mn-ea"/>
              </a:rPr>
              <a:t>제휴 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4" name="모서리가 둥근 직사각형 35"/>
          <p:cNvSpPr/>
          <p:nvPr/>
        </p:nvSpPr>
        <p:spPr>
          <a:xfrm>
            <a:off x="2757519" y="3376377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46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1922" y="2364115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병원 진료문의  버튼 클릭시 화면창에 일반 고객의 진료예약 프로세스 설명창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진료예약프로세스에 대한 간략한 설명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r>
              <a:rPr lang="ko-KR" altLang="en-US" dirty="0" smtClean="0"/>
              <a:t>병원 진료 문의하기 버튼 클릭시 개인 고객의 정보를 받아오는 구글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창 링크 접속</a:t>
            </a:r>
            <a:endParaRPr lang="en-US" altLang="ko-KR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3034433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7814488" y="1497199"/>
            <a:ext cx="370171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215680" y="5636510"/>
            <a:ext cx="2927733" cy="6322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 진료 문의 하기</a:t>
            </a:r>
            <a:endParaRPr lang="en-US" dirty="0" smtClean="0">
              <a:latin typeface="+mn-ea"/>
            </a:endParaRPr>
          </a:p>
        </p:txBody>
      </p:sp>
      <p:sp>
        <p:nvSpPr>
          <p:cNvPr id="29" name="모서리가 둥근 직사각형 35"/>
          <p:cNvSpPr/>
          <p:nvPr/>
        </p:nvSpPr>
        <p:spPr>
          <a:xfrm>
            <a:off x="2874677" y="5399240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389210" y="2842676"/>
            <a:ext cx="7667670" cy="201501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프로세스 설명창 </a:t>
            </a:r>
            <a:endParaRPr lang="en-US" dirty="0" smtClean="0">
              <a:latin typeface="+mn-ea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 진료 예약 문의 스토리보드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24" name="모서리가 둥근 직사각형 35"/>
          <p:cNvSpPr/>
          <p:nvPr/>
        </p:nvSpPr>
        <p:spPr>
          <a:xfrm>
            <a:off x="2537792" y="3398564"/>
            <a:ext cx="458161" cy="4516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9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/>
          </a:p>
          <a:p>
            <a:r>
              <a:rPr lang="ko-KR" altLang="en-US" dirty="0" smtClean="0"/>
              <a:t>프로젝트 일정</a:t>
            </a:r>
            <a:endParaRPr lang="en-US" altLang="ko-KR" dirty="0" smtClean="0"/>
          </a:p>
          <a:p>
            <a:r>
              <a:rPr lang="ko-KR" altLang="en-US" dirty="0" smtClean="0"/>
              <a:t>요구사항 명세서</a:t>
            </a:r>
            <a:endParaRPr lang="en-US" altLang="ko-KR" dirty="0" smtClean="0"/>
          </a:p>
          <a:p>
            <a:r>
              <a:rPr lang="en-US" altLang="ko-KR" dirty="0" smtClean="0"/>
              <a:t>IA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4106"/>
            <a:ext cx="12192000" cy="838201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다옴 홈페이지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기본적인 화면구현과 기획 위주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spring </a:t>
            </a:r>
            <a:r>
              <a:rPr lang="ko-KR" altLang="en-US" dirty="0" smtClean="0"/>
              <a:t>까지 수업 복습을 목적</a:t>
            </a:r>
            <a:endParaRPr lang="en-US" altLang="ko-KR" dirty="0" smtClean="0"/>
          </a:p>
          <a:p>
            <a:r>
              <a:rPr lang="ko-KR" altLang="en-US" dirty="0" smtClean="0"/>
              <a:t>수행 계획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기획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/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1~2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r>
              <a:rPr lang="ko-KR" altLang="en-US" dirty="0" smtClean="0"/>
              <a:t>프로젝트 일정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6/7~6/30</a:t>
            </a:r>
            <a:r>
              <a:rPr lang="ko-KR" altLang="en-US" dirty="0" smtClean="0"/>
              <a:t>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ko-KR" alt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33" y="4511518"/>
            <a:ext cx="2077483" cy="22728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72" y="2560364"/>
            <a:ext cx="2278259" cy="2278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11" y="4459217"/>
            <a:ext cx="1743529" cy="198884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0852" y="4868123"/>
            <a:ext cx="639514" cy="639514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19513279">
            <a:off x="3404303" y="4394235"/>
            <a:ext cx="1002072" cy="377418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오른쪽 화살표 36"/>
          <p:cNvSpPr/>
          <p:nvPr/>
        </p:nvSpPr>
        <p:spPr>
          <a:xfrm rot="1800000">
            <a:off x="7004683" y="4421611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728191" y="5527927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1114" y="4412545"/>
            <a:ext cx="118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홍보 의뢰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4088" y="4478502"/>
            <a:ext cx="174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병원 정보제공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0603" y="5323122"/>
            <a:ext cx="20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의료 서비스 제공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329" y="1304297"/>
            <a:ext cx="8534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+mj-lt"/>
              </a:rPr>
              <a:t>스타트 업 회사의 홈페이지 제작</a:t>
            </a:r>
            <a:endParaRPr lang="en-US" altLang="ko-KR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800" dirty="0" smtClean="0">
                <a:latin typeface="+mj-lt"/>
              </a:rPr>
              <a:t>병원 제휴 회사</a:t>
            </a:r>
            <a:endParaRPr lang="en-US" altLang="ko-KR" sz="2800" dirty="0">
              <a:latin typeface="+mj-lt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800" dirty="0" smtClean="0">
                <a:latin typeface="+mj-lt"/>
              </a:rPr>
              <a:t>회사에 대해 정보를 제공하는 웹페이지 제작</a:t>
            </a:r>
            <a:endParaRPr lang="en-US" altLang="ko-KR" sz="2800" dirty="0" smtClean="0">
              <a:latin typeface="+mj-lt"/>
            </a:endParaRPr>
          </a:p>
        </p:txBody>
      </p:sp>
      <p:sp>
        <p:nvSpPr>
          <p:cNvPr id="54" name="오른쪽 화살표 53"/>
          <p:cNvSpPr/>
          <p:nvPr/>
        </p:nvSpPr>
        <p:spPr>
          <a:xfrm rot="10800000">
            <a:off x="3698309" y="5847869"/>
            <a:ext cx="3657420" cy="279664"/>
          </a:xfrm>
          <a:prstGeom prst="rightArrow">
            <a:avLst>
              <a:gd name="adj1" fmla="val 20470"/>
              <a:gd name="adj2" fmla="val 178392"/>
            </a:avLst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133" y="4607893"/>
            <a:ext cx="1861770" cy="490288"/>
          </a:xfrm>
          <a:prstGeom prst="rect">
            <a:avLst/>
          </a:prstGeom>
        </p:spPr>
      </p:pic>
      <p:sp>
        <p:nvSpPr>
          <p:cNvPr id="64" name="오른쪽 화살표 63"/>
          <p:cNvSpPr/>
          <p:nvPr/>
        </p:nvSpPr>
        <p:spPr>
          <a:xfrm rot="8777300">
            <a:off x="2892748" y="3773777"/>
            <a:ext cx="1306816" cy="540884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42977" y="3623957"/>
            <a:ext cx="168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홍보 제안</a:t>
            </a:r>
            <a:endParaRPr lang="ko-KR" altLang="en-US" b="1" dirty="0">
              <a:latin typeface="+mj-lt"/>
            </a:endParaRPr>
          </a:p>
        </p:txBody>
      </p:sp>
      <p:sp>
        <p:nvSpPr>
          <p:cNvPr id="66" name="오른쪽 화살표 65"/>
          <p:cNvSpPr/>
          <p:nvPr/>
        </p:nvSpPr>
        <p:spPr>
          <a:xfrm rot="12600000">
            <a:off x="7056625" y="3909395"/>
            <a:ext cx="839352" cy="420451"/>
          </a:xfrm>
          <a:prstGeom prst="rightArrow">
            <a:avLst/>
          </a:prstGeom>
          <a:solidFill>
            <a:srgbClr val="70C7C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48121" y="3966246"/>
            <a:ext cx="128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진료 예약</a:t>
            </a:r>
            <a:endParaRPr lang="ko-KR" altLang="en-US" b="1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0888" y="6022081"/>
            <a:ext cx="127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비용 지불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-79131" y="32661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다옴 메디컬 회사란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857752" y="6022081"/>
            <a:ext cx="1113583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병원</a:t>
            </a:r>
            <a:endParaRPr lang="en-US" dirty="0" smtClean="0"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794287" y="5844659"/>
            <a:ext cx="1472992" cy="5467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&amp;</a:t>
            </a:r>
            <a:r>
              <a:rPr lang="ko-KR" altLang="en-US" dirty="0" smtClean="0">
                <a:latin typeface="+mn-ea"/>
              </a:rPr>
              <a:t>개인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93" y="1322663"/>
            <a:ext cx="12360585" cy="419639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5165" y="325315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프로젝트 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35303"/>
              </p:ext>
            </p:extLst>
          </p:nvPr>
        </p:nvGraphicFramePr>
        <p:xfrm>
          <a:off x="1152978" y="1690688"/>
          <a:ext cx="8716736" cy="462302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82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5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785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15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7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부분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세부내용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smtClean="0">
                          <a:effectLst/>
                        </a:rPr>
                        <a:t>가능여부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effectLst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기획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메인화면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기업 소개를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ppt</a:t>
                      </a:r>
                      <a:r>
                        <a:rPr lang="en-US" altLang="ko-KR" sz="1400" b="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형식으로 화면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상단 화면에 메뉴 바 고정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다옴이라는 회사에대한 정보 전달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다옴의 강점 부분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설명 부분의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제휴 기업 로고 표시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solidFill>
                            <a:srgbClr val="FF0000"/>
                          </a:solidFill>
                          <a:effectLst/>
                        </a:rPr>
                        <a:t>확인 필요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56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smtClean="0">
                          <a:effectLst/>
                        </a:rPr>
                        <a:t>기업 소개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메인 페이지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div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나누어 화면 구면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 마케팅 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제휴에 대한 소개 시각화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제휴를 위한 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url</a:t>
                      </a:r>
                      <a:r>
                        <a:rPr lang="ko-KR" altLang="en-US" sz="1400" b="0" u="none" strike="noStrike" dirty="0" smtClean="0">
                          <a:effectLst/>
                        </a:rPr>
                        <a:t>과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smtClean="0">
                          <a:effectLst/>
                        </a:rPr>
                        <a:t>병원진료문의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진료문의에 대한 안내문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 smtClean="0">
                          <a:effectLst/>
                        </a:rPr>
                        <a:t>각 진료과에 대한 해당 아이콘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smtClean="0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5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해당 진료과 아이콘 선택 시 예약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url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로 연결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smtClean="0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u="none" strike="noStrike" dirty="0" smtClean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홈페이지 요구사항 지시서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스토리보드</a:t>
            </a:r>
            <a:endParaRPr lang="en-US" dirty="0"/>
          </a:p>
        </p:txBody>
      </p:sp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제휴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문의 </a:t>
            </a:r>
            <a:r>
              <a:rPr lang="en-US" altLang="ko-KR" sz="1400" dirty="0" smtClean="0">
                <a:latin typeface="+mn-ea"/>
              </a:rPr>
              <a:t>|</a:t>
            </a:r>
            <a:r>
              <a:rPr lang="ko-KR" altLang="en-US" sz="1400" dirty="0" smtClean="0">
                <a:latin typeface="+mn-ea"/>
              </a:rPr>
              <a:t> 진료 예약 문의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6" name="모서리가 둥근 직사각형 35"/>
          <p:cNvSpPr/>
          <p:nvPr/>
        </p:nvSpPr>
        <p:spPr>
          <a:xfrm>
            <a:off x="178469" y="137703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직사각형 3"/>
          <p:cNvSpPr/>
          <p:nvPr/>
        </p:nvSpPr>
        <p:spPr>
          <a:xfrm>
            <a:off x="133004" y="5381871"/>
            <a:ext cx="8944497" cy="95627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다옴메디컬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(DAOM </a:t>
            </a:r>
            <a:r>
              <a:rPr lang="mr-IN" altLang="ko-KR" sz="1600" dirty="0" err="1">
                <a:solidFill>
                  <a:sysClr val="windowText" lastClr="000000"/>
                </a:solidFill>
                <a:latin typeface="+mn-ea"/>
              </a:rPr>
              <a:t>Medical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서울시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관악구 난향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6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33, 201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호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대표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권민혁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김고은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최락현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	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사업자등록번호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mr-IN" altLang="ko-KR" sz="1600" dirty="0" smtClean="0">
                <a:solidFill>
                  <a:sysClr val="windowText" lastClr="000000"/>
                </a:solidFill>
                <a:latin typeface="+mn-ea"/>
              </a:rPr>
              <a:t>764-43-0031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lvl="2"/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업종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및 업태 </a:t>
            </a:r>
            <a:r>
              <a:rPr lang="mr-IN" altLang="ko-KR" sz="160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mr-IN" sz="1600" dirty="0">
                <a:solidFill>
                  <a:sysClr val="windowText" lastClr="000000"/>
                </a:solidFill>
                <a:latin typeface="+mn-ea"/>
              </a:rPr>
              <a:t>광고 홍보 </a:t>
            </a:r>
            <a:r>
              <a:rPr lang="ko-KR" altLang="mr-IN" sz="1600" dirty="0" smtClean="0">
                <a:solidFill>
                  <a:sysClr val="windowText" lastClr="000000"/>
                </a:solidFill>
                <a:latin typeface="+mn-ea"/>
              </a:rPr>
              <a:t>서비스업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모서리가 둥근 직사각형 64"/>
          <p:cNvSpPr/>
          <p:nvPr/>
        </p:nvSpPr>
        <p:spPr>
          <a:xfrm>
            <a:off x="131266" y="4957584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933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mr-IN" altLang="ko-KR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–</a:t>
            </a:r>
            <a:r>
              <a:rPr lang="ko-KR" altLang="en-US" sz="933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회사 기본 정보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7" y="832833"/>
            <a:ext cx="2611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로고 클릭 시   메인화면으로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회사 소개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기업 고객 마케팅 제휴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일반 고객 진료 문의 페이지로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1~4</a:t>
            </a:r>
            <a:r>
              <a:rPr lang="ko-KR" altLang="en-US" dirty="0" smtClean="0"/>
              <a:t>번까지의 내용을 클릭하는 순간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번의 공간에 해당하는 내용이 나온다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모서리가 둥근 직사각형 35"/>
          <p:cNvSpPr/>
          <p:nvPr/>
        </p:nvSpPr>
        <p:spPr>
          <a:xfrm>
            <a:off x="5418191" y="153675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모서리가 둥근 직사각형 35"/>
          <p:cNvSpPr/>
          <p:nvPr/>
        </p:nvSpPr>
        <p:spPr>
          <a:xfrm>
            <a:off x="6618853" y="1501144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4" name="모서리가 둥근 직사각형 35"/>
          <p:cNvSpPr/>
          <p:nvPr/>
        </p:nvSpPr>
        <p:spPr>
          <a:xfrm>
            <a:off x="8197281" y="1501144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25" name="직사각형 2"/>
          <p:cNvSpPr/>
          <p:nvPr/>
        </p:nvSpPr>
        <p:spPr>
          <a:xfrm>
            <a:off x="111922" y="2341374"/>
            <a:ext cx="8944497" cy="249822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화면 창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6" name="모서리가 둥근 직사각형 35"/>
          <p:cNvSpPr/>
          <p:nvPr/>
        </p:nvSpPr>
        <p:spPr>
          <a:xfrm>
            <a:off x="3840434" y="3179829"/>
            <a:ext cx="288766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2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79766" y="2067773"/>
            <a:ext cx="8024719" cy="2119096"/>
            <a:chOff x="2062037" y="2079812"/>
            <a:chExt cx="8028677" cy="2220063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062037" y="2099158"/>
              <a:ext cx="8028677" cy="1499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30" idx="0"/>
            </p:cNvCxnSpPr>
            <p:nvPr/>
          </p:nvCxnSpPr>
          <p:spPr>
            <a:xfrm>
              <a:off x="10090714" y="2079812"/>
              <a:ext cx="0" cy="222006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endCxn id="23" idx="0"/>
          </p:cNvCxnSpPr>
          <p:nvPr/>
        </p:nvCxnSpPr>
        <p:spPr>
          <a:xfrm>
            <a:off x="4761543" y="2086239"/>
            <a:ext cx="0" cy="21006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4" idx="0"/>
          </p:cNvCxnSpPr>
          <p:nvPr/>
        </p:nvCxnSpPr>
        <p:spPr>
          <a:xfrm flipH="1">
            <a:off x="7543708" y="2100551"/>
            <a:ext cx="3061" cy="208631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42" idx="0"/>
          </p:cNvCxnSpPr>
          <p:nvPr/>
        </p:nvCxnSpPr>
        <p:spPr>
          <a:xfrm>
            <a:off x="2079766" y="1795901"/>
            <a:ext cx="11500" cy="333571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0" y="-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IA </a:t>
            </a:r>
            <a:r>
              <a:rPr lang="ko-KR" altLang="en-US" dirty="0" smtClean="0"/>
              <a:t>설계</a:t>
            </a:r>
            <a:endParaRPr lang="en-US" dirty="0"/>
          </a:p>
        </p:txBody>
      </p:sp>
      <p:sp>
        <p:nvSpPr>
          <p:cNvPr id="11" name="모서리가 둥근 직사각형 11"/>
          <p:cNvSpPr/>
          <p:nvPr/>
        </p:nvSpPr>
        <p:spPr>
          <a:xfrm>
            <a:off x="1141268" y="1255901"/>
            <a:ext cx="1899997" cy="540000"/>
          </a:xfrm>
          <a:prstGeom prst="roundRect">
            <a:avLst>
              <a:gd name="adj" fmla="val 47935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Home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모서리가 둥근 직사각형 21"/>
          <p:cNvSpPr/>
          <p:nvPr/>
        </p:nvSpPr>
        <p:spPr>
          <a:xfrm>
            <a:off x="1198559" y="2417296"/>
            <a:ext cx="178541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메인 화면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12"/>
          <p:cNvSpPr/>
          <p:nvPr/>
        </p:nvSpPr>
        <p:spPr bwMode="auto">
          <a:xfrm>
            <a:off x="1090454" y="3229168"/>
            <a:ext cx="2001624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다옴 메디컬 소개</a:t>
            </a:r>
            <a:endParaRPr lang="ko-KR" altLang="en-US" dirty="0">
              <a:latin typeface="+mn-ea"/>
            </a:endParaRPr>
          </a:p>
        </p:txBody>
      </p:sp>
      <p:sp>
        <p:nvSpPr>
          <p:cNvPr id="18" name="모서리가 둥근 직사각형 131"/>
          <p:cNvSpPr/>
          <p:nvPr/>
        </p:nvSpPr>
        <p:spPr bwMode="auto">
          <a:xfrm>
            <a:off x="1209837" y="4186869"/>
            <a:ext cx="1762858" cy="63241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 이점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병원</a:t>
            </a:r>
            <a:endParaRPr lang="ko-KR" altLang="en-US" dirty="0">
              <a:latin typeface="+mn-ea"/>
            </a:endParaRPr>
          </a:p>
        </p:txBody>
      </p:sp>
      <p:sp>
        <p:nvSpPr>
          <p:cNvPr id="19" name="모서리가 둥근 직사각형 146"/>
          <p:cNvSpPr/>
          <p:nvPr/>
        </p:nvSpPr>
        <p:spPr>
          <a:xfrm>
            <a:off x="6529836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복지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47"/>
          <p:cNvSpPr/>
          <p:nvPr/>
        </p:nvSpPr>
        <p:spPr bwMode="auto">
          <a:xfrm>
            <a:off x="6808509" y="3229168"/>
            <a:ext cx="1470399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기업 제휴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절차 안내</a:t>
            </a:r>
            <a:endParaRPr lang="ko-KR" altLang="en-US" dirty="0">
              <a:latin typeface="+mn-ea"/>
            </a:endParaRPr>
          </a:p>
        </p:txBody>
      </p:sp>
      <p:sp>
        <p:nvSpPr>
          <p:cNvPr id="21" name="모서리가 둥근 직사각형 155"/>
          <p:cNvSpPr/>
          <p:nvPr/>
        </p:nvSpPr>
        <p:spPr>
          <a:xfrm>
            <a:off x="3582384" y="2417296"/>
            <a:ext cx="2358319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병원 제휴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56"/>
          <p:cNvSpPr/>
          <p:nvPr/>
        </p:nvSpPr>
        <p:spPr bwMode="auto">
          <a:xfrm>
            <a:off x="3853572" y="3229168"/>
            <a:ext cx="1815943" cy="63945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제휴마케팅</a:t>
            </a:r>
            <a:endParaRPr lang="en-US" altLang="ko-KR" dirty="0" smtClean="0">
              <a:latin typeface="+mn-ea"/>
            </a:endParaRPr>
          </a:p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기법소개</a:t>
            </a:r>
            <a:endParaRPr lang="ko-KR" altLang="en-US" dirty="0">
              <a:latin typeface="+mn-ea"/>
            </a:endParaRPr>
          </a:p>
        </p:txBody>
      </p:sp>
      <p:sp>
        <p:nvSpPr>
          <p:cNvPr id="23" name="모서리가 둥근 직사각형 157"/>
          <p:cNvSpPr/>
          <p:nvPr/>
        </p:nvSpPr>
        <p:spPr bwMode="auto">
          <a:xfrm>
            <a:off x="3821875" y="4186869"/>
            <a:ext cx="1879336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마케팅 제휴 </a:t>
            </a:r>
            <a:r>
              <a:rPr lang="en-US" altLang="ko-KR" dirty="0" err="1" smtClean="0">
                <a:latin typeface="+mn-ea"/>
              </a:rPr>
              <a:t>url</a:t>
            </a:r>
            <a:endParaRPr lang="ko-KR" altLang="en-US" dirty="0">
              <a:latin typeface="+mn-ea"/>
            </a:endParaRPr>
          </a:p>
        </p:txBody>
      </p:sp>
      <p:sp>
        <p:nvSpPr>
          <p:cNvPr id="24" name="모서리가 둥근 직사각형 51"/>
          <p:cNvSpPr/>
          <p:nvPr/>
        </p:nvSpPr>
        <p:spPr bwMode="auto">
          <a:xfrm>
            <a:off x="6767927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err="1" smtClean="0">
                <a:latin typeface="+mn-ea"/>
              </a:rPr>
              <a:t>기업제휴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7" name="모서리가 둥근 직사각형 146"/>
          <p:cNvSpPr/>
          <p:nvPr/>
        </p:nvSpPr>
        <p:spPr>
          <a:xfrm>
            <a:off x="9090613" y="2417296"/>
            <a:ext cx="2027744" cy="540000"/>
          </a:xfrm>
          <a:prstGeom prst="roundRect">
            <a:avLst>
              <a:gd name="adj" fmla="val 41681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진료 예약 문의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모서리가 둥근 직사각형 147"/>
          <p:cNvSpPr/>
          <p:nvPr/>
        </p:nvSpPr>
        <p:spPr bwMode="auto">
          <a:xfrm>
            <a:off x="8905878" y="3194001"/>
            <a:ext cx="2397215" cy="718578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절차 안내 및 진료과 선택</a:t>
            </a:r>
            <a:endParaRPr lang="ko-KR" altLang="en-US" dirty="0">
              <a:latin typeface="+mn-ea"/>
            </a:endParaRPr>
          </a:p>
        </p:txBody>
      </p:sp>
      <p:sp>
        <p:nvSpPr>
          <p:cNvPr id="30" name="모서리가 둥근 직사각형 51"/>
          <p:cNvSpPr/>
          <p:nvPr/>
        </p:nvSpPr>
        <p:spPr bwMode="auto">
          <a:xfrm>
            <a:off x="9328704" y="4186869"/>
            <a:ext cx="1551562" cy="432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진료 예약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42" name="모서리가 둥근 직사각형 131"/>
          <p:cNvSpPr/>
          <p:nvPr/>
        </p:nvSpPr>
        <p:spPr bwMode="auto">
          <a:xfrm>
            <a:off x="1481355" y="5131618"/>
            <a:ext cx="1219822" cy="426034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anchor="ctr"/>
          <a:lstStyle/>
          <a:p>
            <a:pPr algn="ctr">
              <a:spcBef>
                <a:spcPct val="10000"/>
              </a:spcBef>
            </a:pPr>
            <a:r>
              <a:rPr lang="ko-KR" altLang="en-US" dirty="0" smtClean="0">
                <a:latin typeface="+mn-ea"/>
              </a:rPr>
              <a:t>문의 </a:t>
            </a:r>
            <a:r>
              <a:rPr lang="en-US" altLang="ko-KR" dirty="0" err="1" smtClean="0">
                <a:latin typeface="+mn-ea"/>
              </a:rPr>
              <a:t>url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6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1"/>
          <p:cNvSpPr txBox="1">
            <a:spLocks/>
          </p:cNvSpPr>
          <p:nvPr/>
        </p:nvSpPr>
        <p:spPr>
          <a:xfrm>
            <a:off x="9168341" y="614893"/>
            <a:ext cx="3023659" cy="5982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직사각형 2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9" name="직사각형 14"/>
          <p:cNvSpPr/>
          <p:nvPr/>
        </p:nvSpPr>
        <p:spPr>
          <a:xfrm>
            <a:off x="133004" y="1358760"/>
            <a:ext cx="8944497" cy="7680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348" y="1778741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병원 </a:t>
            </a:r>
            <a:r>
              <a:rPr lang="ko-KR" altLang="en-US" sz="1400" dirty="0">
                <a:latin typeface="+mn-ea"/>
              </a:rPr>
              <a:t>제휴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| </a:t>
            </a:r>
            <a:r>
              <a:rPr lang="ko-KR" altLang="en-US" sz="1400" dirty="0" smtClean="0">
                <a:latin typeface="+mn-ea"/>
              </a:rPr>
              <a:t>기업 제휴 </a:t>
            </a:r>
            <a:r>
              <a:rPr lang="ko-KR" altLang="en-US" sz="1400" dirty="0">
                <a:latin typeface="+mn-ea"/>
              </a:rPr>
              <a:t>문의 </a:t>
            </a:r>
            <a:r>
              <a:rPr lang="en-US" altLang="ko-KR" sz="1400" dirty="0">
                <a:latin typeface="+mn-ea"/>
              </a:rPr>
              <a:t>|</a:t>
            </a:r>
            <a:r>
              <a:rPr lang="ko-KR" altLang="en-US" sz="1400" dirty="0">
                <a:latin typeface="+mn-ea"/>
              </a:rPr>
              <a:t> 진료 예약 문의 </a:t>
            </a:r>
          </a:p>
        </p:txBody>
      </p:sp>
      <p:sp>
        <p:nvSpPr>
          <p:cNvPr id="13" name="직사각형 23"/>
          <p:cNvSpPr/>
          <p:nvPr/>
        </p:nvSpPr>
        <p:spPr>
          <a:xfrm>
            <a:off x="239349" y="1454774"/>
            <a:ext cx="1807564" cy="57606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+mn-ea"/>
              </a:rPr>
              <a:t>`</a:t>
            </a:r>
            <a:endParaRPr lang="ko-KR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806" y="1552974"/>
            <a:ext cx="16869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67" b="1" dirty="0" smtClean="0">
                <a:latin typeface="+mn-ea"/>
              </a:rPr>
              <a:t>DAOM LOGO</a:t>
            </a:r>
            <a:endParaRPr lang="ko-KR" altLang="en-US" sz="1867" b="1" dirty="0">
              <a:latin typeface="+mn-ea"/>
            </a:endParaRPr>
          </a:p>
        </p:txBody>
      </p:sp>
      <p:sp>
        <p:nvSpPr>
          <p:cNvPr id="18" name="모서리가 둥근 직사각형 62"/>
          <p:cNvSpPr/>
          <p:nvPr/>
        </p:nvSpPr>
        <p:spPr>
          <a:xfrm>
            <a:off x="134224" y="974718"/>
            <a:ext cx="3081456" cy="306300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33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ko-KR" altLang="en-US" sz="933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상단 고정 메뉴바</a:t>
            </a:r>
            <a:endParaRPr lang="en-US" altLang="ko-KR" sz="933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직사각형 2"/>
          <p:cNvSpPr/>
          <p:nvPr/>
        </p:nvSpPr>
        <p:spPr>
          <a:xfrm>
            <a:off x="111922" y="2364115"/>
            <a:ext cx="8944497" cy="411321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sz="2400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en-US" altLang="ko-KR" sz="2400" dirty="0" smtClean="0">
                <a:solidFill>
                  <a:sysClr val="windowText" lastClr="000000"/>
                </a:solidFill>
                <a:latin typeface="+mn-ea"/>
              </a:rPr>
              <a:t>2)</a:t>
            </a:r>
            <a:r>
              <a:rPr lang="ko-KR" altLang="en-US" sz="2400" dirty="0" smtClean="0">
                <a:solidFill>
                  <a:sysClr val="windowText" lastClr="000000"/>
                </a:solidFill>
                <a:latin typeface="+mn-ea"/>
              </a:rPr>
              <a:t>사진</a:t>
            </a:r>
            <a:endParaRPr lang="en-US" altLang="ko-KR" sz="2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4526" y="692588"/>
            <a:ext cx="2611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다옴 메디컬의</a:t>
            </a:r>
            <a:r>
              <a:rPr lang="ko-KR" altLang="en-US" dirty="0" smtClean="0"/>
              <a:t> 솔루션의 슬로건을 중앙에 배치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오피스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의료 사진을 배경으로 하며 흐리게 표시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8646459" y="2364115"/>
            <a:ext cx="409960" cy="4113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646459" y="2364115"/>
            <a:ext cx="409960" cy="68388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endParaRPr lang="en-US" dirty="0" smtClean="0">
              <a:latin typeface="+mn-ea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19381"/>
            <a:ext cx="12192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메인화면 스토리보드</a:t>
            </a:r>
            <a:r>
              <a:rPr lang="en-US" altLang="ko-KR" dirty="0" smtClean="0"/>
              <a:t> (1/3)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769850" y="3537371"/>
            <a:ext cx="5628640" cy="13919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691" tIns="20691" rIns="20691" bIns="20691" rtlCol="0" anchor="ctr"/>
          <a:lstStyle/>
          <a:p>
            <a:pPr algn="ctr">
              <a:spcBef>
                <a:spcPct val="10000"/>
              </a:spcBef>
            </a:pPr>
            <a:r>
              <a:rPr lang="en-US" altLang="ko-KR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다옴 메디컬 슬로건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0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/>
      </a:spPr>
      <a:bodyPr lIns="20691" tIns="20691" rIns="20691" bIns="20691" anchor="ctr"/>
      <a:lstStyle>
        <a:defPPr algn="ctr">
          <a:spcBef>
            <a:spcPct val="10000"/>
          </a:spcBef>
          <a:defRPr dirty="0" smtClean="0">
            <a:latin typeface="+mn-ea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690</Words>
  <Application>Microsoft Macintosh PowerPoint</Application>
  <PresentationFormat>Widescreen</PresentationFormat>
  <Paragraphs>242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맑은 고딕</vt:lpstr>
      <vt:lpstr>Arial</vt:lpstr>
      <vt:lpstr>Office Theme</vt:lpstr>
      <vt:lpstr>DAOM Web page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DAOM WEBPAGE</dc:title>
  <dc:creator>김동휘</dc:creator>
  <cp:lastModifiedBy>김동휘</cp:lastModifiedBy>
  <cp:revision>58</cp:revision>
  <dcterms:created xsi:type="dcterms:W3CDTF">2017-06-07T06:11:20Z</dcterms:created>
  <dcterms:modified xsi:type="dcterms:W3CDTF">2017-06-16T06:03:44Z</dcterms:modified>
</cp:coreProperties>
</file>