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7" r:id="rId6"/>
    <p:sldId id="259" r:id="rId7"/>
    <p:sldId id="272" r:id="rId8"/>
    <p:sldId id="260" r:id="rId9"/>
    <p:sldId id="262" r:id="rId10"/>
    <p:sldId id="268" r:id="rId11"/>
    <p:sldId id="263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일자리를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983587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597ED13-6433-4115-96D7-A37A68ACE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917443" y="2384233"/>
            <a:ext cx="7308000" cy="4366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E4AFEC-F5A6-48A2-BCB7-849E03C9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5C23BE-2C40-4B18-BBFC-0734AF5A6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55" r="4232" b="3525"/>
          <a:stretch/>
        </p:blipFill>
        <p:spPr>
          <a:xfrm>
            <a:off x="918556" y="2391838"/>
            <a:ext cx="7306887" cy="4366409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FF88D-223C-41E2-81AC-BF34559AE895}"/>
              </a:ext>
            </a:extLst>
          </p:cNvPr>
          <p:cNvSpPr txBox="1"/>
          <p:nvPr/>
        </p:nvSpPr>
        <p:spPr>
          <a:xfrm>
            <a:off x="457200" y="1745672"/>
            <a:ext cx="5320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채용 공고 상세 정보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모달을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이용한 팝업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4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588256-3B16-4A1D-B3F3-4D439CDE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1838"/>
            <a:ext cx="8229600" cy="3871474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4467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구현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(JAVASCRIPT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0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E00FF-1130-4F9B-A6D8-76A64CD8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64783A-2F44-4839-B530-04076DC7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99" r="26032" b="29741"/>
          <a:stretch/>
        </p:blipFill>
        <p:spPr>
          <a:xfrm>
            <a:off x="1878676" y="2391838"/>
            <a:ext cx="5386647" cy="434723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8AFE6-BBA4-41D6-9841-7544A3E52A44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작성</a:t>
            </a:r>
          </a:p>
        </p:txBody>
      </p:sp>
    </p:spTree>
    <p:extLst>
      <p:ext uri="{BB962C8B-B14F-4D97-AF65-F5344CB8AC3E}">
        <p14:creationId xmlns:p14="http://schemas.microsoft.com/office/powerpoint/2010/main" val="265257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2B6E-3529-4EB8-985E-6A75520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F91493-151C-47C7-A8A7-F8865A43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5" y="2391838"/>
            <a:ext cx="6835930" cy="376566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25597-31C8-4988-8574-1E1065BFE57F}"/>
              </a:ext>
            </a:extLst>
          </p:cNvPr>
          <p:cNvSpPr txBox="1"/>
          <p:nvPr/>
        </p:nvSpPr>
        <p:spPr>
          <a:xfrm>
            <a:off x="457200" y="1745672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관심기업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1735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2B6E-3529-4EB8-985E-6A75520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25597-31C8-4988-8574-1E1065BFE57F}"/>
              </a:ext>
            </a:extLst>
          </p:cNvPr>
          <p:cNvSpPr txBox="1"/>
          <p:nvPr/>
        </p:nvSpPr>
        <p:spPr>
          <a:xfrm>
            <a:off x="457200" y="1745672"/>
            <a:ext cx="550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업로드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자기소개서 파일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BE9F7F-33E0-4AC6-89A6-117FF4F44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57"/>
          <a:stretch/>
        </p:blipFill>
        <p:spPr>
          <a:xfrm>
            <a:off x="457200" y="2391838"/>
            <a:ext cx="2975956" cy="284165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782AB-E834-4942-8617-C1F8C04FC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75"/>
          <a:stretch/>
        </p:blipFill>
        <p:spPr>
          <a:xfrm>
            <a:off x="4452636" y="2391838"/>
            <a:ext cx="4234164" cy="372791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280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3205C-0081-43B2-A99B-3992A99C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41563" y="1499616"/>
            <a:ext cx="9060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32544"/>
              </p:ext>
            </p:extLst>
          </p:nvPr>
        </p:nvGraphicFramePr>
        <p:xfrm>
          <a:off x="457200" y="1753926"/>
          <a:ext cx="8229600" cy="467123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3633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48203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32537D-FE64-4E76-8EC9-C0ACEB8D4E1C}"/>
              </a:ext>
            </a:extLst>
          </p:cNvPr>
          <p:cNvSpPr txBox="1"/>
          <p:nvPr/>
        </p:nvSpPr>
        <p:spPr>
          <a:xfrm>
            <a:off x="7245380" y="119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06730"/>
              </p:ext>
            </p:extLst>
          </p:nvPr>
        </p:nvGraphicFramePr>
        <p:xfrm>
          <a:off x="465511" y="1753928"/>
          <a:ext cx="8212976" cy="500241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28708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63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2870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2870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7245380" y="119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A7A340-A281-4DB0-A4B4-B4842C7C2268}"/>
              </a:ext>
            </a:extLst>
          </p:cNvPr>
          <p:cNvGrpSpPr/>
          <p:nvPr/>
        </p:nvGrpSpPr>
        <p:grpSpPr>
          <a:xfrm>
            <a:off x="1373497" y="1579418"/>
            <a:ext cx="6083019" cy="5079369"/>
            <a:chOff x="1564690" y="1763969"/>
            <a:chExt cx="5875201" cy="48948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B4E523-28FD-4A83-AC00-737584106B80}"/>
                </a:ext>
              </a:extLst>
            </p:cNvPr>
            <p:cNvGrpSpPr/>
            <p:nvPr/>
          </p:nvGrpSpPr>
          <p:grpSpPr>
            <a:xfrm>
              <a:off x="1564690" y="1763969"/>
              <a:ext cx="5875201" cy="4894818"/>
              <a:chOff x="1564690" y="1763969"/>
              <a:chExt cx="5875201" cy="489481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02F7DB-CFC8-4F2F-BC3B-5EDBDC444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6" b="49062"/>
              <a:stretch/>
            </p:blipFill>
            <p:spPr>
              <a:xfrm>
                <a:off x="1564714" y="1763969"/>
                <a:ext cx="5875177" cy="469413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3E680EC-2CA6-4B83-B703-E213C9715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85" r="62396"/>
              <a:stretch/>
            </p:blipFill>
            <p:spPr>
              <a:xfrm>
                <a:off x="1564690" y="5469775"/>
                <a:ext cx="2209287" cy="118901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7F9CC7-4DCA-447E-B88C-C1FD1DFEC719}"/>
                </a:ext>
              </a:extLst>
            </p:cNvPr>
            <p:cNvSpPr/>
            <p:nvPr/>
          </p:nvSpPr>
          <p:spPr>
            <a:xfrm>
              <a:off x="2152996" y="5220393"/>
              <a:ext cx="1080655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8224814" y="11918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ERD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96335DD-A946-4715-A18F-CB5DA74A8307}"/>
              </a:ext>
            </a:extLst>
          </p:cNvPr>
          <p:cNvCxnSpPr/>
          <p:nvPr/>
        </p:nvCxnSpPr>
        <p:spPr>
          <a:xfrm flipH="1">
            <a:off x="3221831" y="5399722"/>
            <a:ext cx="59532" cy="97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55DFF3-6E0A-459A-B6E8-3FF7DFF2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91" y="1661021"/>
            <a:ext cx="4339217" cy="4842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7604452" y="11918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50000"/>
                  </a:schemeClr>
                </a:solidFill>
              </a:rPr>
              <a:t>유스케이스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17541"/>
              </p:ext>
            </p:extLst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세션 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9A6381-DEDB-411A-AE4B-4E19CCF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7" y="2552007"/>
            <a:ext cx="7642805" cy="362062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471979-8E97-4910-B8DD-0FE276D9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6" y="5763138"/>
            <a:ext cx="7642805" cy="370240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611AA1B-E407-4578-8E3E-52844F45F082}"/>
              </a:ext>
            </a:extLst>
          </p:cNvPr>
          <p:cNvSpPr/>
          <p:nvPr/>
        </p:nvSpPr>
        <p:spPr>
          <a:xfrm>
            <a:off x="3524597" y="3320294"/>
            <a:ext cx="2094807" cy="203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228</TotalTime>
  <Words>401</Words>
  <Application>Microsoft Office PowerPoint</Application>
  <PresentationFormat>화면 슬라이드 쇼(4:3)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프로젝트 개요</vt:lpstr>
      <vt:lpstr>프로젝트 개요</vt:lpstr>
      <vt:lpstr>프로젝트 개요</vt:lpstr>
      <vt:lpstr>프로젝트 개요</vt:lpstr>
      <vt:lpstr>프로젝트 개요</vt:lpstr>
      <vt:lpstr>계획 및 일정</vt:lpstr>
      <vt:lpstr>진행 상황</vt:lpstr>
      <vt:lpstr>진행 상황</vt:lpstr>
      <vt:lpstr>진행 상황</vt:lpstr>
      <vt:lpstr>진행 상황</vt:lpstr>
      <vt:lpstr>향후 계획</vt:lpstr>
      <vt:lpstr>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59</cp:revision>
  <dcterms:created xsi:type="dcterms:W3CDTF">2017-06-25T22:22:06Z</dcterms:created>
  <dcterms:modified xsi:type="dcterms:W3CDTF">2017-06-26T06:25:19Z</dcterms:modified>
</cp:coreProperties>
</file>