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321" r:id="rId4"/>
    <p:sldId id="260" r:id="rId5"/>
    <p:sldId id="320" r:id="rId6"/>
    <p:sldId id="271" r:id="rId7"/>
    <p:sldId id="322" r:id="rId8"/>
    <p:sldId id="283" r:id="rId9"/>
    <p:sldId id="323" r:id="rId10"/>
    <p:sldId id="327" r:id="rId11"/>
    <p:sldId id="324" r:id="rId12"/>
    <p:sldId id="325" r:id="rId13"/>
    <p:sldId id="326" r:id="rId14"/>
    <p:sldId id="258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F4957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9" autoAdjust="0"/>
    <p:restoredTop sz="99868" autoAdjust="0"/>
  </p:normalViewPr>
  <p:slideViewPr>
    <p:cSldViewPr snapToGrid="0" showGuides="1">
      <p:cViewPr varScale="1">
        <p:scale>
          <a:sx n="112" d="100"/>
          <a:sy n="112" d="100"/>
        </p:scale>
        <p:origin x="-66" y="-12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BF27B-2C94-493D-B68C-B98EC05752A8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8D95EEC-4FAC-466C-A42C-4695302DA12A}">
      <dgm:prSet phldrT="[텍스트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MVC Model 1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C151D5F-6F39-45A6-810F-9A2785EE7769}" type="parTrans" cxnId="{B8700979-1FE6-4357-A1F8-D8008B6D057B}">
      <dgm:prSet/>
      <dgm:spPr/>
      <dgm:t>
        <a:bodyPr/>
        <a:lstStyle/>
        <a:p>
          <a:pPr latinLnBrk="1"/>
          <a:endParaRPr lang="ko-KR" altLang="en-US"/>
        </a:p>
      </dgm:t>
    </dgm:pt>
    <dgm:pt modelId="{A0AFFFEA-6D8D-46FD-A599-4525C477D774}" type="sibTrans" cxnId="{B8700979-1FE6-4357-A1F8-D8008B6D057B}">
      <dgm:prSet custT="1"/>
      <dgm:spPr>
        <a:noFill/>
      </dgm:spPr>
      <dgm:t>
        <a:bodyPr/>
        <a:lstStyle/>
        <a:p>
          <a:pPr latinLnBrk="1"/>
          <a:endParaRPr lang="ko-KR" altLang="en-US" sz="6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E8688E1-0C75-45FE-B8C2-60579EE1C039}">
      <dgm:prSet phldrT="[텍스트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단순한 </a:t>
          </a: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DB</a:t>
          </a:r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구성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53F6285-FA44-4CDF-B00E-F371D2A833EB}" type="parTrans" cxnId="{BD2CA711-292B-48ED-9AD6-EB98D0D7BFC3}">
      <dgm:prSet/>
      <dgm:spPr/>
      <dgm:t>
        <a:bodyPr/>
        <a:lstStyle/>
        <a:p>
          <a:pPr latinLnBrk="1"/>
          <a:endParaRPr lang="ko-KR" altLang="en-US"/>
        </a:p>
      </dgm:t>
    </dgm:pt>
    <dgm:pt modelId="{73A835D1-900F-4CBD-8278-EF89DBBCCB03}" type="sibTrans" cxnId="{BD2CA711-292B-48ED-9AD6-EB98D0D7BFC3}">
      <dgm:prSet custT="1"/>
      <dgm:spPr>
        <a:noFill/>
      </dgm:spPr>
      <dgm:t>
        <a:bodyPr/>
        <a:lstStyle/>
        <a:p>
          <a:pPr latinLnBrk="1"/>
          <a:endParaRPr lang="ko-KR" altLang="en-US" sz="6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74DD337-9BBE-424E-9FBB-4CC08CD6FB34}">
      <dgm:prSet phldrT="[텍스트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다양한 이미지 리소스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8F4125E-9518-4F78-A47A-4254BB5B1F29}" type="parTrans" cxnId="{A8A59837-D752-4F9B-9B04-32D89ED678D2}">
      <dgm:prSet/>
      <dgm:spPr/>
      <dgm:t>
        <a:bodyPr/>
        <a:lstStyle/>
        <a:p>
          <a:pPr latinLnBrk="1"/>
          <a:endParaRPr lang="ko-KR" altLang="en-US"/>
        </a:p>
      </dgm:t>
    </dgm:pt>
    <dgm:pt modelId="{CEB5CDE7-9F09-4EB6-B745-E521E6F4ABDA}" type="sibTrans" cxnId="{A8A59837-D752-4F9B-9B04-32D89ED678D2}">
      <dgm:prSet custT="1"/>
      <dgm:spPr>
        <a:noFill/>
      </dgm:spPr>
      <dgm:t>
        <a:bodyPr/>
        <a:lstStyle/>
        <a:p>
          <a:pPr latinLnBrk="1"/>
          <a:endParaRPr lang="ko-KR" altLang="en-US" sz="6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EB415ED-A529-4D1D-8A2C-B8A688436FFC}">
      <dgm:prSet phldrT="[텍스트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비효율적 </a:t>
          </a:r>
          <a:r>
            <a: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Algorithm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0210E62-2DFA-4F6E-A0CD-63C6D4C96123}" type="parTrans" cxnId="{CE83893C-879A-42AF-B71E-7437214AAAD7}">
      <dgm:prSet/>
      <dgm:spPr/>
      <dgm:t>
        <a:bodyPr/>
        <a:lstStyle/>
        <a:p>
          <a:pPr latinLnBrk="1"/>
          <a:endParaRPr lang="ko-KR" altLang="en-US"/>
        </a:p>
      </dgm:t>
    </dgm:pt>
    <dgm:pt modelId="{5CC245A4-C313-4E02-8EB2-CCE2B83F2A07}" type="sibTrans" cxnId="{CE83893C-879A-42AF-B71E-7437214AAAD7}">
      <dgm:prSet custT="1"/>
      <dgm:spPr>
        <a:noFill/>
      </dgm:spPr>
      <dgm:t>
        <a:bodyPr/>
        <a:lstStyle/>
        <a:p>
          <a:pPr latinLnBrk="1"/>
          <a:endParaRPr lang="ko-KR" altLang="en-US" sz="6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B1A14C47-C100-4E71-9EB6-388853EE4A2B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유지</a:t>
          </a:r>
          <a:r>
            <a: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/</a:t>
          </a:r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보수의 불편함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ED2694C-33FE-48A7-B81F-2C8B65601098}" type="parTrans" cxnId="{86837E72-0E0E-4C0E-97D3-9C649F6AC01E}">
      <dgm:prSet/>
      <dgm:spPr/>
      <dgm:t>
        <a:bodyPr/>
        <a:lstStyle/>
        <a:p>
          <a:pPr latinLnBrk="1"/>
          <a:endParaRPr lang="ko-KR" altLang="en-US"/>
        </a:p>
      </dgm:t>
    </dgm:pt>
    <dgm:pt modelId="{FBB78B46-D812-4C9F-8C63-EA93502A3723}" type="sibTrans" cxnId="{86837E72-0E0E-4C0E-97D3-9C649F6AC01E}">
      <dgm:prSet/>
      <dgm:spPr/>
      <dgm:t>
        <a:bodyPr/>
        <a:lstStyle/>
        <a:p>
          <a:pPr latinLnBrk="1"/>
          <a:endParaRPr lang="ko-KR" altLang="en-US"/>
        </a:p>
      </dgm:t>
    </dgm:pt>
    <dgm:pt modelId="{59D762EA-57E6-443B-999B-006AFBE5BA68}">
      <dgm:prSet phldrT="[텍스트]" custT="1"/>
      <dgm:spPr/>
      <dgm:t>
        <a:bodyPr/>
        <a:lstStyle/>
        <a:p>
          <a:pPr latinLnBrk="1"/>
          <a:r>
            <a:rPr lang="ko-KR" altLang="en-US" sz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확장성</a:t>
          </a:r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감소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61DC034-5C04-4DC5-961B-72CC24AD331E}" type="parTrans" cxnId="{766CC3F2-667E-4262-B0C5-68A67E90B85D}">
      <dgm:prSet/>
      <dgm:spPr/>
      <dgm:t>
        <a:bodyPr/>
        <a:lstStyle/>
        <a:p>
          <a:pPr latinLnBrk="1"/>
          <a:endParaRPr lang="ko-KR" altLang="en-US"/>
        </a:p>
      </dgm:t>
    </dgm:pt>
    <dgm:pt modelId="{31DE77C5-384E-42B7-9CB5-50E235E39E7E}" type="sibTrans" cxnId="{766CC3F2-667E-4262-B0C5-68A67E90B85D}">
      <dgm:prSet/>
      <dgm:spPr/>
      <dgm:t>
        <a:bodyPr/>
        <a:lstStyle/>
        <a:p>
          <a:pPr latinLnBrk="1"/>
          <a:endParaRPr lang="ko-KR" altLang="en-US"/>
        </a:p>
      </dgm:t>
    </dgm:pt>
    <dgm:pt modelId="{7BE89F49-7F7F-44F3-B2A6-B7B0FB812BEA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단순한 기능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19BEF179-EAEA-4BBA-BB88-CB64A81CD037}" type="parTrans" cxnId="{FF5ABD94-4705-4D3D-81D5-BEC4701DC8BD}">
      <dgm:prSet/>
      <dgm:spPr/>
      <dgm:t>
        <a:bodyPr/>
        <a:lstStyle/>
        <a:p>
          <a:pPr latinLnBrk="1"/>
          <a:endParaRPr lang="ko-KR" altLang="en-US"/>
        </a:p>
      </dgm:t>
    </dgm:pt>
    <dgm:pt modelId="{3282B324-91F3-4854-A574-CFCDE1379648}" type="sibTrans" cxnId="{FF5ABD94-4705-4D3D-81D5-BEC4701DC8BD}">
      <dgm:prSet/>
      <dgm:spPr/>
      <dgm:t>
        <a:bodyPr/>
        <a:lstStyle/>
        <a:p>
          <a:pPr latinLnBrk="1"/>
          <a:endParaRPr lang="ko-KR" altLang="en-US"/>
        </a:p>
      </dgm:t>
    </dgm:pt>
    <dgm:pt modelId="{62B469BE-01FF-451E-9764-AA76989AB91B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시스템의 과부하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33CFB49-A447-4C65-9DFF-CF16AD7B1F22}" type="parTrans" cxnId="{9173B20A-A243-4D6A-A439-1B7B39DF044D}">
      <dgm:prSet/>
      <dgm:spPr/>
      <dgm:t>
        <a:bodyPr/>
        <a:lstStyle/>
        <a:p>
          <a:pPr latinLnBrk="1"/>
          <a:endParaRPr lang="ko-KR" altLang="en-US"/>
        </a:p>
      </dgm:t>
    </dgm:pt>
    <dgm:pt modelId="{979422B3-C54F-4862-9630-1EBD3D48D339}" type="sibTrans" cxnId="{9173B20A-A243-4D6A-A439-1B7B39DF044D}">
      <dgm:prSet/>
      <dgm:spPr/>
      <dgm:t>
        <a:bodyPr/>
        <a:lstStyle/>
        <a:p>
          <a:pPr latinLnBrk="1"/>
          <a:endParaRPr lang="ko-KR" altLang="en-US"/>
        </a:p>
      </dgm:t>
    </dgm:pt>
    <dgm:pt modelId="{460E3563-3734-4FB8-A3F5-FCC148DAC518}">
      <dgm:prSet phldrT="[텍스트]" custT="1"/>
      <dgm:spPr/>
      <dgm:t>
        <a:bodyPr/>
        <a:lstStyle/>
        <a:p>
          <a:pPr latinLnBrk="1"/>
          <a:r>
            <a:rPr lang="ko-KR" altLang="en-US" sz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트래픽</a:t>
          </a:r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증가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84DAB77-FA78-4E86-A1D8-8DB19E974291}" type="parTrans" cxnId="{D2956901-B2FA-4724-A94F-92050C13F70D}">
      <dgm:prSet/>
      <dgm:spPr/>
      <dgm:t>
        <a:bodyPr/>
        <a:lstStyle/>
        <a:p>
          <a:pPr latinLnBrk="1"/>
          <a:endParaRPr lang="ko-KR" altLang="en-US"/>
        </a:p>
      </dgm:t>
    </dgm:pt>
    <dgm:pt modelId="{66843217-CF6E-42D4-B963-EB11471B4DD2}" type="sibTrans" cxnId="{D2956901-B2FA-4724-A94F-92050C13F70D}">
      <dgm:prSet/>
      <dgm:spPr/>
      <dgm:t>
        <a:bodyPr/>
        <a:lstStyle/>
        <a:p>
          <a:pPr latinLnBrk="1"/>
          <a:endParaRPr lang="ko-KR" altLang="en-US"/>
        </a:p>
      </dgm:t>
    </dgm:pt>
    <dgm:pt modelId="{F6C0A95A-9AB5-4C27-BDB3-916CB319BCB5}" type="pres">
      <dgm:prSet presAssocID="{8A5BF27B-2C94-493D-B68C-B98EC05752A8}" presName="Name0" presStyleCnt="0">
        <dgm:presLayoutVars>
          <dgm:chMax/>
          <dgm:chPref/>
          <dgm:dir/>
          <dgm:animLvl val="lvl"/>
        </dgm:presLayoutVars>
      </dgm:prSet>
      <dgm:spPr/>
    </dgm:pt>
    <dgm:pt modelId="{6494D25D-93F5-4C68-AD15-917C13F9AAE4}" type="pres">
      <dgm:prSet presAssocID="{A8D95EEC-4FAC-466C-A42C-4695302DA12A}" presName="composite" presStyleCnt="0"/>
      <dgm:spPr/>
    </dgm:pt>
    <dgm:pt modelId="{97E8B1FF-BEDD-4FC4-94C6-C70CD6D993FA}" type="pres">
      <dgm:prSet presAssocID="{A8D95EEC-4FAC-466C-A42C-4695302DA12A}" presName="Parent1" presStyleLbl="node1" presStyleIdx="0" presStyleCnt="8" custScaleX="156500" custLinFactNeighborX="32949" custLinFactNeighborY="9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8DEEE6-F796-42A6-825D-802432F18E6C}" type="pres">
      <dgm:prSet presAssocID="{A8D95EEC-4FAC-466C-A42C-4695302DA12A}" presName="Childtext1" presStyleLbl="revTx" presStyleIdx="0" presStyleCnt="4" custScaleX="122219" custLinFactX="-80017" custLinFactNeighborX="-100000" custLinFactNeighborY="14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F52251-2634-44B6-A5B2-217A253FF959}" type="pres">
      <dgm:prSet presAssocID="{A8D95EEC-4FAC-466C-A42C-4695302DA12A}" presName="BalanceSpacing" presStyleCnt="0"/>
      <dgm:spPr/>
    </dgm:pt>
    <dgm:pt modelId="{8610E4B0-A0AF-48DD-823B-2E0D8B9E895C}" type="pres">
      <dgm:prSet presAssocID="{A8D95EEC-4FAC-466C-A42C-4695302DA12A}" presName="BalanceSpacing1" presStyleCnt="0"/>
      <dgm:spPr/>
    </dgm:pt>
    <dgm:pt modelId="{DB74D396-A293-4F83-8567-DA1C892169FA}" type="pres">
      <dgm:prSet presAssocID="{A0AFFFEA-6D8D-46FD-A599-4525C477D774}" presName="Accent1Text" presStyleLbl="node1" presStyleIdx="1" presStyleCnt="8"/>
      <dgm:spPr/>
    </dgm:pt>
    <dgm:pt modelId="{3344DE94-6EFA-48C4-9B44-701E6C7CC8C7}" type="pres">
      <dgm:prSet presAssocID="{A0AFFFEA-6D8D-46FD-A599-4525C477D774}" presName="spaceBetweenRectangles" presStyleCnt="0"/>
      <dgm:spPr/>
    </dgm:pt>
    <dgm:pt modelId="{257D49CC-829F-4DEE-84F9-58B765894FD5}" type="pres">
      <dgm:prSet presAssocID="{6E8688E1-0C75-45FE-B8C2-60579EE1C039}" presName="composite" presStyleCnt="0"/>
      <dgm:spPr/>
    </dgm:pt>
    <dgm:pt modelId="{A98DAA67-49BD-4482-9177-496103BD62D5}" type="pres">
      <dgm:prSet presAssocID="{6E8688E1-0C75-45FE-B8C2-60579EE1C039}" presName="Parent1" presStyleLbl="node1" presStyleIdx="2" presStyleCnt="8" custScaleX="1542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12B58B-B3AE-4498-944E-ABBCC9A51ED8}" type="pres">
      <dgm:prSet presAssocID="{6E8688E1-0C75-45FE-B8C2-60579EE1C039}" presName="Childtext1" presStyleLbl="revTx" presStyleIdx="1" presStyleCnt="4" custScaleX="88402" custLinFactX="79419" custLinFactNeighborX="100000" custLinFactNeighborY="4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05F747-33BE-4AB1-B6A4-9BA1076542F2}" type="pres">
      <dgm:prSet presAssocID="{6E8688E1-0C75-45FE-B8C2-60579EE1C039}" presName="BalanceSpacing" presStyleCnt="0"/>
      <dgm:spPr/>
    </dgm:pt>
    <dgm:pt modelId="{581AA260-B79B-4431-A6EC-2FD2280421F2}" type="pres">
      <dgm:prSet presAssocID="{6E8688E1-0C75-45FE-B8C2-60579EE1C039}" presName="BalanceSpacing1" presStyleCnt="0"/>
      <dgm:spPr/>
    </dgm:pt>
    <dgm:pt modelId="{2EDB3D47-C120-4AAD-B19F-CBB012FA518B}" type="pres">
      <dgm:prSet presAssocID="{73A835D1-900F-4CBD-8278-EF89DBBCCB03}" presName="Accent1Text" presStyleLbl="node1" presStyleIdx="3" presStyleCnt="8" custLinFactNeighborX="740" custLinFactNeighborY="1932"/>
      <dgm:spPr/>
    </dgm:pt>
    <dgm:pt modelId="{EBB1E636-9B61-4BD3-B368-928E1AB49EFF}" type="pres">
      <dgm:prSet presAssocID="{73A835D1-900F-4CBD-8278-EF89DBBCCB03}" presName="spaceBetweenRectangles" presStyleCnt="0"/>
      <dgm:spPr/>
    </dgm:pt>
    <dgm:pt modelId="{C2E9C644-A297-4AA4-B9ED-3AD085A1FB8E}" type="pres">
      <dgm:prSet presAssocID="{8EB415ED-A529-4D1D-8A2C-B8A688436FFC}" presName="composite" presStyleCnt="0"/>
      <dgm:spPr/>
    </dgm:pt>
    <dgm:pt modelId="{6BFF20FB-5B80-4785-98D6-7A9C37A1AA0E}" type="pres">
      <dgm:prSet presAssocID="{8EB415ED-A529-4D1D-8A2C-B8A688436FFC}" presName="Parent1" presStyleLbl="node1" presStyleIdx="4" presStyleCnt="8" custScaleX="152362" custLinFactNeighborX="22207" custLinFactNeighborY="-70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BB06C9-56BD-4202-9C20-F52430E005C4}" type="pres">
      <dgm:prSet presAssocID="{8EB415ED-A529-4D1D-8A2C-B8A688436FFC}" presName="Childtext1" presStyleLbl="revTx" presStyleIdx="2" presStyleCnt="4" custScaleX="97793" custLinFactX="-84757" custLinFactNeighborX="-100000" custLinFactNeighborY="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C319C8-DFB4-4272-A13F-68F26958C6FA}" type="pres">
      <dgm:prSet presAssocID="{8EB415ED-A529-4D1D-8A2C-B8A688436FFC}" presName="BalanceSpacing" presStyleCnt="0"/>
      <dgm:spPr/>
    </dgm:pt>
    <dgm:pt modelId="{4F842713-7804-492B-B934-2DCD61280C7C}" type="pres">
      <dgm:prSet presAssocID="{8EB415ED-A529-4D1D-8A2C-B8A688436FFC}" presName="BalanceSpacing1" presStyleCnt="0"/>
      <dgm:spPr/>
    </dgm:pt>
    <dgm:pt modelId="{AA556C51-139D-4684-A396-FD2BB1A3EF31}" type="pres">
      <dgm:prSet presAssocID="{5CC245A4-C313-4E02-8EB2-CCE2B83F2A07}" presName="Accent1Text" presStyleLbl="node1" presStyleIdx="5" presStyleCnt="8"/>
      <dgm:spPr/>
    </dgm:pt>
    <dgm:pt modelId="{AFC8CCAB-E77F-44C5-AC5B-639E5D38093E}" type="pres">
      <dgm:prSet presAssocID="{5CC245A4-C313-4E02-8EB2-CCE2B83F2A07}" presName="spaceBetweenRectangles" presStyleCnt="0"/>
      <dgm:spPr/>
    </dgm:pt>
    <dgm:pt modelId="{45107281-C0FA-44E0-B54E-5B61DE05A83A}" type="pres">
      <dgm:prSet presAssocID="{974DD337-9BBE-424E-9FBB-4CC08CD6FB34}" presName="composite" presStyleCnt="0"/>
      <dgm:spPr/>
    </dgm:pt>
    <dgm:pt modelId="{3DB47BE1-1128-46F4-A0AE-A25A810A5286}" type="pres">
      <dgm:prSet presAssocID="{974DD337-9BBE-424E-9FBB-4CC08CD6FB34}" presName="Parent1" presStyleLbl="node1" presStyleIdx="6" presStyleCnt="8" custScaleX="154262" custLinFactNeighborX="740" custLinFactNeighborY="-141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09F0D0-2D67-4A51-AE29-C6A56614B9D3}" type="pres">
      <dgm:prSet presAssocID="{974DD337-9BBE-424E-9FBB-4CC08CD6FB34}" presName="Childtext1" presStyleLbl="revTx" presStyleIdx="3" presStyleCnt="4" custScaleX="101951" custLinFactX="75874" custLinFactNeighborX="100000" custLinFactNeighborY="-21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613430-DE44-49B6-B9AB-CAC11D6AB32A}" type="pres">
      <dgm:prSet presAssocID="{974DD337-9BBE-424E-9FBB-4CC08CD6FB34}" presName="BalanceSpacing" presStyleCnt="0"/>
      <dgm:spPr/>
    </dgm:pt>
    <dgm:pt modelId="{68E43330-13BB-43F9-9DBC-C88CB1332001}" type="pres">
      <dgm:prSet presAssocID="{974DD337-9BBE-424E-9FBB-4CC08CD6FB34}" presName="BalanceSpacing1" presStyleCnt="0"/>
      <dgm:spPr/>
    </dgm:pt>
    <dgm:pt modelId="{2FD7C100-5F3A-4A61-AC28-6D18470C843A}" type="pres">
      <dgm:prSet presAssocID="{CEB5CDE7-9F09-4EB6-B745-E521E6F4ABDA}" presName="Accent1Text" presStyleLbl="node1" presStyleIdx="7" presStyleCnt="8"/>
      <dgm:spPr/>
    </dgm:pt>
  </dgm:ptLst>
  <dgm:cxnLst>
    <dgm:cxn modelId="{968B1E67-F69A-40A8-9F85-6981BBB05BA2}" type="presOf" srcId="{8EB415ED-A529-4D1D-8A2C-B8A688436FFC}" destId="{6BFF20FB-5B80-4785-98D6-7A9C37A1AA0E}" srcOrd="0" destOrd="0" presId="urn:microsoft.com/office/officeart/2008/layout/AlternatingHexagons"/>
    <dgm:cxn modelId="{FF5ABD94-4705-4D3D-81D5-BEC4701DC8BD}" srcId="{6E8688E1-0C75-45FE-B8C2-60579EE1C039}" destId="{7BE89F49-7F7F-44F3-B2A6-B7B0FB812BEA}" srcOrd="0" destOrd="0" parTransId="{19BEF179-EAEA-4BBA-BB88-CB64A81CD037}" sibTransId="{3282B324-91F3-4854-A574-CFCDE1379648}"/>
    <dgm:cxn modelId="{221C0B08-52D2-4482-9FA3-B3863B06E96E}" type="presOf" srcId="{6E8688E1-0C75-45FE-B8C2-60579EE1C039}" destId="{A98DAA67-49BD-4482-9177-496103BD62D5}" srcOrd="0" destOrd="0" presId="urn:microsoft.com/office/officeart/2008/layout/AlternatingHexagons"/>
    <dgm:cxn modelId="{0368B0F6-E773-49FF-802E-9EE59040E65E}" type="presOf" srcId="{974DD337-9BBE-424E-9FBB-4CC08CD6FB34}" destId="{3DB47BE1-1128-46F4-A0AE-A25A810A5286}" srcOrd="0" destOrd="0" presId="urn:microsoft.com/office/officeart/2008/layout/AlternatingHexagons"/>
    <dgm:cxn modelId="{6ACEEF76-0560-4761-85D7-E8D514B410CC}" type="presOf" srcId="{A0AFFFEA-6D8D-46FD-A599-4525C477D774}" destId="{DB74D396-A293-4F83-8567-DA1C892169FA}" srcOrd="0" destOrd="0" presId="urn:microsoft.com/office/officeart/2008/layout/AlternatingHexagons"/>
    <dgm:cxn modelId="{CE83893C-879A-42AF-B71E-7437214AAAD7}" srcId="{8A5BF27B-2C94-493D-B68C-B98EC05752A8}" destId="{8EB415ED-A529-4D1D-8A2C-B8A688436FFC}" srcOrd="2" destOrd="0" parTransId="{30210E62-2DFA-4F6E-A0CD-63C6D4C96123}" sibTransId="{5CC245A4-C313-4E02-8EB2-CCE2B83F2A07}"/>
    <dgm:cxn modelId="{60BB89E0-4F70-44F3-9447-BD1DBC79411C}" type="presOf" srcId="{A8D95EEC-4FAC-466C-A42C-4695302DA12A}" destId="{97E8B1FF-BEDD-4FC4-94C6-C70CD6D993FA}" srcOrd="0" destOrd="0" presId="urn:microsoft.com/office/officeart/2008/layout/AlternatingHexagons"/>
    <dgm:cxn modelId="{88078F6B-3DFE-44AE-9BA8-F8BB623806D6}" type="presOf" srcId="{62B469BE-01FF-451E-9764-AA76989AB91B}" destId="{7DBB06C9-56BD-4202-9C20-F52430E005C4}" srcOrd="0" destOrd="0" presId="urn:microsoft.com/office/officeart/2008/layout/AlternatingHexagons"/>
    <dgm:cxn modelId="{CAFF2EB2-4211-4BC7-9C97-BB6658828024}" type="presOf" srcId="{B1A14C47-C100-4E71-9EB6-388853EE4A2B}" destId="{0F8DEEE6-F796-42A6-825D-802432F18E6C}" srcOrd="0" destOrd="0" presId="urn:microsoft.com/office/officeart/2008/layout/AlternatingHexagons"/>
    <dgm:cxn modelId="{7C820799-0670-43BC-B939-32ECA2313C6E}" type="presOf" srcId="{CEB5CDE7-9F09-4EB6-B745-E521E6F4ABDA}" destId="{2FD7C100-5F3A-4A61-AC28-6D18470C843A}" srcOrd="0" destOrd="0" presId="urn:microsoft.com/office/officeart/2008/layout/AlternatingHexagons"/>
    <dgm:cxn modelId="{B8700979-1FE6-4357-A1F8-D8008B6D057B}" srcId="{8A5BF27B-2C94-493D-B68C-B98EC05752A8}" destId="{A8D95EEC-4FAC-466C-A42C-4695302DA12A}" srcOrd="0" destOrd="0" parTransId="{7C151D5F-6F39-45A6-810F-9A2785EE7769}" sibTransId="{A0AFFFEA-6D8D-46FD-A599-4525C477D774}"/>
    <dgm:cxn modelId="{C9C4B3BC-FB11-4E6E-A459-71912229CAE6}" type="presOf" srcId="{7BE89F49-7F7F-44F3-B2A6-B7B0FB812BEA}" destId="{6112B58B-B3AE-4498-944E-ABBCC9A51ED8}" srcOrd="0" destOrd="0" presId="urn:microsoft.com/office/officeart/2008/layout/AlternatingHexagons"/>
    <dgm:cxn modelId="{BD2CA711-292B-48ED-9AD6-EB98D0D7BFC3}" srcId="{8A5BF27B-2C94-493D-B68C-B98EC05752A8}" destId="{6E8688E1-0C75-45FE-B8C2-60579EE1C039}" srcOrd="1" destOrd="0" parTransId="{453F6285-FA44-4CDF-B00E-F371D2A833EB}" sibTransId="{73A835D1-900F-4CBD-8278-EF89DBBCCB03}"/>
    <dgm:cxn modelId="{99588D4A-C4ED-4EBC-A9D8-1338449800FE}" type="presOf" srcId="{460E3563-3734-4FB8-A3F5-FCC148DAC518}" destId="{9909F0D0-2D67-4A51-AE29-C6A56614B9D3}" srcOrd="0" destOrd="0" presId="urn:microsoft.com/office/officeart/2008/layout/AlternatingHexagons"/>
    <dgm:cxn modelId="{2CC81251-4E28-436E-80D6-3CF77610AAAB}" type="presOf" srcId="{5CC245A4-C313-4E02-8EB2-CCE2B83F2A07}" destId="{AA556C51-139D-4684-A396-FD2BB1A3EF31}" srcOrd="0" destOrd="0" presId="urn:microsoft.com/office/officeart/2008/layout/AlternatingHexagons"/>
    <dgm:cxn modelId="{D2956901-B2FA-4724-A94F-92050C13F70D}" srcId="{974DD337-9BBE-424E-9FBB-4CC08CD6FB34}" destId="{460E3563-3734-4FB8-A3F5-FCC148DAC518}" srcOrd="0" destOrd="0" parTransId="{784DAB77-FA78-4E86-A1D8-8DB19E974291}" sibTransId="{66843217-CF6E-42D4-B963-EB11471B4DD2}"/>
    <dgm:cxn modelId="{9173B20A-A243-4D6A-A439-1B7B39DF044D}" srcId="{8EB415ED-A529-4D1D-8A2C-B8A688436FFC}" destId="{62B469BE-01FF-451E-9764-AA76989AB91B}" srcOrd="0" destOrd="0" parTransId="{F33CFB49-A447-4C65-9DFF-CF16AD7B1F22}" sibTransId="{979422B3-C54F-4862-9630-1EBD3D48D339}"/>
    <dgm:cxn modelId="{86837E72-0E0E-4C0E-97D3-9C649F6AC01E}" srcId="{A8D95EEC-4FAC-466C-A42C-4695302DA12A}" destId="{B1A14C47-C100-4E71-9EB6-388853EE4A2B}" srcOrd="0" destOrd="0" parTransId="{DED2694C-33FE-48A7-B81F-2C8B65601098}" sibTransId="{FBB78B46-D812-4C9F-8C63-EA93502A3723}"/>
    <dgm:cxn modelId="{A8A59837-D752-4F9B-9B04-32D89ED678D2}" srcId="{8A5BF27B-2C94-493D-B68C-B98EC05752A8}" destId="{974DD337-9BBE-424E-9FBB-4CC08CD6FB34}" srcOrd="3" destOrd="0" parTransId="{78F4125E-9518-4F78-A47A-4254BB5B1F29}" sibTransId="{CEB5CDE7-9F09-4EB6-B745-E521E6F4ABDA}"/>
    <dgm:cxn modelId="{2DAEA82E-8D51-46B4-9684-0070C0B3EACC}" type="presOf" srcId="{59D762EA-57E6-443B-999B-006AFBE5BA68}" destId="{0F8DEEE6-F796-42A6-825D-802432F18E6C}" srcOrd="0" destOrd="1" presId="urn:microsoft.com/office/officeart/2008/layout/AlternatingHexagons"/>
    <dgm:cxn modelId="{766CC3F2-667E-4262-B0C5-68A67E90B85D}" srcId="{A8D95EEC-4FAC-466C-A42C-4695302DA12A}" destId="{59D762EA-57E6-443B-999B-006AFBE5BA68}" srcOrd="1" destOrd="0" parTransId="{E61DC034-5C04-4DC5-961B-72CC24AD331E}" sibTransId="{31DE77C5-384E-42B7-9CB5-50E235E39E7E}"/>
    <dgm:cxn modelId="{9C3D4FA0-F77E-4057-9D39-237410F6B150}" type="presOf" srcId="{8A5BF27B-2C94-493D-B68C-B98EC05752A8}" destId="{F6C0A95A-9AB5-4C27-BDB3-916CB319BCB5}" srcOrd="0" destOrd="0" presId="urn:microsoft.com/office/officeart/2008/layout/AlternatingHexagons"/>
    <dgm:cxn modelId="{EF5EDC44-93D1-47BD-81B1-C82FBA7FAA75}" type="presOf" srcId="{73A835D1-900F-4CBD-8278-EF89DBBCCB03}" destId="{2EDB3D47-C120-4AAD-B19F-CBB012FA518B}" srcOrd="0" destOrd="0" presId="urn:microsoft.com/office/officeart/2008/layout/AlternatingHexagons"/>
    <dgm:cxn modelId="{E4CEF0E0-00FA-4BD4-BBB4-BF9271E32401}" type="presParOf" srcId="{F6C0A95A-9AB5-4C27-BDB3-916CB319BCB5}" destId="{6494D25D-93F5-4C68-AD15-917C13F9AAE4}" srcOrd="0" destOrd="0" presId="urn:microsoft.com/office/officeart/2008/layout/AlternatingHexagons"/>
    <dgm:cxn modelId="{24DF76B0-1A22-4D9A-96BD-3008C038EEAF}" type="presParOf" srcId="{6494D25D-93F5-4C68-AD15-917C13F9AAE4}" destId="{97E8B1FF-BEDD-4FC4-94C6-C70CD6D993FA}" srcOrd="0" destOrd="0" presId="urn:microsoft.com/office/officeart/2008/layout/AlternatingHexagons"/>
    <dgm:cxn modelId="{F505E863-E152-4664-8ED4-253490CFD712}" type="presParOf" srcId="{6494D25D-93F5-4C68-AD15-917C13F9AAE4}" destId="{0F8DEEE6-F796-42A6-825D-802432F18E6C}" srcOrd="1" destOrd="0" presId="urn:microsoft.com/office/officeart/2008/layout/AlternatingHexagons"/>
    <dgm:cxn modelId="{0726457E-CAF2-452E-8BB4-66B6F0219311}" type="presParOf" srcId="{6494D25D-93F5-4C68-AD15-917C13F9AAE4}" destId="{2AF52251-2634-44B6-A5B2-217A253FF959}" srcOrd="2" destOrd="0" presId="urn:microsoft.com/office/officeart/2008/layout/AlternatingHexagons"/>
    <dgm:cxn modelId="{B8F8576E-28FB-4271-BDD2-9A155B65DC7B}" type="presParOf" srcId="{6494D25D-93F5-4C68-AD15-917C13F9AAE4}" destId="{8610E4B0-A0AF-48DD-823B-2E0D8B9E895C}" srcOrd="3" destOrd="0" presId="urn:microsoft.com/office/officeart/2008/layout/AlternatingHexagons"/>
    <dgm:cxn modelId="{C5E60382-C6DE-4B22-8679-A63BE3C054B9}" type="presParOf" srcId="{6494D25D-93F5-4C68-AD15-917C13F9AAE4}" destId="{DB74D396-A293-4F83-8567-DA1C892169FA}" srcOrd="4" destOrd="0" presId="urn:microsoft.com/office/officeart/2008/layout/AlternatingHexagons"/>
    <dgm:cxn modelId="{93B97DCD-FCCF-4A79-ABD8-0EAA311B6880}" type="presParOf" srcId="{F6C0A95A-9AB5-4C27-BDB3-916CB319BCB5}" destId="{3344DE94-6EFA-48C4-9B44-701E6C7CC8C7}" srcOrd="1" destOrd="0" presId="urn:microsoft.com/office/officeart/2008/layout/AlternatingHexagons"/>
    <dgm:cxn modelId="{1B7E8493-7DF1-48A4-AC0B-8EB9AB74927C}" type="presParOf" srcId="{F6C0A95A-9AB5-4C27-BDB3-916CB319BCB5}" destId="{257D49CC-829F-4DEE-84F9-58B765894FD5}" srcOrd="2" destOrd="0" presId="urn:microsoft.com/office/officeart/2008/layout/AlternatingHexagons"/>
    <dgm:cxn modelId="{EEC1FE7B-6B23-4F74-929A-C1504D4FD137}" type="presParOf" srcId="{257D49CC-829F-4DEE-84F9-58B765894FD5}" destId="{A98DAA67-49BD-4482-9177-496103BD62D5}" srcOrd="0" destOrd="0" presId="urn:microsoft.com/office/officeart/2008/layout/AlternatingHexagons"/>
    <dgm:cxn modelId="{7E2F4D19-FCD1-4226-99B0-93DA6232F759}" type="presParOf" srcId="{257D49CC-829F-4DEE-84F9-58B765894FD5}" destId="{6112B58B-B3AE-4498-944E-ABBCC9A51ED8}" srcOrd="1" destOrd="0" presId="urn:microsoft.com/office/officeart/2008/layout/AlternatingHexagons"/>
    <dgm:cxn modelId="{A7BA12CF-FCF4-440F-8EFB-7844DC1357C1}" type="presParOf" srcId="{257D49CC-829F-4DEE-84F9-58B765894FD5}" destId="{CC05F747-33BE-4AB1-B6A4-9BA1076542F2}" srcOrd="2" destOrd="0" presId="urn:microsoft.com/office/officeart/2008/layout/AlternatingHexagons"/>
    <dgm:cxn modelId="{13E8DA83-B763-4400-A2EF-6474510AD8FC}" type="presParOf" srcId="{257D49CC-829F-4DEE-84F9-58B765894FD5}" destId="{581AA260-B79B-4431-A6EC-2FD2280421F2}" srcOrd="3" destOrd="0" presId="urn:microsoft.com/office/officeart/2008/layout/AlternatingHexagons"/>
    <dgm:cxn modelId="{1B307F34-72CC-495B-896E-B53E6C6E7A58}" type="presParOf" srcId="{257D49CC-829F-4DEE-84F9-58B765894FD5}" destId="{2EDB3D47-C120-4AAD-B19F-CBB012FA518B}" srcOrd="4" destOrd="0" presId="urn:microsoft.com/office/officeart/2008/layout/AlternatingHexagons"/>
    <dgm:cxn modelId="{0ADAB990-2295-47D4-BA26-D503F2B5B6C0}" type="presParOf" srcId="{F6C0A95A-9AB5-4C27-BDB3-916CB319BCB5}" destId="{EBB1E636-9B61-4BD3-B368-928E1AB49EFF}" srcOrd="3" destOrd="0" presId="urn:microsoft.com/office/officeart/2008/layout/AlternatingHexagons"/>
    <dgm:cxn modelId="{6FF9E7B2-A4E7-4C77-B721-641E062BB10D}" type="presParOf" srcId="{F6C0A95A-9AB5-4C27-BDB3-916CB319BCB5}" destId="{C2E9C644-A297-4AA4-B9ED-3AD085A1FB8E}" srcOrd="4" destOrd="0" presId="urn:microsoft.com/office/officeart/2008/layout/AlternatingHexagons"/>
    <dgm:cxn modelId="{FC141B90-9E84-4BF8-AC0A-67055A093553}" type="presParOf" srcId="{C2E9C644-A297-4AA4-B9ED-3AD085A1FB8E}" destId="{6BFF20FB-5B80-4785-98D6-7A9C37A1AA0E}" srcOrd="0" destOrd="0" presId="urn:microsoft.com/office/officeart/2008/layout/AlternatingHexagons"/>
    <dgm:cxn modelId="{44E183D1-0AEC-4AF1-ACDB-835CD923D873}" type="presParOf" srcId="{C2E9C644-A297-4AA4-B9ED-3AD085A1FB8E}" destId="{7DBB06C9-56BD-4202-9C20-F52430E005C4}" srcOrd="1" destOrd="0" presId="urn:microsoft.com/office/officeart/2008/layout/AlternatingHexagons"/>
    <dgm:cxn modelId="{01557E1F-B42C-4E45-9673-83757138BE9E}" type="presParOf" srcId="{C2E9C644-A297-4AA4-B9ED-3AD085A1FB8E}" destId="{3DC319C8-DFB4-4272-A13F-68F26958C6FA}" srcOrd="2" destOrd="0" presId="urn:microsoft.com/office/officeart/2008/layout/AlternatingHexagons"/>
    <dgm:cxn modelId="{C2A6489D-05B1-4CD1-9F9E-FDFD35D7E7C9}" type="presParOf" srcId="{C2E9C644-A297-4AA4-B9ED-3AD085A1FB8E}" destId="{4F842713-7804-492B-B934-2DCD61280C7C}" srcOrd="3" destOrd="0" presId="urn:microsoft.com/office/officeart/2008/layout/AlternatingHexagons"/>
    <dgm:cxn modelId="{2C89A646-9D00-4D28-B595-9E01A2A85902}" type="presParOf" srcId="{C2E9C644-A297-4AA4-B9ED-3AD085A1FB8E}" destId="{AA556C51-139D-4684-A396-FD2BB1A3EF31}" srcOrd="4" destOrd="0" presId="urn:microsoft.com/office/officeart/2008/layout/AlternatingHexagons"/>
    <dgm:cxn modelId="{6216836E-76C2-4201-A853-BFC405FD34B0}" type="presParOf" srcId="{F6C0A95A-9AB5-4C27-BDB3-916CB319BCB5}" destId="{AFC8CCAB-E77F-44C5-AC5B-639E5D38093E}" srcOrd="5" destOrd="0" presId="urn:microsoft.com/office/officeart/2008/layout/AlternatingHexagons"/>
    <dgm:cxn modelId="{28CC496E-B273-48E5-B717-41D38EFA395A}" type="presParOf" srcId="{F6C0A95A-9AB5-4C27-BDB3-916CB319BCB5}" destId="{45107281-C0FA-44E0-B54E-5B61DE05A83A}" srcOrd="6" destOrd="0" presId="urn:microsoft.com/office/officeart/2008/layout/AlternatingHexagons"/>
    <dgm:cxn modelId="{B19FA974-2F83-48CB-8DC8-9EDCD0F4134A}" type="presParOf" srcId="{45107281-C0FA-44E0-B54E-5B61DE05A83A}" destId="{3DB47BE1-1128-46F4-A0AE-A25A810A5286}" srcOrd="0" destOrd="0" presId="urn:microsoft.com/office/officeart/2008/layout/AlternatingHexagons"/>
    <dgm:cxn modelId="{8D69338A-EB9A-4E80-B86E-1C2712FBD7D4}" type="presParOf" srcId="{45107281-C0FA-44E0-B54E-5B61DE05A83A}" destId="{9909F0D0-2D67-4A51-AE29-C6A56614B9D3}" srcOrd="1" destOrd="0" presId="urn:microsoft.com/office/officeart/2008/layout/AlternatingHexagons"/>
    <dgm:cxn modelId="{3FEB4226-8187-4745-8E68-5D73B86FA29E}" type="presParOf" srcId="{45107281-C0FA-44E0-B54E-5B61DE05A83A}" destId="{4C613430-DE44-49B6-B9AB-CAC11D6AB32A}" srcOrd="2" destOrd="0" presId="urn:microsoft.com/office/officeart/2008/layout/AlternatingHexagons"/>
    <dgm:cxn modelId="{5AB28DEF-BAC4-44D7-8FE2-257FCB1F186B}" type="presParOf" srcId="{45107281-C0FA-44E0-B54E-5B61DE05A83A}" destId="{68E43330-13BB-43F9-9DBC-C88CB1332001}" srcOrd="3" destOrd="0" presId="urn:microsoft.com/office/officeart/2008/layout/AlternatingHexagons"/>
    <dgm:cxn modelId="{FFBF3A92-A39C-4808-855F-DA4AFFC905CC}" type="presParOf" srcId="{45107281-C0FA-44E0-B54E-5B61DE05A83A}" destId="{2FD7C100-5F3A-4A61-AC28-6D18470C843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BF27B-2C94-493D-B68C-B98EC05752A8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8D95EEC-4FAC-466C-A42C-4695302DA12A}">
      <dgm:prSet phldrT="[텍스트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MVC Model 2</a:t>
          </a:r>
        </a:p>
        <a:p>
          <a:pPr latinLnBrk="1"/>
          <a:r>
            <a: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Servlet</a:t>
          </a:r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의 활용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C151D5F-6F39-45A6-810F-9A2785EE7769}" type="parTrans" cxnId="{B8700979-1FE6-4357-A1F8-D8008B6D057B}">
      <dgm:prSet/>
      <dgm:spPr/>
      <dgm:t>
        <a:bodyPr/>
        <a:lstStyle/>
        <a:p>
          <a:pPr latinLnBrk="1"/>
          <a:endParaRPr lang="ko-KR" altLang="en-US"/>
        </a:p>
      </dgm:t>
    </dgm:pt>
    <dgm:pt modelId="{A0AFFFEA-6D8D-46FD-A599-4525C477D774}" type="sibTrans" cxnId="{B8700979-1FE6-4357-A1F8-D8008B6D057B}">
      <dgm:prSet custT="1"/>
      <dgm:spPr>
        <a:noFill/>
      </dgm:spPr>
      <dgm:t>
        <a:bodyPr/>
        <a:lstStyle/>
        <a:p>
          <a:pPr latinLnBrk="1"/>
          <a:endParaRPr lang="ko-KR" altLang="en-US" sz="6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E8688E1-0C75-45FE-B8C2-60579EE1C039}">
      <dgm:prSet phldrT="[텍스트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DB </a:t>
          </a:r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재구성</a:t>
          </a:r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/>
          </a:r>
          <a:b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</a:br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철저한 정규화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53F6285-FA44-4CDF-B00E-F371D2A833EB}" type="parTrans" cxnId="{BD2CA711-292B-48ED-9AD6-EB98D0D7BFC3}">
      <dgm:prSet/>
      <dgm:spPr/>
      <dgm:t>
        <a:bodyPr/>
        <a:lstStyle/>
        <a:p>
          <a:pPr latinLnBrk="1"/>
          <a:endParaRPr lang="ko-KR" altLang="en-US"/>
        </a:p>
      </dgm:t>
    </dgm:pt>
    <dgm:pt modelId="{73A835D1-900F-4CBD-8278-EF89DBBCCB03}" type="sibTrans" cxnId="{BD2CA711-292B-48ED-9AD6-EB98D0D7BFC3}">
      <dgm:prSet custT="1"/>
      <dgm:spPr>
        <a:noFill/>
      </dgm:spPr>
      <dgm:t>
        <a:bodyPr/>
        <a:lstStyle/>
        <a:p>
          <a:pPr latinLnBrk="1"/>
          <a:endParaRPr lang="ko-KR" altLang="en-US" sz="6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74DD337-9BBE-424E-9FBB-4CC08CD6FB34}">
      <dgm:prSet phldrT="[텍스트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리소스 </a:t>
          </a:r>
          <a:r>
            <a:rPr lang="ko-KR" altLang="en-US" sz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패키징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8F4125E-9518-4F78-A47A-4254BB5B1F29}" type="parTrans" cxnId="{A8A59837-D752-4F9B-9B04-32D89ED678D2}">
      <dgm:prSet/>
      <dgm:spPr/>
      <dgm:t>
        <a:bodyPr/>
        <a:lstStyle/>
        <a:p>
          <a:pPr latinLnBrk="1"/>
          <a:endParaRPr lang="ko-KR" altLang="en-US"/>
        </a:p>
      </dgm:t>
    </dgm:pt>
    <dgm:pt modelId="{CEB5CDE7-9F09-4EB6-B745-E521E6F4ABDA}" type="sibTrans" cxnId="{A8A59837-D752-4F9B-9B04-32D89ED678D2}">
      <dgm:prSet custT="1"/>
      <dgm:spPr>
        <a:noFill/>
      </dgm:spPr>
      <dgm:t>
        <a:bodyPr/>
        <a:lstStyle/>
        <a:p>
          <a:pPr latinLnBrk="1"/>
          <a:endParaRPr lang="ko-KR" altLang="en-US" sz="6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EB415ED-A529-4D1D-8A2C-B8A688436FFC}">
      <dgm:prSet phldrT="[텍스트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Algorithm</a:t>
          </a:r>
        </a:p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재구성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0210E62-2DFA-4F6E-A0CD-63C6D4C96123}" type="parTrans" cxnId="{CE83893C-879A-42AF-B71E-7437214AAAD7}">
      <dgm:prSet/>
      <dgm:spPr/>
      <dgm:t>
        <a:bodyPr/>
        <a:lstStyle/>
        <a:p>
          <a:pPr latinLnBrk="1"/>
          <a:endParaRPr lang="ko-KR" altLang="en-US"/>
        </a:p>
      </dgm:t>
    </dgm:pt>
    <dgm:pt modelId="{5CC245A4-C313-4E02-8EB2-CCE2B83F2A07}" type="sibTrans" cxnId="{CE83893C-879A-42AF-B71E-7437214AAAD7}">
      <dgm:prSet custT="1"/>
      <dgm:spPr>
        <a:noFill/>
      </dgm:spPr>
      <dgm:t>
        <a:bodyPr/>
        <a:lstStyle/>
        <a:p>
          <a:pPr latinLnBrk="1"/>
          <a:endParaRPr lang="ko-KR" altLang="en-US" sz="6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B1A14C47-C100-4E71-9EB6-388853EE4A2B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비교적 편한 유지</a:t>
          </a:r>
          <a:r>
            <a: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/</a:t>
          </a:r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보수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ED2694C-33FE-48A7-B81F-2C8B65601098}" type="parTrans" cxnId="{86837E72-0E0E-4C0E-97D3-9C649F6AC01E}">
      <dgm:prSet/>
      <dgm:spPr/>
      <dgm:t>
        <a:bodyPr/>
        <a:lstStyle/>
        <a:p>
          <a:pPr latinLnBrk="1"/>
          <a:endParaRPr lang="ko-KR" altLang="en-US"/>
        </a:p>
      </dgm:t>
    </dgm:pt>
    <dgm:pt modelId="{FBB78B46-D812-4C9F-8C63-EA93502A3723}" type="sibTrans" cxnId="{86837E72-0E0E-4C0E-97D3-9C649F6AC01E}">
      <dgm:prSet/>
      <dgm:spPr/>
      <dgm:t>
        <a:bodyPr/>
        <a:lstStyle/>
        <a:p>
          <a:pPr latinLnBrk="1"/>
          <a:endParaRPr lang="ko-KR" altLang="en-US"/>
        </a:p>
      </dgm:t>
    </dgm:pt>
    <dgm:pt modelId="{59D762EA-57E6-443B-999B-006AFBE5BA68}">
      <dgm:prSet phldrT="[텍스트]" custT="1"/>
      <dgm:spPr/>
      <dgm:t>
        <a:bodyPr/>
        <a:lstStyle/>
        <a:p>
          <a:pPr latinLnBrk="1"/>
          <a:r>
            <a:rPr lang="ko-KR" altLang="en-US" sz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확장성</a:t>
          </a:r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증대 기대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61DC034-5C04-4DC5-961B-72CC24AD331E}" type="parTrans" cxnId="{766CC3F2-667E-4262-B0C5-68A67E90B85D}">
      <dgm:prSet/>
      <dgm:spPr/>
      <dgm:t>
        <a:bodyPr/>
        <a:lstStyle/>
        <a:p>
          <a:pPr latinLnBrk="1"/>
          <a:endParaRPr lang="ko-KR" altLang="en-US"/>
        </a:p>
      </dgm:t>
    </dgm:pt>
    <dgm:pt modelId="{31DE77C5-384E-42B7-9CB5-50E235E39E7E}" type="sibTrans" cxnId="{766CC3F2-667E-4262-B0C5-68A67E90B85D}">
      <dgm:prSet/>
      <dgm:spPr/>
      <dgm:t>
        <a:bodyPr/>
        <a:lstStyle/>
        <a:p>
          <a:pPr latinLnBrk="1"/>
          <a:endParaRPr lang="ko-KR" altLang="en-US"/>
        </a:p>
      </dgm:t>
    </dgm:pt>
    <dgm:pt modelId="{7BE89F49-7F7F-44F3-B2A6-B7B0FB812BEA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다양한 기능</a:t>
          </a:r>
          <a:endParaRPr lang="en-US" altLang="ko-KR" sz="12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활용 가능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19BEF179-EAEA-4BBA-BB88-CB64A81CD037}" type="parTrans" cxnId="{FF5ABD94-4705-4D3D-81D5-BEC4701DC8BD}">
      <dgm:prSet/>
      <dgm:spPr/>
      <dgm:t>
        <a:bodyPr/>
        <a:lstStyle/>
        <a:p>
          <a:pPr latinLnBrk="1"/>
          <a:endParaRPr lang="ko-KR" altLang="en-US"/>
        </a:p>
      </dgm:t>
    </dgm:pt>
    <dgm:pt modelId="{3282B324-91F3-4854-A574-CFCDE1379648}" type="sibTrans" cxnId="{FF5ABD94-4705-4D3D-81D5-BEC4701DC8BD}">
      <dgm:prSet/>
      <dgm:spPr/>
      <dgm:t>
        <a:bodyPr/>
        <a:lstStyle/>
        <a:p>
          <a:pPr latinLnBrk="1"/>
          <a:endParaRPr lang="ko-KR" altLang="en-US"/>
        </a:p>
      </dgm:t>
    </dgm:pt>
    <dgm:pt modelId="{62B469BE-01FF-451E-9764-AA76989AB91B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시스템의 과부하</a:t>
          </a:r>
          <a:endParaRPr lang="en-US" altLang="ko-KR" sz="12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최소화 기대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33CFB49-A447-4C65-9DFF-CF16AD7B1F22}" type="parTrans" cxnId="{9173B20A-A243-4D6A-A439-1B7B39DF044D}">
      <dgm:prSet/>
      <dgm:spPr/>
      <dgm:t>
        <a:bodyPr/>
        <a:lstStyle/>
        <a:p>
          <a:pPr latinLnBrk="1"/>
          <a:endParaRPr lang="ko-KR" altLang="en-US"/>
        </a:p>
      </dgm:t>
    </dgm:pt>
    <dgm:pt modelId="{979422B3-C54F-4862-9630-1EBD3D48D339}" type="sibTrans" cxnId="{9173B20A-A243-4D6A-A439-1B7B39DF044D}">
      <dgm:prSet/>
      <dgm:spPr/>
      <dgm:t>
        <a:bodyPr/>
        <a:lstStyle/>
        <a:p>
          <a:pPr latinLnBrk="1"/>
          <a:endParaRPr lang="ko-KR" altLang="en-US"/>
        </a:p>
      </dgm:t>
    </dgm:pt>
    <dgm:pt modelId="{460E3563-3734-4FB8-A3F5-FCC148DAC518}">
      <dgm:prSet phldrT="[텍스트]" custT="1"/>
      <dgm:spPr/>
      <dgm:t>
        <a:bodyPr/>
        <a:lstStyle/>
        <a:p>
          <a:pPr latinLnBrk="1"/>
          <a:r>
            <a:rPr lang="ko-KR" altLang="en-US" sz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트래픽</a:t>
          </a:r>
          <a:r>
            <a:rPr lang="ko-KR" alt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감소</a:t>
          </a:r>
          <a:endParaRPr lang="ko-KR" alt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84DAB77-FA78-4E86-A1D8-8DB19E974291}" type="parTrans" cxnId="{D2956901-B2FA-4724-A94F-92050C13F70D}">
      <dgm:prSet/>
      <dgm:spPr/>
      <dgm:t>
        <a:bodyPr/>
        <a:lstStyle/>
        <a:p>
          <a:pPr latinLnBrk="1"/>
          <a:endParaRPr lang="ko-KR" altLang="en-US"/>
        </a:p>
      </dgm:t>
    </dgm:pt>
    <dgm:pt modelId="{66843217-CF6E-42D4-B963-EB11471B4DD2}" type="sibTrans" cxnId="{D2956901-B2FA-4724-A94F-92050C13F70D}">
      <dgm:prSet/>
      <dgm:spPr/>
      <dgm:t>
        <a:bodyPr/>
        <a:lstStyle/>
        <a:p>
          <a:pPr latinLnBrk="1"/>
          <a:endParaRPr lang="ko-KR" altLang="en-US"/>
        </a:p>
      </dgm:t>
    </dgm:pt>
    <dgm:pt modelId="{F6C0A95A-9AB5-4C27-BDB3-916CB319BCB5}" type="pres">
      <dgm:prSet presAssocID="{8A5BF27B-2C94-493D-B68C-B98EC05752A8}" presName="Name0" presStyleCnt="0">
        <dgm:presLayoutVars>
          <dgm:chMax/>
          <dgm:chPref/>
          <dgm:dir/>
          <dgm:animLvl val="lvl"/>
        </dgm:presLayoutVars>
      </dgm:prSet>
      <dgm:spPr/>
    </dgm:pt>
    <dgm:pt modelId="{6494D25D-93F5-4C68-AD15-917C13F9AAE4}" type="pres">
      <dgm:prSet presAssocID="{A8D95EEC-4FAC-466C-A42C-4695302DA12A}" presName="composite" presStyleCnt="0"/>
      <dgm:spPr/>
    </dgm:pt>
    <dgm:pt modelId="{97E8B1FF-BEDD-4FC4-94C6-C70CD6D993FA}" type="pres">
      <dgm:prSet presAssocID="{A8D95EEC-4FAC-466C-A42C-4695302DA12A}" presName="Parent1" presStyleLbl="node1" presStyleIdx="0" presStyleCnt="8" custScaleX="156500" custLinFactNeighborX="32949" custLinFactNeighborY="9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8DEEE6-F796-42A6-825D-802432F18E6C}" type="pres">
      <dgm:prSet presAssocID="{A8D95EEC-4FAC-466C-A42C-4695302DA12A}" presName="Childtext1" presStyleLbl="revTx" presStyleIdx="0" presStyleCnt="4" custScaleX="122219" custLinFactX="-80017" custLinFactNeighborX="-100000" custLinFactNeighborY="14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F52251-2634-44B6-A5B2-217A253FF959}" type="pres">
      <dgm:prSet presAssocID="{A8D95EEC-4FAC-466C-A42C-4695302DA12A}" presName="BalanceSpacing" presStyleCnt="0"/>
      <dgm:spPr/>
    </dgm:pt>
    <dgm:pt modelId="{8610E4B0-A0AF-48DD-823B-2E0D8B9E895C}" type="pres">
      <dgm:prSet presAssocID="{A8D95EEC-4FAC-466C-A42C-4695302DA12A}" presName="BalanceSpacing1" presStyleCnt="0"/>
      <dgm:spPr/>
    </dgm:pt>
    <dgm:pt modelId="{DB74D396-A293-4F83-8567-DA1C892169FA}" type="pres">
      <dgm:prSet presAssocID="{A0AFFFEA-6D8D-46FD-A599-4525C477D774}" presName="Accent1Text" presStyleLbl="node1" presStyleIdx="1" presStyleCnt="8"/>
      <dgm:spPr/>
    </dgm:pt>
    <dgm:pt modelId="{3344DE94-6EFA-48C4-9B44-701E6C7CC8C7}" type="pres">
      <dgm:prSet presAssocID="{A0AFFFEA-6D8D-46FD-A599-4525C477D774}" presName="spaceBetweenRectangles" presStyleCnt="0"/>
      <dgm:spPr/>
    </dgm:pt>
    <dgm:pt modelId="{257D49CC-829F-4DEE-84F9-58B765894FD5}" type="pres">
      <dgm:prSet presAssocID="{6E8688E1-0C75-45FE-B8C2-60579EE1C039}" presName="composite" presStyleCnt="0"/>
      <dgm:spPr/>
    </dgm:pt>
    <dgm:pt modelId="{A98DAA67-49BD-4482-9177-496103BD62D5}" type="pres">
      <dgm:prSet presAssocID="{6E8688E1-0C75-45FE-B8C2-60579EE1C039}" presName="Parent1" presStyleLbl="node1" presStyleIdx="2" presStyleCnt="8" custScaleX="1542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12B58B-B3AE-4498-944E-ABBCC9A51ED8}" type="pres">
      <dgm:prSet presAssocID="{6E8688E1-0C75-45FE-B8C2-60579EE1C039}" presName="Childtext1" presStyleLbl="revTx" presStyleIdx="1" presStyleCnt="4" custScaleX="88402" custLinFactX="79419" custLinFactNeighborX="100000" custLinFactNeighborY="4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05F747-33BE-4AB1-B6A4-9BA1076542F2}" type="pres">
      <dgm:prSet presAssocID="{6E8688E1-0C75-45FE-B8C2-60579EE1C039}" presName="BalanceSpacing" presStyleCnt="0"/>
      <dgm:spPr/>
    </dgm:pt>
    <dgm:pt modelId="{581AA260-B79B-4431-A6EC-2FD2280421F2}" type="pres">
      <dgm:prSet presAssocID="{6E8688E1-0C75-45FE-B8C2-60579EE1C039}" presName="BalanceSpacing1" presStyleCnt="0"/>
      <dgm:spPr/>
    </dgm:pt>
    <dgm:pt modelId="{2EDB3D47-C120-4AAD-B19F-CBB012FA518B}" type="pres">
      <dgm:prSet presAssocID="{73A835D1-900F-4CBD-8278-EF89DBBCCB03}" presName="Accent1Text" presStyleLbl="node1" presStyleIdx="3" presStyleCnt="8" custLinFactNeighborX="740" custLinFactNeighborY="1932"/>
      <dgm:spPr/>
    </dgm:pt>
    <dgm:pt modelId="{EBB1E636-9B61-4BD3-B368-928E1AB49EFF}" type="pres">
      <dgm:prSet presAssocID="{73A835D1-900F-4CBD-8278-EF89DBBCCB03}" presName="spaceBetweenRectangles" presStyleCnt="0"/>
      <dgm:spPr/>
    </dgm:pt>
    <dgm:pt modelId="{C2E9C644-A297-4AA4-B9ED-3AD085A1FB8E}" type="pres">
      <dgm:prSet presAssocID="{8EB415ED-A529-4D1D-8A2C-B8A688436FFC}" presName="composite" presStyleCnt="0"/>
      <dgm:spPr/>
    </dgm:pt>
    <dgm:pt modelId="{6BFF20FB-5B80-4785-98D6-7A9C37A1AA0E}" type="pres">
      <dgm:prSet presAssocID="{8EB415ED-A529-4D1D-8A2C-B8A688436FFC}" presName="Parent1" presStyleLbl="node1" presStyleIdx="4" presStyleCnt="8" custScaleX="152362" custLinFactNeighborX="22207" custLinFactNeighborY="-77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BB06C9-56BD-4202-9C20-F52430E005C4}" type="pres">
      <dgm:prSet presAssocID="{8EB415ED-A529-4D1D-8A2C-B8A688436FFC}" presName="Childtext1" presStyleLbl="revTx" presStyleIdx="2" presStyleCnt="4" custScaleX="97793" custLinFactX="-84757" custLinFactNeighborX="-100000" custLinFactNeighborY="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C319C8-DFB4-4272-A13F-68F26958C6FA}" type="pres">
      <dgm:prSet presAssocID="{8EB415ED-A529-4D1D-8A2C-B8A688436FFC}" presName="BalanceSpacing" presStyleCnt="0"/>
      <dgm:spPr/>
    </dgm:pt>
    <dgm:pt modelId="{4F842713-7804-492B-B934-2DCD61280C7C}" type="pres">
      <dgm:prSet presAssocID="{8EB415ED-A529-4D1D-8A2C-B8A688436FFC}" presName="BalanceSpacing1" presStyleCnt="0"/>
      <dgm:spPr/>
    </dgm:pt>
    <dgm:pt modelId="{AA556C51-139D-4684-A396-FD2BB1A3EF31}" type="pres">
      <dgm:prSet presAssocID="{5CC245A4-C313-4E02-8EB2-CCE2B83F2A07}" presName="Accent1Text" presStyleLbl="node1" presStyleIdx="5" presStyleCnt="8"/>
      <dgm:spPr/>
    </dgm:pt>
    <dgm:pt modelId="{AFC8CCAB-E77F-44C5-AC5B-639E5D38093E}" type="pres">
      <dgm:prSet presAssocID="{5CC245A4-C313-4E02-8EB2-CCE2B83F2A07}" presName="spaceBetweenRectangles" presStyleCnt="0"/>
      <dgm:spPr/>
    </dgm:pt>
    <dgm:pt modelId="{45107281-C0FA-44E0-B54E-5B61DE05A83A}" type="pres">
      <dgm:prSet presAssocID="{974DD337-9BBE-424E-9FBB-4CC08CD6FB34}" presName="composite" presStyleCnt="0"/>
      <dgm:spPr/>
    </dgm:pt>
    <dgm:pt modelId="{3DB47BE1-1128-46F4-A0AE-A25A810A5286}" type="pres">
      <dgm:prSet presAssocID="{974DD337-9BBE-424E-9FBB-4CC08CD6FB34}" presName="Parent1" presStyleLbl="node1" presStyleIdx="6" presStyleCnt="8" custScaleX="154262" custLinFactNeighborX="740" custLinFactNeighborY="-141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09F0D0-2D67-4A51-AE29-C6A56614B9D3}" type="pres">
      <dgm:prSet presAssocID="{974DD337-9BBE-424E-9FBB-4CC08CD6FB34}" presName="Childtext1" presStyleLbl="revTx" presStyleIdx="3" presStyleCnt="4" custScaleX="101951" custLinFactX="75874" custLinFactNeighborX="100000" custLinFactNeighborY="-21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613430-DE44-49B6-B9AB-CAC11D6AB32A}" type="pres">
      <dgm:prSet presAssocID="{974DD337-9BBE-424E-9FBB-4CC08CD6FB34}" presName="BalanceSpacing" presStyleCnt="0"/>
      <dgm:spPr/>
    </dgm:pt>
    <dgm:pt modelId="{68E43330-13BB-43F9-9DBC-C88CB1332001}" type="pres">
      <dgm:prSet presAssocID="{974DD337-9BBE-424E-9FBB-4CC08CD6FB34}" presName="BalanceSpacing1" presStyleCnt="0"/>
      <dgm:spPr/>
    </dgm:pt>
    <dgm:pt modelId="{2FD7C100-5F3A-4A61-AC28-6D18470C843A}" type="pres">
      <dgm:prSet presAssocID="{CEB5CDE7-9F09-4EB6-B745-E521E6F4ABDA}" presName="Accent1Text" presStyleLbl="node1" presStyleIdx="7" presStyleCnt="8"/>
      <dgm:spPr/>
    </dgm:pt>
  </dgm:ptLst>
  <dgm:cxnLst>
    <dgm:cxn modelId="{4E54AC80-2C6D-44AC-9FEA-C252F539098D}" type="presOf" srcId="{7BE89F49-7F7F-44F3-B2A6-B7B0FB812BEA}" destId="{6112B58B-B3AE-4498-944E-ABBCC9A51ED8}" srcOrd="0" destOrd="0" presId="urn:microsoft.com/office/officeart/2008/layout/AlternatingHexagons"/>
    <dgm:cxn modelId="{7C2EB5B8-8A04-4761-A142-2F976B704307}" type="presOf" srcId="{73A835D1-900F-4CBD-8278-EF89DBBCCB03}" destId="{2EDB3D47-C120-4AAD-B19F-CBB012FA518B}" srcOrd="0" destOrd="0" presId="urn:microsoft.com/office/officeart/2008/layout/AlternatingHexagons"/>
    <dgm:cxn modelId="{3FDFEE51-7033-4690-9720-30D413C6FE2B}" type="presOf" srcId="{8EB415ED-A529-4D1D-8A2C-B8A688436FFC}" destId="{6BFF20FB-5B80-4785-98D6-7A9C37A1AA0E}" srcOrd="0" destOrd="0" presId="urn:microsoft.com/office/officeart/2008/layout/AlternatingHexagons"/>
    <dgm:cxn modelId="{FD3F0725-B1B8-455E-954F-CC039E4F2AD5}" type="presOf" srcId="{974DD337-9BBE-424E-9FBB-4CC08CD6FB34}" destId="{3DB47BE1-1128-46F4-A0AE-A25A810A5286}" srcOrd="0" destOrd="0" presId="urn:microsoft.com/office/officeart/2008/layout/AlternatingHexagons"/>
    <dgm:cxn modelId="{AFB73D67-EB46-48A2-B284-E4820942C8B0}" type="presOf" srcId="{460E3563-3734-4FB8-A3F5-FCC148DAC518}" destId="{9909F0D0-2D67-4A51-AE29-C6A56614B9D3}" srcOrd="0" destOrd="0" presId="urn:microsoft.com/office/officeart/2008/layout/AlternatingHexagons"/>
    <dgm:cxn modelId="{FC4ECDAD-1911-46EB-9C26-591B982AB21E}" type="presOf" srcId="{5CC245A4-C313-4E02-8EB2-CCE2B83F2A07}" destId="{AA556C51-139D-4684-A396-FD2BB1A3EF31}" srcOrd="0" destOrd="0" presId="urn:microsoft.com/office/officeart/2008/layout/AlternatingHexagons"/>
    <dgm:cxn modelId="{2CDA5980-C82A-4520-8343-54BFFEE7F27F}" type="presOf" srcId="{59D762EA-57E6-443B-999B-006AFBE5BA68}" destId="{0F8DEEE6-F796-42A6-825D-802432F18E6C}" srcOrd="0" destOrd="1" presId="urn:microsoft.com/office/officeart/2008/layout/AlternatingHexagons"/>
    <dgm:cxn modelId="{FF5ABD94-4705-4D3D-81D5-BEC4701DC8BD}" srcId="{6E8688E1-0C75-45FE-B8C2-60579EE1C039}" destId="{7BE89F49-7F7F-44F3-B2A6-B7B0FB812BEA}" srcOrd="0" destOrd="0" parTransId="{19BEF179-EAEA-4BBA-BB88-CB64A81CD037}" sibTransId="{3282B324-91F3-4854-A574-CFCDE1379648}"/>
    <dgm:cxn modelId="{A8A59837-D752-4F9B-9B04-32D89ED678D2}" srcId="{8A5BF27B-2C94-493D-B68C-B98EC05752A8}" destId="{974DD337-9BBE-424E-9FBB-4CC08CD6FB34}" srcOrd="3" destOrd="0" parTransId="{78F4125E-9518-4F78-A47A-4254BB5B1F29}" sibTransId="{CEB5CDE7-9F09-4EB6-B745-E521E6F4ABDA}"/>
    <dgm:cxn modelId="{B5911146-A92A-4D2D-873E-7FC26D653B13}" type="presOf" srcId="{B1A14C47-C100-4E71-9EB6-388853EE4A2B}" destId="{0F8DEEE6-F796-42A6-825D-802432F18E6C}" srcOrd="0" destOrd="0" presId="urn:microsoft.com/office/officeart/2008/layout/AlternatingHexagons"/>
    <dgm:cxn modelId="{766CC3F2-667E-4262-B0C5-68A67E90B85D}" srcId="{A8D95EEC-4FAC-466C-A42C-4695302DA12A}" destId="{59D762EA-57E6-443B-999B-006AFBE5BA68}" srcOrd="1" destOrd="0" parTransId="{E61DC034-5C04-4DC5-961B-72CC24AD331E}" sibTransId="{31DE77C5-384E-42B7-9CB5-50E235E39E7E}"/>
    <dgm:cxn modelId="{86837E72-0E0E-4C0E-97D3-9C649F6AC01E}" srcId="{A8D95EEC-4FAC-466C-A42C-4695302DA12A}" destId="{B1A14C47-C100-4E71-9EB6-388853EE4A2B}" srcOrd="0" destOrd="0" parTransId="{DED2694C-33FE-48A7-B81F-2C8B65601098}" sibTransId="{FBB78B46-D812-4C9F-8C63-EA93502A3723}"/>
    <dgm:cxn modelId="{F0D8A572-1AC8-438C-B0DD-0D7649EA1D65}" type="presOf" srcId="{A0AFFFEA-6D8D-46FD-A599-4525C477D774}" destId="{DB74D396-A293-4F83-8567-DA1C892169FA}" srcOrd="0" destOrd="0" presId="urn:microsoft.com/office/officeart/2008/layout/AlternatingHexagons"/>
    <dgm:cxn modelId="{87E83A26-E095-4498-8AA3-920ED156F84E}" type="presOf" srcId="{62B469BE-01FF-451E-9764-AA76989AB91B}" destId="{7DBB06C9-56BD-4202-9C20-F52430E005C4}" srcOrd="0" destOrd="0" presId="urn:microsoft.com/office/officeart/2008/layout/AlternatingHexagons"/>
    <dgm:cxn modelId="{96C8DE99-0BCA-4B54-A3B3-6DE3A3C137D8}" type="presOf" srcId="{6E8688E1-0C75-45FE-B8C2-60579EE1C039}" destId="{A98DAA67-49BD-4482-9177-496103BD62D5}" srcOrd="0" destOrd="0" presId="urn:microsoft.com/office/officeart/2008/layout/AlternatingHexagons"/>
    <dgm:cxn modelId="{C77A078E-8207-4E8B-8D74-36D3F2033B23}" type="presOf" srcId="{8A5BF27B-2C94-493D-B68C-B98EC05752A8}" destId="{F6C0A95A-9AB5-4C27-BDB3-916CB319BCB5}" srcOrd="0" destOrd="0" presId="urn:microsoft.com/office/officeart/2008/layout/AlternatingHexagons"/>
    <dgm:cxn modelId="{BBE75F22-70C7-4ECD-86B3-9D193D18CEB2}" type="presOf" srcId="{A8D95EEC-4FAC-466C-A42C-4695302DA12A}" destId="{97E8B1FF-BEDD-4FC4-94C6-C70CD6D993FA}" srcOrd="0" destOrd="0" presId="urn:microsoft.com/office/officeart/2008/layout/AlternatingHexagons"/>
    <dgm:cxn modelId="{9173B20A-A243-4D6A-A439-1B7B39DF044D}" srcId="{8EB415ED-A529-4D1D-8A2C-B8A688436FFC}" destId="{62B469BE-01FF-451E-9764-AA76989AB91B}" srcOrd="0" destOrd="0" parTransId="{F33CFB49-A447-4C65-9DFF-CF16AD7B1F22}" sibTransId="{979422B3-C54F-4862-9630-1EBD3D48D339}"/>
    <dgm:cxn modelId="{CE83893C-879A-42AF-B71E-7437214AAAD7}" srcId="{8A5BF27B-2C94-493D-B68C-B98EC05752A8}" destId="{8EB415ED-A529-4D1D-8A2C-B8A688436FFC}" srcOrd="2" destOrd="0" parTransId="{30210E62-2DFA-4F6E-A0CD-63C6D4C96123}" sibTransId="{5CC245A4-C313-4E02-8EB2-CCE2B83F2A07}"/>
    <dgm:cxn modelId="{B8700979-1FE6-4357-A1F8-D8008B6D057B}" srcId="{8A5BF27B-2C94-493D-B68C-B98EC05752A8}" destId="{A8D95EEC-4FAC-466C-A42C-4695302DA12A}" srcOrd="0" destOrd="0" parTransId="{7C151D5F-6F39-45A6-810F-9A2785EE7769}" sibTransId="{A0AFFFEA-6D8D-46FD-A599-4525C477D774}"/>
    <dgm:cxn modelId="{D2956901-B2FA-4724-A94F-92050C13F70D}" srcId="{974DD337-9BBE-424E-9FBB-4CC08CD6FB34}" destId="{460E3563-3734-4FB8-A3F5-FCC148DAC518}" srcOrd="0" destOrd="0" parTransId="{784DAB77-FA78-4E86-A1D8-8DB19E974291}" sibTransId="{66843217-CF6E-42D4-B963-EB11471B4DD2}"/>
    <dgm:cxn modelId="{C1801872-0C48-4227-B43A-EDF164E84162}" type="presOf" srcId="{CEB5CDE7-9F09-4EB6-B745-E521E6F4ABDA}" destId="{2FD7C100-5F3A-4A61-AC28-6D18470C843A}" srcOrd="0" destOrd="0" presId="urn:microsoft.com/office/officeart/2008/layout/AlternatingHexagons"/>
    <dgm:cxn modelId="{BD2CA711-292B-48ED-9AD6-EB98D0D7BFC3}" srcId="{8A5BF27B-2C94-493D-B68C-B98EC05752A8}" destId="{6E8688E1-0C75-45FE-B8C2-60579EE1C039}" srcOrd="1" destOrd="0" parTransId="{453F6285-FA44-4CDF-B00E-F371D2A833EB}" sibTransId="{73A835D1-900F-4CBD-8278-EF89DBBCCB03}"/>
    <dgm:cxn modelId="{A752E7F3-E406-45D0-B46C-5641EDC27EF3}" type="presParOf" srcId="{F6C0A95A-9AB5-4C27-BDB3-916CB319BCB5}" destId="{6494D25D-93F5-4C68-AD15-917C13F9AAE4}" srcOrd="0" destOrd="0" presId="urn:microsoft.com/office/officeart/2008/layout/AlternatingHexagons"/>
    <dgm:cxn modelId="{46A542C2-1C35-45B0-B9A0-E09B133A7CC6}" type="presParOf" srcId="{6494D25D-93F5-4C68-AD15-917C13F9AAE4}" destId="{97E8B1FF-BEDD-4FC4-94C6-C70CD6D993FA}" srcOrd="0" destOrd="0" presId="urn:microsoft.com/office/officeart/2008/layout/AlternatingHexagons"/>
    <dgm:cxn modelId="{775DE984-34F7-4E33-940B-2156CD284F26}" type="presParOf" srcId="{6494D25D-93F5-4C68-AD15-917C13F9AAE4}" destId="{0F8DEEE6-F796-42A6-825D-802432F18E6C}" srcOrd="1" destOrd="0" presId="urn:microsoft.com/office/officeart/2008/layout/AlternatingHexagons"/>
    <dgm:cxn modelId="{3C575B6F-330B-438C-875B-66834F24C6EC}" type="presParOf" srcId="{6494D25D-93F5-4C68-AD15-917C13F9AAE4}" destId="{2AF52251-2634-44B6-A5B2-217A253FF959}" srcOrd="2" destOrd="0" presId="urn:microsoft.com/office/officeart/2008/layout/AlternatingHexagons"/>
    <dgm:cxn modelId="{69C717ED-FD6F-4838-865C-23AE08E09A55}" type="presParOf" srcId="{6494D25D-93F5-4C68-AD15-917C13F9AAE4}" destId="{8610E4B0-A0AF-48DD-823B-2E0D8B9E895C}" srcOrd="3" destOrd="0" presId="urn:microsoft.com/office/officeart/2008/layout/AlternatingHexagons"/>
    <dgm:cxn modelId="{3BE17BFE-AA73-4C83-8732-9ADD68397020}" type="presParOf" srcId="{6494D25D-93F5-4C68-AD15-917C13F9AAE4}" destId="{DB74D396-A293-4F83-8567-DA1C892169FA}" srcOrd="4" destOrd="0" presId="urn:microsoft.com/office/officeart/2008/layout/AlternatingHexagons"/>
    <dgm:cxn modelId="{8E8A576A-EBBC-43F7-A18B-8EACEB52E7E6}" type="presParOf" srcId="{F6C0A95A-9AB5-4C27-BDB3-916CB319BCB5}" destId="{3344DE94-6EFA-48C4-9B44-701E6C7CC8C7}" srcOrd="1" destOrd="0" presId="urn:microsoft.com/office/officeart/2008/layout/AlternatingHexagons"/>
    <dgm:cxn modelId="{4EFD1BD9-7C0B-4493-A12D-525EE5474028}" type="presParOf" srcId="{F6C0A95A-9AB5-4C27-BDB3-916CB319BCB5}" destId="{257D49CC-829F-4DEE-84F9-58B765894FD5}" srcOrd="2" destOrd="0" presId="urn:microsoft.com/office/officeart/2008/layout/AlternatingHexagons"/>
    <dgm:cxn modelId="{A56B4A67-FC37-486E-B604-E687DE42A0A9}" type="presParOf" srcId="{257D49CC-829F-4DEE-84F9-58B765894FD5}" destId="{A98DAA67-49BD-4482-9177-496103BD62D5}" srcOrd="0" destOrd="0" presId="urn:microsoft.com/office/officeart/2008/layout/AlternatingHexagons"/>
    <dgm:cxn modelId="{3532BC35-B216-47A2-9FEE-4E155A567350}" type="presParOf" srcId="{257D49CC-829F-4DEE-84F9-58B765894FD5}" destId="{6112B58B-B3AE-4498-944E-ABBCC9A51ED8}" srcOrd="1" destOrd="0" presId="urn:microsoft.com/office/officeart/2008/layout/AlternatingHexagons"/>
    <dgm:cxn modelId="{1A9B67EE-AE61-4B1C-BB78-8BAB10436917}" type="presParOf" srcId="{257D49CC-829F-4DEE-84F9-58B765894FD5}" destId="{CC05F747-33BE-4AB1-B6A4-9BA1076542F2}" srcOrd="2" destOrd="0" presId="urn:microsoft.com/office/officeart/2008/layout/AlternatingHexagons"/>
    <dgm:cxn modelId="{2D3A238B-A2EF-47A7-A052-94E7BE0732E1}" type="presParOf" srcId="{257D49CC-829F-4DEE-84F9-58B765894FD5}" destId="{581AA260-B79B-4431-A6EC-2FD2280421F2}" srcOrd="3" destOrd="0" presId="urn:microsoft.com/office/officeart/2008/layout/AlternatingHexagons"/>
    <dgm:cxn modelId="{1456A20A-C7BD-4AA3-9733-9D19B7FB9242}" type="presParOf" srcId="{257D49CC-829F-4DEE-84F9-58B765894FD5}" destId="{2EDB3D47-C120-4AAD-B19F-CBB012FA518B}" srcOrd="4" destOrd="0" presId="urn:microsoft.com/office/officeart/2008/layout/AlternatingHexagons"/>
    <dgm:cxn modelId="{C4210B48-FE07-4775-8996-0C090D815BAF}" type="presParOf" srcId="{F6C0A95A-9AB5-4C27-BDB3-916CB319BCB5}" destId="{EBB1E636-9B61-4BD3-B368-928E1AB49EFF}" srcOrd="3" destOrd="0" presId="urn:microsoft.com/office/officeart/2008/layout/AlternatingHexagons"/>
    <dgm:cxn modelId="{35C3FE4D-FA9B-4AA4-9AA0-E6016E0749F6}" type="presParOf" srcId="{F6C0A95A-9AB5-4C27-BDB3-916CB319BCB5}" destId="{C2E9C644-A297-4AA4-B9ED-3AD085A1FB8E}" srcOrd="4" destOrd="0" presId="urn:microsoft.com/office/officeart/2008/layout/AlternatingHexagons"/>
    <dgm:cxn modelId="{FAACF060-B4A8-466E-8BB3-4991D2942D05}" type="presParOf" srcId="{C2E9C644-A297-4AA4-B9ED-3AD085A1FB8E}" destId="{6BFF20FB-5B80-4785-98D6-7A9C37A1AA0E}" srcOrd="0" destOrd="0" presId="urn:microsoft.com/office/officeart/2008/layout/AlternatingHexagons"/>
    <dgm:cxn modelId="{9BBFC7A5-1F7C-405C-81EB-0516BBCD5064}" type="presParOf" srcId="{C2E9C644-A297-4AA4-B9ED-3AD085A1FB8E}" destId="{7DBB06C9-56BD-4202-9C20-F52430E005C4}" srcOrd="1" destOrd="0" presId="urn:microsoft.com/office/officeart/2008/layout/AlternatingHexagons"/>
    <dgm:cxn modelId="{DB3504B3-3D94-4731-B094-519D41B9A925}" type="presParOf" srcId="{C2E9C644-A297-4AA4-B9ED-3AD085A1FB8E}" destId="{3DC319C8-DFB4-4272-A13F-68F26958C6FA}" srcOrd="2" destOrd="0" presId="urn:microsoft.com/office/officeart/2008/layout/AlternatingHexagons"/>
    <dgm:cxn modelId="{2BCD87BF-278B-46C1-A8C5-026362E1BD6E}" type="presParOf" srcId="{C2E9C644-A297-4AA4-B9ED-3AD085A1FB8E}" destId="{4F842713-7804-492B-B934-2DCD61280C7C}" srcOrd="3" destOrd="0" presId="urn:microsoft.com/office/officeart/2008/layout/AlternatingHexagons"/>
    <dgm:cxn modelId="{AE214A0F-95BD-4F9D-81F6-E921716ED639}" type="presParOf" srcId="{C2E9C644-A297-4AA4-B9ED-3AD085A1FB8E}" destId="{AA556C51-139D-4684-A396-FD2BB1A3EF31}" srcOrd="4" destOrd="0" presId="urn:microsoft.com/office/officeart/2008/layout/AlternatingHexagons"/>
    <dgm:cxn modelId="{3D63FDCB-B7FC-4C89-9E3F-DA055346A621}" type="presParOf" srcId="{F6C0A95A-9AB5-4C27-BDB3-916CB319BCB5}" destId="{AFC8CCAB-E77F-44C5-AC5B-639E5D38093E}" srcOrd="5" destOrd="0" presId="urn:microsoft.com/office/officeart/2008/layout/AlternatingHexagons"/>
    <dgm:cxn modelId="{D9DC02D6-0BCA-45DF-A481-4E3CCAAF4141}" type="presParOf" srcId="{F6C0A95A-9AB5-4C27-BDB3-916CB319BCB5}" destId="{45107281-C0FA-44E0-B54E-5B61DE05A83A}" srcOrd="6" destOrd="0" presId="urn:microsoft.com/office/officeart/2008/layout/AlternatingHexagons"/>
    <dgm:cxn modelId="{7D061638-529C-413C-B130-D5137257DC05}" type="presParOf" srcId="{45107281-C0FA-44E0-B54E-5B61DE05A83A}" destId="{3DB47BE1-1128-46F4-A0AE-A25A810A5286}" srcOrd="0" destOrd="0" presId="urn:microsoft.com/office/officeart/2008/layout/AlternatingHexagons"/>
    <dgm:cxn modelId="{C6784181-B49F-4EDE-9128-91395D4922F0}" type="presParOf" srcId="{45107281-C0FA-44E0-B54E-5B61DE05A83A}" destId="{9909F0D0-2D67-4A51-AE29-C6A56614B9D3}" srcOrd="1" destOrd="0" presId="urn:microsoft.com/office/officeart/2008/layout/AlternatingHexagons"/>
    <dgm:cxn modelId="{2B52C51E-0FEB-47D7-A33F-BB1FCFAD3619}" type="presParOf" srcId="{45107281-C0FA-44E0-B54E-5B61DE05A83A}" destId="{4C613430-DE44-49B6-B9AB-CAC11D6AB32A}" srcOrd="2" destOrd="0" presId="urn:microsoft.com/office/officeart/2008/layout/AlternatingHexagons"/>
    <dgm:cxn modelId="{02312E75-8260-49E4-BF34-AAB1B84580F4}" type="presParOf" srcId="{45107281-C0FA-44E0-B54E-5B61DE05A83A}" destId="{68E43330-13BB-43F9-9DBC-C88CB1332001}" srcOrd="3" destOrd="0" presId="urn:microsoft.com/office/officeart/2008/layout/AlternatingHexagons"/>
    <dgm:cxn modelId="{F09D78DB-6D01-4D44-A345-9904DA9CB56A}" type="presParOf" srcId="{45107281-C0FA-44E0-B54E-5B61DE05A83A}" destId="{2FD7C100-5F3A-4A61-AC28-6D18470C843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1FF-BEDD-4FC4-94C6-C70CD6D993FA}">
      <dsp:nvSpPr>
        <dsp:cNvPr id="0" name=""/>
        <dsp:cNvSpPr/>
      </dsp:nvSpPr>
      <dsp:spPr>
        <a:xfrm rot="5400000">
          <a:off x="2237334" y="206780"/>
          <a:ext cx="1279189" cy="1741680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MVC Model 1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2296369" y="651223"/>
        <a:ext cx="1161120" cy="852793"/>
      </dsp:txXfrm>
    </dsp:sp>
    <dsp:sp modelId="{0F8DEEE6-F796-42A6-825D-802432F18E6C}">
      <dsp:nvSpPr>
        <dsp:cNvPr id="0" name=""/>
        <dsp:cNvSpPr/>
      </dsp:nvSpPr>
      <dsp:spPr>
        <a:xfrm>
          <a:off x="371984" y="673473"/>
          <a:ext cx="1744768" cy="76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유지</a:t>
          </a:r>
          <a:r>
            <a:rPr lang="en-US" altLang="ko-KR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/</a:t>
          </a: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보수의 불편함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확장성</a:t>
          </a: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감소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371984" y="673473"/>
        <a:ext cx="1744768" cy="767513"/>
      </dsp:txXfrm>
    </dsp:sp>
    <dsp:sp modelId="{DB74D396-A293-4F83-8567-DA1C892169FA}">
      <dsp:nvSpPr>
        <dsp:cNvPr id="0" name=""/>
        <dsp:cNvSpPr/>
      </dsp:nvSpPr>
      <dsp:spPr>
        <a:xfrm rot="5400000">
          <a:off x="668720" y="393330"/>
          <a:ext cx="1279189" cy="111289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925293" y="509523"/>
        <a:ext cx="766043" cy="880509"/>
      </dsp:txXfrm>
    </dsp:sp>
    <dsp:sp modelId="{A98DAA67-49BD-4482-9177-496103BD62D5}">
      <dsp:nvSpPr>
        <dsp:cNvPr id="0" name=""/>
        <dsp:cNvSpPr/>
      </dsp:nvSpPr>
      <dsp:spPr>
        <a:xfrm rot="5400000">
          <a:off x="1346679" y="1177167"/>
          <a:ext cx="1279189" cy="1716774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단순한 </a:t>
          </a: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DB</a:t>
          </a: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구성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414016" y="1609157"/>
        <a:ext cx="1144516" cy="852793"/>
      </dsp:txXfrm>
    </dsp:sp>
    <dsp:sp modelId="{6112B58B-B3AE-4498-944E-ABBCC9A51ED8}">
      <dsp:nvSpPr>
        <dsp:cNvPr id="0" name=""/>
        <dsp:cNvSpPr/>
      </dsp:nvSpPr>
      <dsp:spPr>
        <a:xfrm>
          <a:off x="2561083" y="1682498"/>
          <a:ext cx="1221295" cy="76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단순한 기능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2561083" y="1682498"/>
        <a:ext cx="1221295" cy="767513"/>
      </dsp:txXfrm>
    </dsp:sp>
    <dsp:sp modelId="{2EDB3D47-C120-4AAD-B19F-CBB012FA518B}">
      <dsp:nvSpPr>
        <dsp:cNvPr id="0" name=""/>
        <dsp:cNvSpPr/>
      </dsp:nvSpPr>
      <dsp:spPr>
        <a:xfrm rot="5400000">
          <a:off x="2556841" y="1503821"/>
          <a:ext cx="1279189" cy="111289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2813414" y="1620014"/>
        <a:ext cx="766043" cy="880509"/>
      </dsp:txXfrm>
    </dsp:sp>
    <dsp:sp modelId="{6BFF20FB-5B80-4785-98D6-7A9C37A1AA0E}">
      <dsp:nvSpPr>
        <dsp:cNvPr id="0" name=""/>
        <dsp:cNvSpPr/>
      </dsp:nvSpPr>
      <dsp:spPr>
        <a:xfrm rot="5400000">
          <a:off x="2197085" y="2182898"/>
          <a:ext cx="1279189" cy="1695629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비효율적 </a:t>
          </a:r>
          <a:r>
            <a:rPr lang="en-US" altLang="ko-KR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Algorithm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2271470" y="2604316"/>
        <a:ext cx="1130419" cy="852793"/>
      </dsp:txXfrm>
    </dsp:sp>
    <dsp:sp modelId="{7DBB06C9-56BD-4202-9C20-F52430E005C4}">
      <dsp:nvSpPr>
        <dsp:cNvPr id="0" name=""/>
        <dsp:cNvSpPr/>
      </dsp:nvSpPr>
      <dsp:spPr>
        <a:xfrm>
          <a:off x="557965" y="2745249"/>
          <a:ext cx="1396069" cy="76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시스템의 과부하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557965" y="2745249"/>
        <a:ext cx="1396069" cy="767513"/>
      </dsp:txXfrm>
    </dsp:sp>
    <dsp:sp modelId="{AA556C51-139D-4684-A396-FD2BB1A3EF31}">
      <dsp:nvSpPr>
        <dsp:cNvPr id="0" name=""/>
        <dsp:cNvSpPr/>
      </dsp:nvSpPr>
      <dsp:spPr>
        <a:xfrm rot="5400000">
          <a:off x="748018" y="2564883"/>
          <a:ext cx="1279189" cy="111289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004591" y="2681076"/>
        <a:ext cx="766043" cy="880509"/>
      </dsp:txXfrm>
    </dsp:sp>
    <dsp:sp modelId="{3DB47BE1-1128-46F4-A0AE-A25A810A5286}">
      <dsp:nvSpPr>
        <dsp:cNvPr id="0" name=""/>
        <dsp:cNvSpPr/>
      </dsp:nvSpPr>
      <dsp:spPr>
        <a:xfrm rot="5400000">
          <a:off x="1361653" y="3167484"/>
          <a:ext cx="1279189" cy="1716774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다양한 이미지 리소스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428990" y="3599474"/>
        <a:ext cx="1144516" cy="852793"/>
      </dsp:txXfrm>
    </dsp:sp>
    <dsp:sp modelId="{9909F0D0-2D67-4A51-AE29-C6A56614B9D3}">
      <dsp:nvSpPr>
        <dsp:cNvPr id="0" name=""/>
        <dsp:cNvSpPr/>
      </dsp:nvSpPr>
      <dsp:spPr>
        <a:xfrm>
          <a:off x="2425255" y="3656907"/>
          <a:ext cx="1408478" cy="76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트래픽</a:t>
          </a: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증가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2425255" y="3656907"/>
        <a:ext cx="1408478" cy="767513"/>
      </dsp:txXfrm>
    </dsp:sp>
    <dsp:sp modelId="{2FD7C100-5F3A-4A61-AC28-6D18470C843A}">
      <dsp:nvSpPr>
        <dsp:cNvPr id="0" name=""/>
        <dsp:cNvSpPr/>
      </dsp:nvSpPr>
      <dsp:spPr>
        <a:xfrm rot="5400000">
          <a:off x="2555344" y="3650659"/>
          <a:ext cx="1279189" cy="111289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2811917" y="3766852"/>
        <a:ext cx="766043" cy="880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1FF-BEDD-4FC4-94C6-C70CD6D993FA}">
      <dsp:nvSpPr>
        <dsp:cNvPr id="0" name=""/>
        <dsp:cNvSpPr/>
      </dsp:nvSpPr>
      <dsp:spPr>
        <a:xfrm rot="5400000">
          <a:off x="2237334" y="206780"/>
          <a:ext cx="1279189" cy="1741680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MVC Model 2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Servlet</a:t>
          </a: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의 활용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2296369" y="651223"/>
        <a:ext cx="1161120" cy="852793"/>
      </dsp:txXfrm>
    </dsp:sp>
    <dsp:sp modelId="{0F8DEEE6-F796-42A6-825D-802432F18E6C}">
      <dsp:nvSpPr>
        <dsp:cNvPr id="0" name=""/>
        <dsp:cNvSpPr/>
      </dsp:nvSpPr>
      <dsp:spPr>
        <a:xfrm>
          <a:off x="371984" y="673473"/>
          <a:ext cx="1744768" cy="76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비교적 편한 유지</a:t>
          </a:r>
          <a:r>
            <a:rPr lang="en-US" altLang="ko-KR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/</a:t>
          </a: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보수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확장성</a:t>
          </a: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증대 기대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371984" y="673473"/>
        <a:ext cx="1744768" cy="767513"/>
      </dsp:txXfrm>
    </dsp:sp>
    <dsp:sp modelId="{DB74D396-A293-4F83-8567-DA1C892169FA}">
      <dsp:nvSpPr>
        <dsp:cNvPr id="0" name=""/>
        <dsp:cNvSpPr/>
      </dsp:nvSpPr>
      <dsp:spPr>
        <a:xfrm rot="5400000">
          <a:off x="668720" y="393330"/>
          <a:ext cx="1279189" cy="111289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925293" y="509523"/>
        <a:ext cx="766043" cy="880509"/>
      </dsp:txXfrm>
    </dsp:sp>
    <dsp:sp modelId="{A98DAA67-49BD-4482-9177-496103BD62D5}">
      <dsp:nvSpPr>
        <dsp:cNvPr id="0" name=""/>
        <dsp:cNvSpPr/>
      </dsp:nvSpPr>
      <dsp:spPr>
        <a:xfrm rot="5400000">
          <a:off x="1346679" y="1177167"/>
          <a:ext cx="1279189" cy="1716774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DB </a:t>
          </a: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재구성</a:t>
          </a: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/>
          </a:r>
          <a:b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</a:b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철저한 정규화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414016" y="1609157"/>
        <a:ext cx="1144516" cy="852793"/>
      </dsp:txXfrm>
    </dsp:sp>
    <dsp:sp modelId="{6112B58B-B3AE-4498-944E-ABBCC9A51ED8}">
      <dsp:nvSpPr>
        <dsp:cNvPr id="0" name=""/>
        <dsp:cNvSpPr/>
      </dsp:nvSpPr>
      <dsp:spPr>
        <a:xfrm>
          <a:off x="2561083" y="1682498"/>
          <a:ext cx="1221295" cy="76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다양한 기능</a:t>
          </a:r>
          <a:endParaRPr lang="en-US" altLang="ko-KR" sz="12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활용 가능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2561083" y="1682498"/>
        <a:ext cx="1221295" cy="767513"/>
      </dsp:txXfrm>
    </dsp:sp>
    <dsp:sp modelId="{2EDB3D47-C120-4AAD-B19F-CBB012FA518B}">
      <dsp:nvSpPr>
        <dsp:cNvPr id="0" name=""/>
        <dsp:cNvSpPr/>
      </dsp:nvSpPr>
      <dsp:spPr>
        <a:xfrm rot="5400000">
          <a:off x="2556841" y="1503821"/>
          <a:ext cx="1279189" cy="111289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2813414" y="1620014"/>
        <a:ext cx="766043" cy="880509"/>
      </dsp:txXfrm>
    </dsp:sp>
    <dsp:sp modelId="{6BFF20FB-5B80-4785-98D6-7A9C37A1AA0E}">
      <dsp:nvSpPr>
        <dsp:cNvPr id="0" name=""/>
        <dsp:cNvSpPr/>
      </dsp:nvSpPr>
      <dsp:spPr>
        <a:xfrm rot="5400000">
          <a:off x="2197085" y="2174660"/>
          <a:ext cx="1279189" cy="1695629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Algorithm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재구성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2271470" y="2596078"/>
        <a:ext cx="1130419" cy="852793"/>
      </dsp:txXfrm>
    </dsp:sp>
    <dsp:sp modelId="{7DBB06C9-56BD-4202-9C20-F52430E005C4}">
      <dsp:nvSpPr>
        <dsp:cNvPr id="0" name=""/>
        <dsp:cNvSpPr/>
      </dsp:nvSpPr>
      <dsp:spPr>
        <a:xfrm>
          <a:off x="557965" y="2745249"/>
          <a:ext cx="1396069" cy="76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시스템의 과부하</a:t>
          </a:r>
          <a:endParaRPr lang="en-US" altLang="ko-KR" sz="12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최소화 기대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557965" y="2745249"/>
        <a:ext cx="1396069" cy="767513"/>
      </dsp:txXfrm>
    </dsp:sp>
    <dsp:sp modelId="{AA556C51-139D-4684-A396-FD2BB1A3EF31}">
      <dsp:nvSpPr>
        <dsp:cNvPr id="0" name=""/>
        <dsp:cNvSpPr/>
      </dsp:nvSpPr>
      <dsp:spPr>
        <a:xfrm rot="5400000">
          <a:off x="748018" y="2564883"/>
          <a:ext cx="1279189" cy="111289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004591" y="2681076"/>
        <a:ext cx="766043" cy="880509"/>
      </dsp:txXfrm>
    </dsp:sp>
    <dsp:sp modelId="{3DB47BE1-1128-46F4-A0AE-A25A810A5286}">
      <dsp:nvSpPr>
        <dsp:cNvPr id="0" name=""/>
        <dsp:cNvSpPr/>
      </dsp:nvSpPr>
      <dsp:spPr>
        <a:xfrm rot="5400000">
          <a:off x="1361653" y="3167484"/>
          <a:ext cx="1279189" cy="1716774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리소스 </a:t>
          </a:r>
          <a:r>
            <a:rPr lang="ko-KR" altLang="en-US" sz="1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패키징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428990" y="3599474"/>
        <a:ext cx="1144516" cy="852793"/>
      </dsp:txXfrm>
    </dsp:sp>
    <dsp:sp modelId="{9909F0D0-2D67-4A51-AE29-C6A56614B9D3}">
      <dsp:nvSpPr>
        <dsp:cNvPr id="0" name=""/>
        <dsp:cNvSpPr/>
      </dsp:nvSpPr>
      <dsp:spPr>
        <a:xfrm>
          <a:off x="2425255" y="3656907"/>
          <a:ext cx="1408478" cy="76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트래픽</a:t>
          </a:r>
          <a:r>
            <a:rPr lang="ko-KR" altLang="en-US" sz="1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 감소</a:t>
          </a:r>
          <a:endParaRPr lang="ko-KR" alt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2425255" y="3656907"/>
        <a:ext cx="1408478" cy="767513"/>
      </dsp:txXfrm>
    </dsp:sp>
    <dsp:sp modelId="{2FD7C100-5F3A-4A61-AC28-6D18470C843A}">
      <dsp:nvSpPr>
        <dsp:cNvPr id="0" name=""/>
        <dsp:cNvSpPr/>
      </dsp:nvSpPr>
      <dsp:spPr>
        <a:xfrm rot="5400000">
          <a:off x="2555344" y="3650659"/>
          <a:ext cx="1279189" cy="1112895"/>
        </a:xfrm>
        <a:prstGeom prst="hexagon">
          <a:avLst>
            <a:gd name="adj" fmla="val 25000"/>
            <a:gd name="vf" fmla="val 11547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2811917" y="3766852"/>
        <a:ext cx="766043" cy="880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7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2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" r="104" b="223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28317"/>
            <a:ext cx="12191999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292100"/>
            <a:ext cx="5334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073755" y="292100"/>
            <a:ext cx="10118245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3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7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3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8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9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44CD-E4D6-40D0-A32D-4B0E14289BC0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000" y="-1"/>
            <a:ext cx="6096000" cy="733167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18058" y="813030"/>
            <a:ext cx="4655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2</a:t>
            </a:r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차 프로젝트 발표</a:t>
            </a:r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7994" y="5497109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??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조 김성준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9680" y="278884"/>
            <a:ext cx="1665150" cy="369332"/>
            <a:chOff x="576759" y="2296526"/>
            <a:chExt cx="1665150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76759" y="229652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3081" y="22965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개발 사항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3074" name="Picture 2" descr="C:\Users\KSJ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81" y="1784154"/>
            <a:ext cx="3096226" cy="349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66269" y="2789291"/>
            <a:ext cx="605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1919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9680" y="278884"/>
            <a:ext cx="1665150" cy="369332"/>
            <a:chOff x="576759" y="2296526"/>
            <a:chExt cx="1665150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76759" y="229652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3081" y="22965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개발 사항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050" name="Picture 2" descr="C:\Users\KSJ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1" y="1257676"/>
            <a:ext cx="2788673" cy="277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SJ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1" y="5073648"/>
            <a:ext cx="2770176" cy="10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828800" y="4176584"/>
            <a:ext cx="700216" cy="766119"/>
          </a:xfrm>
          <a:prstGeom prst="downArrow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4957"/>
              </a:solidFill>
            </a:endParaRPr>
          </a:p>
        </p:txBody>
      </p:sp>
      <p:pic>
        <p:nvPicPr>
          <p:cNvPr id="2052" name="Picture 4" descr="C:\Users\KSJ\Desktop\img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19" y="418585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748216" y="5292380"/>
            <a:ext cx="807308" cy="617838"/>
          </a:xfrm>
          <a:prstGeom prst="rightArrow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4957"/>
              </a:solidFill>
            </a:endParaRPr>
          </a:p>
        </p:txBody>
      </p:sp>
      <p:pic>
        <p:nvPicPr>
          <p:cNvPr id="2053" name="Picture 5" descr="C:\Users\KSJ\Desktop\imgr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32" y="1049036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 rot="10800000">
            <a:off x="5322201" y="3270422"/>
            <a:ext cx="856735" cy="759128"/>
          </a:xfrm>
          <a:prstGeom prst="downArrow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4957"/>
              </a:solidFill>
            </a:endParaRPr>
          </a:p>
        </p:txBody>
      </p:sp>
      <p:pic>
        <p:nvPicPr>
          <p:cNvPr id="2054" name="Picture 6" descr="C:\Users\KSJ\Desktop\imgr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68" y="1155740"/>
            <a:ext cx="3057525" cy="148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7236940" y="1590758"/>
            <a:ext cx="807308" cy="617838"/>
          </a:xfrm>
          <a:prstGeom prst="rightArrow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4957"/>
              </a:solidFill>
            </a:endParaRPr>
          </a:p>
        </p:txBody>
      </p:sp>
      <p:pic>
        <p:nvPicPr>
          <p:cNvPr id="2055" name="Picture 7" descr="C:\Users\KSJ\Desktop\imgr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93" y="4458122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아래쪽 화살표 18"/>
          <p:cNvSpPr/>
          <p:nvPr/>
        </p:nvSpPr>
        <p:spPr>
          <a:xfrm>
            <a:off x="9587085" y="3258064"/>
            <a:ext cx="700216" cy="766119"/>
          </a:xfrm>
          <a:prstGeom prst="downArrow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4957"/>
              </a:solidFill>
            </a:endParaRPr>
          </a:p>
        </p:txBody>
      </p:sp>
      <p:pic>
        <p:nvPicPr>
          <p:cNvPr id="2056" name="Picture 8" descr="C:\Users\KSJ\Desktop\imgr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17" y="3316008"/>
            <a:ext cx="1985276" cy="71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8" b="12220"/>
          <a:stretch/>
        </p:blipFill>
        <p:spPr>
          <a:xfrm>
            <a:off x="0" y="-63500"/>
            <a:ext cx="12192000" cy="6934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500"/>
            <a:ext cx="12192000" cy="6921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9027" y="999675"/>
            <a:ext cx="7673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03. </a:t>
            </a:r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추후 기획 상황</a:t>
            </a:r>
            <a:endParaRPr lang="ko-KR" altLang="en-US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4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9680" y="278884"/>
            <a:ext cx="1665150" cy="369332"/>
            <a:chOff x="576759" y="2296526"/>
            <a:chExt cx="1665150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76759" y="229652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3081" y="22965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개발 사항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188041" y="2619633"/>
            <a:ext cx="605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5433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4"/>
          <a:stretch/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500"/>
            <a:ext cx="12192000" cy="6921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38385" y="2607664"/>
            <a:ext cx="2715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7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5047905"/>
            <a:ext cx="6647689" cy="1110677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5459" y="4958253"/>
            <a:ext cx="6272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ko-KR" altLang="en-US" sz="7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9585" y="0"/>
            <a:ext cx="6096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90" y="768986"/>
            <a:ext cx="2097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INDEX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32014" y="3257501"/>
            <a:ext cx="1748786" cy="400110"/>
            <a:chOff x="525020" y="2024956"/>
            <a:chExt cx="1748786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525020" y="2024956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01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5816" y="2024956"/>
              <a:ext cx="1317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완료 사항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32014" y="4151891"/>
            <a:ext cx="2400929" cy="400110"/>
            <a:chOff x="576759" y="3051268"/>
            <a:chExt cx="240092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76759" y="3051268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02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3081" y="3051268"/>
              <a:ext cx="20746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개발 진행 상황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132014" y="5038043"/>
            <a:ext cx="2400929" cy="400110"/>
            <a:chOff x="576759" y="3772504"/>
            <a:chExt cx="2400929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76759" y="3772504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3081" y="3772504"/>
              <a:ext cx="20746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추후 기획 상황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32014" y="2394301"/>
            <a:ext cx="1370477" cy="400110"/>
            <a:chOff x="525020" y="2024956"/>
            <a:chExt cx="1370477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525020" y="2024956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00	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5816" y="202495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키워드</a:t>
              </a:r>
              <a:endPara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7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53822" y="278884"/>
            <a:ext cx="1318901" cy="369332"/>
            <a:chOff x="576759" y="2296526"/>
            <a:chExt cx="1318901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00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키워드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88041" y="1696994"/>
            <a:ext cx="60548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9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394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8" b="12220"/>
          <a:stretch/>
        </p:blipFill>
        <p:spPr>
          <a:xfrm>
            <a:off x="0" y="-63500"/>
            <a:ext cx="12192000" cy="6934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500"/>
            <a:ext cx="12192000" cy="6921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752541"/>
            <a:ext cx="5515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01</a:t>
            </a:r>
            <a:r>
              <a:rPr lang="en-US" altLang="ko-KR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. </a:t>
            </a:r>
            <a:r>
              <a:rPr lang="ko-KR" altLang="en-US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완료 사항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53822" y="278884"/>
            <a:ext cx="1549734" cy="369332"/>
            <a:chOff x="576759" y="2296526"/>
            <a:chExt cx="1549734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완료 사항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88041" y="1927654"/>
            <a:ext cx="6054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Renewal</a:t>
            </a:r>
          </a:p>
          <a:p>
            <a:pPr algn="ctr"/>
            <a:r>
              <a:rPr lang="en-US" altLang="ko-KR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</a:p>
          <a:p>
            <a:pPr algn="ctr"/>
            <a:r>
              <a:rPr lang="en-US" altLang="ko-KR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7819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53822" y="278884"/>
            <a:ext cx="1549734" cy="369332"/>
            <a:chOff x="576759" y="2296526"/>
            <a:chExt cx="1549734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완료 사항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3118" y="911582"/>
            <a:ext cx="902558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기존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064309350"/>
              </p:ext>
            </p:extLst>
          </p:nvPr>
        </p:nvGraphicFramePr>
        <p:xfrm>
          <a:off x="333118" y="1054444"/>
          <a:ext cx="4609585" cy="515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다이어그램 23"/>
          <p:cNvGraphicFramePr/>
          <p:nvPr>
            <p:extLst>
              <p:ext uri="{D42A27DB-BD31-4B8C-83A1-F6EECF244321}">
                <p14:modId xmlns:p14="http://schemas.microsoft.com/office/powerpoint/2010/main" val="1453687207"/>
              </p:ext>
            </p:extLst>
          </p:nvPr>
        </p:nvGraphicFramePr>
        <p:xfrm>
          <a:off x="7001647" y="1099051"/>
          <a:ext cx="4609585" cy="515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774578" y="911582"/>
            <a:ext cx="902558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개선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395783" y="2924432"/>
            <a:ext cx="1548714" cy="1037968"/>
          </a:xfrm>
          <a:prstGeom prst="rightArrow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49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24" grpId="0">
        <p:bldAsOne/>
      </p:bldGraphic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8" b="12220"/>
          <a:stretch/>
        </p:blipFill>
        <p:spPr>
          <a:xfrm>
            <a:off x="0" y="-63500"/>
            <a:ext cx="12192000" cy="6934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63500"/>
            <a:ext cx="12192000" cy="6921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9027" y="999675"/>
            <a:ext cx="7673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02. </a:t>
            </a:r>
            <a:r>
              <a:rPr lang="ko-KR" altLang="en-US" sz="6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icrosoft Sans Serif" panose="020B0604020202020204" pitchFamily="34" charset="0"/>
              </a:rPr>
              <a:t>개발 진행 사항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9680" y="278884"/>
            <a:ext cx="1665150" cy="369332"/>
            <a:chOff x="576759" y="2296526"/>
            <a:chExt cx="1665150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76759" y="229652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3081" y="22965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개발 사항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188041" y="1927654"/>
            <a:ext cx="6054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Research</a:t>
            </a:r>
          </a:p>
          <a:p>
            <a:pPr algn="ctr"/>
            <a:r>
              <a:rPr lang="en-US" altLang="ko-KR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</a:p>
          <a:p>
            <a:pPr algn="ctr"/>
            <a:r>
              <a:rPr lang="en-US" altLang="ko-KR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Recommend</a:t>
            </a:r>
          </a:p>
        </p:txBody>
      </p:sp>
    </p:spTree>
    <p:extLst>
      <p:ext uri="{BB962C8B-B14F-4D97-AF65-F5344CB8AC3E}">
        <p14:creationId xmlns:p14="http://schemas.microsoft.com/office/powerpoint/2010/main" val="32384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9680" y="278884"/>
            <a:ext cx="1665150" cy="369332"/>
            <a:chOff x="576759" y="2296526"/>
            <a:chExt cx="1665150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76759" y="229652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3081" y="22965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개발 사항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55" y="2875211"/>
            <a:ext cx="3565547" cy="124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KSJ\Desktop\mybatis-superbird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952" y="3015049"/>
            <a:ext cx="333533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272216" y="3015049"/>
            <a:ext cx="1861752" cy="903566"/>
          </a:xfrm>
          <a:prstGeom prst="rightArrow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F495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8658" y="4165009"/>
            <a:ext cx="605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60803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rgbClr val="C00000"/>
          </a:solidFill>
        </a:ln>
      </a:spPr>
      <a:bodyPr rtlCol="0" anchor="ctr"/>
      <a:lstStyle>
        <a:defPPr algn="ctr">
          <a:defRPr>
            <a:solidFill>
              <a:srgbClr val="DF49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139</Words>
  <Application>Microsoft Office PowerPoint</Application>
  <PresentationFormat>사용자 지정</PresentationFormat>
  <Paragraphs>66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Windows 사용자</cp:lastModifiedBy>
  <cp:revision>138</cp:revision>
  <dcterms:created xsi:type="dcterms:W3CDTF">2014-03-14T14:20:33Z</dcterms:created>
  <dcterms:modified xsi:type="dcterms:W3CDTF">2017-05-16T13:25:23Z</dcterms:modified>
</cp:coreProperties>
</file>