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54a43987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54a43987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54a43987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54a43987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54a43987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54a43987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54a43987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54a43987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54a43987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54a43987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54a43987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54a43987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560da67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560da67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folsind al doilea </a:t>
            </a:r>
            <a:r>
              <a:rPr lang="ro"/>
              <a:t>environment</a:t>
            </a:r>
            <a:r>
              <a:rPr lang="ro"/>
              <a:t> prezentat si modelul DQN din libraria stable_baseline am reusit sa obtin un model care identifica trendurile si face tranzactii in perioadele de crestere respectiv nu face in perioadele de scadere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figura prezentata, linia verticala verde reprezinta semnalul de BUY iar cea rosie de SELL pe o rulare pe datele de test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560da67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560da67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iar in figura aceasta sunt tranzactiile pe datele de test pe care modelul nu le-a mai vazut pana acum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rezultatele pe mai multe rulari de test aduc un profit de 5-20%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54a43987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54a43987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54a43987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54a43987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560da6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560da6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4a43987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4a43987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54a43987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54a43987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am creat un pipeline care ia date in timeframe daily folosind api ul de la yahoofinance si le proceseaza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asemenea am descarcat date in timeframe de un minut de pe binnance pentru cryptomoneda solana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560da677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560da67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dupa descarcarea datelor am adaugat cativa indicatori financiari ca feature noi pe langa preturile obtinute (pretul de deschidere, pretul de inchidere, pretul maxim, pretul minim, volumul de trazactionare) precum: RSI, CCI MACD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54a43987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54a43987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54a43987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54a43987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54a4398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54a4398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</a:t>
            </a:r>
            <a:r>
              <a:rPr lang="ro"/>
              <a:t>oneyTraders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6502" y="2219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Trading Bot </a:t>
            </a:r>
            <a:endParaRPr sz="2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66500" y="3248475"/>
            <a:ext cx="76881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/>
              <a:t>Team members:  Anastasia Stefanescu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/>
              <a:t>Bianca Popa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/>
              <a:t>Marius Scarlat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/>
              <a:t>Sebastian Popa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/>
              <a:t>Ionut Voicila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b.	PPO (Proximal policy optimization)</a:t>
            </a:r>
            <a:endParaRPr b="0" sz="16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25" y="2102475"/>
            <a:ext cx="6924675" cy="30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c.	</a:t>
            </a:r>
            <a:r>
              <a:rPr b="0" lang="ro" sz="1600"/>
              <a:t>DDPG (Deep Deterministic Policy Gradient)</a:t>
            </a:r>
            <a:endParaRPr b="0" sz="160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50" y="2495550"/>
            <a:ext cx="647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50" y="3941950"/>
            <a:ext cx="57150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50" y="4502525"/>
            <a:ext cx="45148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505850" y="4215313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Critic loss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05850" y="3676638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Temporal Difference Targets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05850" y="2190738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Replay Buffer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6">
            <a:alphaModFix/>
          </a:blip>
          <a:srcRect b="0" l="36634" r="30405" t="24431"/>
          <a:stretch/>
        </p:blipFill>
        <p:spPr>
          <a:xfrm>
            <a:off x="6478850" y="2495538"/>
            <a:ext cx="1974700" cy="6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6478850" y="2190750"/>
            <a:ext cx="18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Soft Update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c.	DDPG (Deep Deterministic Policy Gradient)</a:t>
            </a:r>
            <a:endParaRPr b="0" sz="160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00" y="2160700"/>
            <a:ext cx="5464401" cy="289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d.	</a:t>
            </a:r>
            <a:r>
              <a:rPr b="0" lang="ro" sz="1600"/>
              <a:t>TD3 (Twin Delayed Deep Deterministic Policy Gradient)</a:t>
            </a:r>
            <a:endParaRPr b="0" sz="1600"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25412"/>
          <a:stretch/>
        </p:blipFill>
        <p:spPr>
          <a:xfrm>
            <a:off x="729450" y="2343150"/>
            <a:ext cx="5909561" cy="5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4488" l="0" r="0" t="18647"/>
          <a:stretch/>
        </p:blipFill>
        <p:spPr>
          <a:xfrm>
            <a:off x="729450" y="3166158"/>
            <a:ext cx="6428886" cy="8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 b="5700" l="0" r="0" t="22238"/>
          <a:stretch/>
        </p:blipFill>
        <p:spPr>
          <a:xfrm>
            <a:off x="729450" y="4255032"/>
            <a:ext cx="6428886" cy="75494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734450" y="2038338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Clipped Double Q-Learning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728488" y="2869775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Delayed Policy Updates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34450" y="3955050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Target Policy Smoothing: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d.	TD3 (Twin Delayed Deep Deterministic Policy Gradient)</a:t>
            </a:r>
            <a:endParaRPr b="0" sz="16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50" y="2084475"/>
            <a:ext cx="5719699" cy="3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e.	DQN (Deep Q-Network) </a:t>
            </a:r>
            <a:endParaRPr b="0" sz="1600"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48625" l="0" r="0" t="0"/>
          <a:stretch/>
        </p:blipFill>
        <p:spPr>
          <a:xfrm>
            <a:off x="98150" y="2384775"/>
            <a:ext cx="4526875" cy="20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-496" l="0" r="0" t="51773"/>
          <a:stretch/>
        </p:blipFill>
        <p:spPr>
          <a:xfrm>
            <a:off x="4572000" y="2571750"/>
            <a:ext cx="4526875" cy="19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025" y="2644725"/>
            <a:ext cx="4448826" cy="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e.1	DQN (Deep Q-Network) </a:t>
            </a:r>
            <a:r>
              <a:rPr b="0" lang="ro" sz="1600"/>
              <a:t>stable_baselines3 - on training - 5 ani de date</a:t>
            </a:r>
            <a:endParaRPr b="0" sz="16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2348557"/>
            <a:ext cx="8801099" cy="279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231" name="Google Shape;231;p29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e.1	DQN (Deep Q-Network) stable_baselines3 - on test - 1 an de date</a:t>
            </a:r>
            <a:endParaRPr b="0" sz="1600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5476"/>
            <a:ext cx="8991599" cy="297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5687"/>
          <a:stretch/>
        </p:blipFill>
        <p:spPr>
          <a:xfrm>
            <a:off x="1013438" y="1787175"/>
            <a:ext cx="7117125" cy="33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Trading Environments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0" lang="ro" sz="1600"/>
              <a:t>StockTradingEnv</a:t>
            </a:r>
            <a:endParaRPr b="0" sz="16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41200"/>
            <a:ext cx="6838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783750"/>
            <a:ext cx="68389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4178550"/>
            <a:ext cx="68389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729450" y="2034450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Observation space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29450" y="3474675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Action </a:t>
            </a: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space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9450" y="3869475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Reward Structure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Trading Environments</a:t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b.	</a:t>
            </a:r>
            <a:r>
              <a:rPr b="0" lang="ro" sz="1600"/>
              <a:t>StockTradingEnv- V2  - single stock trading</a:t>
            </a:r>
            <a:endParaRPr b="0" sz="1600"/>
          </a:p>
        </p:txBody>
      </p:sp>
      <p:sp>
        <p:nvSpPr>
          <p:cNvPr id="107" name="Google Shape;107;p15"/>
          <p:cNvSpPr txBox="1"/>
          <p:nvPr/>
        </p:nvSpPr>
        <p:spPr>
          <a:xfrm>
            <a:off x="6018675" y="1318650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Action space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9518" t="0"/>
          <a:stretch/>
        </p:blipFill>
        <p:spPr>
          <a:xfrm>
            <a:off x="729450" y="2074800"/>
            <a:ext cx="5810250" cy="13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675" y="1621350"/>
            <a:ext cx="24574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409400"/>
            <a:ext cx="5810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Trading Environments</a:t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c.	GymTradingEnv</a:t>
            </a:r>
            <a:endParaRPr b="0" sz="1600"/>
          </a:p>
        </p:txBody>
      </p:sp>
      <p:sp>
        <p:nvSpPr>
          <p:cNvPr id="117" name="Google Shape;117;p16"/>
          <p:cNvSpPr txBox="1"/>
          <p:nvPr/>
        </p:nvSpPr>
        <p:spPr>
          <a:xfrm>
            <a:off x="729450" y="2034450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Observation space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452800" y="1731750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Action space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29450" y="4152050"/>
            <a:ext cx="6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Reward Structure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1790" r="35395" t="3128"/>
          <a:stretch/>
        </p:blipFill>
        <p:spPr>
          <a:xfrm>
            <a:off x="729450" y="2327538"/>
            <a:ext cx="4591250" cy="18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2617" r="6827" t="0"/>
          <a:stretch/>
        </p:blipFill>
        <p:spPr>
          <a:xfrm>
            <a:off x="4408125" y="2062288"/>
            <a:ext cx="4242649" cy="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b="16505" l="1968" r="10173" t="8436"/>
          <a:stretch/>
        </p:blipFill>
        <p:spPr>
          <a:xfrm>
            <a:off x="729450" y="4461075"/>
            <a:ext cx="5303301" cy="5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Datasets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224212"/>
            <a:ext cx="4084976" cy="14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50"/>
            <a:ext cx="4832850" cy="7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726" y="2848887"/>
            <a:ext cx="3994266" cy="224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4200" y="2937275"/>
            <a:ext cx="2324599" cy="5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Additional features - financial indicators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757376" cy="9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856125"/>
            <a:ext cx="4757376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4136025"/>
            <a:ext cx="5782772" cy="9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0" lang="ro" sz="1600"/>
              <a:t>A2C (Advantage Actor-Critic)</a:t>
            </a:r>
            <a:endParaRPr b="0" sz="16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48275"/>
            <a:ext cx="3714275" cy="23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12830"/>
            <a:ext cx="4063700" cy="315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0" lang="ro" sz="1600"/>
              <a:t>A2C (Advantage Actor-Critic)</a:t>
            </a:r>
            <a:endParaRPr b="0" sz="160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75" y="2080650"/>
            <a:ext cx="68389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and Algorithms</a:t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73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600"/>
              <a:t> b.	PPO (Proximal policy optimization)</a:t>
            </a:r>
            <a:endParaRPr b="0" sz="16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37925"/>
            <a:ext cx="7436500" cy="1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105000"/>
            <a:ext cx="5860465" cy="12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