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8E33-3A50-483C-AF91-C0ED8E62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83E2B8-7915-4A39-9A2D-533A0B0CC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AF78E-5FED-4757-9EE3-FADCD22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A024F-ADDC-4830-B422-11268CF1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EDC0-3B80-4D06-BB86-190D289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1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0CB81-5AE4-438D-A86D-E2A9C9B0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27DE8-74C1-4045-9119-43E4A849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406B6-AE1E-416A-BB91-9E4C976E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AC39C-E14D-4B6C-AA98-7C95CFA3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AE296-F992-4F23-8385-533EB51F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6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6EDE35-1894-49C5-847F-CC20A8CB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04C56-9D14-4FDF-985B-F3CFF642F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24948-4676-45DE-8385-262D7630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E040D-189E-4E61-ACD2-48C241F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673F3-1A26-4467-99D2-2230C7B9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7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4B65F-8AC7-49D3-BAD7-9E5BF4EA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36370-1417-489B-ACAB-D726DF24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53331-9AF9-40B8-AB19-C18BDBA5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AACD4-5712-45CF-8E8A-5743A9F9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7868C-0B93-40FF-BAB5-D518BC15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6891A-2629-4496-BEBF-60DFACC0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51F72-7932-4A93-B9FA-259CF9A3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A3B28-BDA3-4602-A39A-339305F7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05DD2-1473-409C-8AF3-F14901F3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A0AAE-47F7-42D6-BB64-14ED1E9E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1A681-C057-4B24-8C7B-B4D71DD9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E0110-ABF5-4628-A528-E51356EA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0B994-18B5-4EFB-A694-6424FE43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8A8EF-542C-4993-B92E-ABC2E82E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D0F09-4E82-4464-AA66-8DFF0EF3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88F61-3EC7-405B-AE87-632E6459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8DB1D-A074-479F-A60A-12E2706C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55CE9-74C8-4FBE-9052-312C950C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1E1BB-B96A-4595-8F68-F1DF358CC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2E7F65-A50C-4B40-B21D-99D8A67C5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4F4A53-83F9-4D2D-B6BC-4169304E4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FD7C3-7B3E-4A82-963C-76E948C6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D22BF-3265-4A81-9BA8-075B0C9E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C2A2B1-5E6C-4F6B-A0A3-766A7B4C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5737E-82F0-444B-B7CC-3B45635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5900A-3C9F-470A-B16D-AE79EA30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2676D2-5E97-43A9-9D9F-C1CA4541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B359E-15B0-45E2-AEE7-AED94AEF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4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B3F89C-BDAD-4666-9AA4-DB3BBD8D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16163-95F7-4F2E-A179-C3EE0476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1975-BB0D-4D19-8E09-E9E086D8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CA5D-7091-4B6E-AAF0-FD62FD3F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DA873-B3F0-41E7-96C5-D59A78C6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F5B9F-C4D5-4ABE-85FD-6E7D62EB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B635-1662-4C1C-BD01-57B22635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7E24B-983B-423E-90F4-F7DBA7CC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7AC48-9076-493D-BDD7-06FB7835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5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BCEE3-8A8C-4907-9438-C3D84991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A8EC9-E1ED-47F1-AAC2-CB2890FBD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9DB0E-DDCF-45F9-B5F2-3E615716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B3C70-A990-427D-B724-F3BBC9E4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548EB-ECDF-4B69-8C65-0978B490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2DDDF-1F72-4017-ADA1-0C5FD812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8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62C1A-DECB-4982-8A80-F0A7E5BC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F0CFC-A3C0-475F-B96F-875D2223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5538-95BB-4328-8D06-79ED0439D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5C749-E454-4E49-91FD-D229652D1C2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72B5-2019-49E3-950B-EB1C75C35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7C89-7199-4D71-BC17-C452F65A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4251-786A-4E41-97C9-0B508C6BC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6D20F-2C63-44FB-A76A-D4FC792B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879"/>
            <a:ext cx="9144000" cy="1538923"/>
          </a:xfrm>
        </p:spPr>
        <p:txBody>
          <a:bodyPr/>
          <a:lstStyle/>
          <a:p>
            <a:r>
              <a:rPr lang="ko-KR" altLang="en-US" sz="8800" dirty="0"/>
              <a:t>과제</a:t>
            </a:r>
            <a:r>
              <a:rPr lang="en-US" altLang="ko-KR" sz="8800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579CE-7930-4580-ABDD-E08A99A49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9878"/>
            <a:ext cx="9144000" cy="644842"/>
          </a:xfrm>
        </p:spPr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RDS</a:t>
            </a:r>
            <a:r>
              <a:rPr lang="ko-KR" altLang="en-US" dirty="0"/>
              <a:t> </a:t>
            </a:r>
            <a:r>
              <a:rPr lang="en-US" altLang="ko-KR" dirty="0"/>
              <a:t>MySQL </a:t>
            </a:r>
            <a:r>
              <a:rPr lang="ko-KR" altLang="en-US" dirty="0"/>
              <a:t>설치 및 데이터 이관</a:t>
            </a:r>
          </a:p>
        </p:txBody>
      </p:sp>
    </p:spTree>
    <p:extLst>
      <p:ext uri="{BB962C8B-B14F-4D97-AF65-F5344CB8AC3E}">
        <p14:creationId xmlns:p14="http://schemas.microsoft.com/office/powerpoint/2010/main" val="160195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28B5673-3300-41F3-AA48-832072328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84" y="875357"/>
            <a:ext cx="7479948" cy="5690411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C70E23E9-372B-448D-9377-979AFCC5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03" y="230515"/>
            <a:ext cx="2991439" cy="644842"/>
          </a:xfrm>
        </p:spPr>
        <p:txBody>
          <a:bodyPr/>
          <a:lstStyle/>
          <a:p>
            <a:pPr algn="l"/>
            <a:r>
              <a:rPr lang="en-US" altLang="ko-KR" dirty="0"/>
              <a:t>1. table</a:t>
            </a:r>
            <a:r>
              <a:rPr lang="ko-KR" altLang="en-US" dirty="0"/>
              <a:t> </a:t>
            </a:r>
            <a:r>
              <a:rPr lang="en-US" altLang="ko-KR" dirty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7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C70E23E9-372B-448D-9377-979AFCC5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03" y="230515"/>
            <a:ext cx="2991439" cy="644842"/>
          </a:xfrm>
        </p:spPr>
        <p:txBody>
          <a:bodyPr/>
          <a:lstStyle/>
          <a:p>
            <a:pPr algn="l"/>
            <a:r>
              <a:rPr lang="en-US" altLang="ko-KR" dirty="0"/>
              <a:t>1. table</a:t>
            </a:r>
            <a:r>
              <a:rPr lang="ko-KR" altLang="en-US" dirty="0"/>
              <a:t> </a:t>
            </a:r>
            <a:r>
              <a:rPr lang="en-US" altLang="ko-KR" dirty="0"/>
              <a:t>description</a:t>
            </a:r>
            <a:endParaRPr lang="ko-KR" alt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E195735-2201-4D51-B088-E2C51E2C1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676275"/>
            <a:ext cx="9077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C70E23E9-372B-448D-9377-979AFCC5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03" y="230515"/>
            <a:ext cx="2991439" cy="644842"/>
          </a:xfrm>
        </p:spPr>
        <p:txBody>
          <a:bodyPr/>
          <a:lstStyle/>
          <a:p>
            <a:pPr algn="l"/>
            <a:r>
              <a:rPr lang="en-US" altLang="ko-KR" dirty="0"/>
              <a:t>1. table</a:t>
            </a:r>
            <a:r>
              <a:rPr lang="ko-KR" altLang="en-US" dirty="0"/>
              <a:t> </a:t>
            </a:r>
            <a:r>
              <a:rPr lang="en-US" altLang="ko-KR" dirty="0"/>
              <a:t>description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0343C9D-1384-4DE8-B90F-C446E399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919162"/>
            <a:ext cx="90773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C70E23E9-372B-448D-9377-979AFCC5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03" y="230515"/>
            <a:ext cx="2991439" cy="644842"/>
          </a:xfrm>
        </p:spPr>
        <p:txBody>
          <a:bodyPr/>
          <a:lstStyle/>
          <a:p>
            <a:pPr algn="l"/>
            <a:r>
              <a:rPr lang="en-US" altLang="ko-KR" dirty="0"/>
              <a:t>2. query</a:t>
            </a:r>
            <a:endParaRPr lang="ko-KR" alt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2AF713D-69FF-4CD4-A7CC-156B19B6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68" y="875357"/>
            <a:ext cx="7739063" cy="53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C70E23E9-372B-448D-9377-979AFCC5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03" y="230515"/>
            <a:ext cx="2991439" cy="644842"/>
          </a:xfrm>
        </p:spPr>
        <p:txBody>
          <a:bodyPr/>
          <a:lstStyle/>
          <a:p>
            <a:pPr algn="l"/>
            <a:r>
              <a:rPr lang="en-US" altLang="ko-KR" dirty="0"/>
              <a:t>2. query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206A393-7A4C-4BC6-9CE6-3B3D96AE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009650"/>
            <a:ext cx="7886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C70E23E9-372B-448D-9377-979AFCC5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03" y="230515"/>
            <a:ext cx="2991439" cy="644842"/>
          </a:xfrm>
        </p:spPr>
        <p:txBody>
          <a:bodyPr/>
          <a:lstStyle/>
          <a:p>
            <a:pPr algn="l"/>
            <a:r>
              <a:rPr lang="en-US" altLang="ko-KR" dirty="0"/>
              <a:t>2. query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0B767E-586C-4CE3-9F0F-4555AF2BD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023937"/>
            <a:ext cx="94964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4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C70E23E9-372B-448D-9377-979AFCC5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222" y="1407845"/>
            <a:ext cx="9052874" cy="182555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데이터 추가 및 테이블 추가를 하면 좋았지만</a:t>
            </a:r>
            <a:r>
              <a:rPr lang="en-US" altLang="ko-KR" dirty="0"/>
              <a:t>, </a:t>
            </a:r>
            <a:r>
              <a:rPr lang="ko-KR" altLang="en-US" dirty="0"/>
              <a:t>아직 기본적인 데이터만 사용하여 과제를 수행하였습니다</a:t>
            </a:r>
            <a:r>
              <a:rPr lang="en-US" altLang="ko-KR" dirty="0"/>
              <a:t>. </a:t>
            </a:r>
            <a:r>
              <a:rPr lang="ko-KR" altLang="en-US" dirty="0"/>
              <a:t>테이블 추가에 대한 생각을 조금 더 해보고 추가 진행을 해보도록 하겠습니다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E8B498E-A929-4525-9126-81B3B3591626}"/>
              </a:ext>
            </a:extLst>
          </p:cNvPr>
          <p:cNvSpPr txBox="1">
            <a:spLocks/>
          </p:cNvSpPr>
          <p:nvPr/>
        </p:nvSpPr>
        <p:spPr>
          <a:xfrm>
            <a:off x="364503" y="230515"/>
            <a:ext cx="2991439" cy="6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3. Self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6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과제2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과제2</dc:title>
  <dc:creator>Yujin Bae</dc:creator>
  <cp:lastModifiedBy>Yujin Bae</cp:lastModifiedBy>
  <cp:revision>2</cp:revision>
  <dcterms:created xsi:type="dcterms:W3CDTF">2020-10-31T00:08:55Z</dcterms:created>
  <dcterms:modified xsi:type="dcterms:W3CDTF">2020-10-31T00:16:49Z</dcterms:modified>
</cp:coreProperties>
</file>