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7" r:id="rId5"/>
    <p:sldId id="258" r:id="rId6"/>
    <p:sldId id="260" r:id="rId7"/>
    <p:sldId id="257" r:id="rId8"/>
    <p:sldId id="261" r:id="rId9"/>
    <p:sldId id="262" r:id="rId10"/>
    <p:sldId id="263" r:id="rId11"/>
    <p:sldId id="264" r:id="rId12"/>
    <p:sldId id="268" r:id="rId13"/>
    <p:sldId id="269" r:id="rId14"/>
    <p:sldId id="271" r:id="rId15"/>
    <p:sldId id="270" r:id="rId16"/>
    <p:sldId id="273" r:id="rId17"/>
    <p:sldId id="272" r:id="rId18"/>
    <p:sldId id="274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7F78-E319-4B09-A5F3-7C3327471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46B3-8E91-47AE-A785-22B542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535E9-0708-4893-8C96-085D2761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1BAA4-CCE3-42A0-AD3E-4F583DCC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39A11-F356-4597-90E8-D142FA74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6F9B9-9AAC-4524-BAE0-983E45CA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30C03-77C5-4722-9CEF-39E8C3D1A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B515D-5239-4F24-B927-8E4D6BBC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5F684-72C4-45CA-B999-F39487E3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039BD-1F62-41ED-8DAB-3117246D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2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C3CD9-DF4B-443C-9F11-58379ED0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93DE5-170A-4916-BEAB-4CBE12D0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6E358-1AEB-42E6-AD92-822CD80D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BD8F8-E6E6-4A63-A06B-1FFF2F24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1EB00-DEDD-4E3C-91BD-6DA59E9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7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66380-F5EF-4D01-8F23-D3C36020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E7698-3D33-4F7F-AB04-1906ABA9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DF8FC-00EF-4817-BDE2-08AE5B1B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DC773-6C4E-4F1B-82BA-BA38ADAF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55D7E-4929-46DB-8EB6-B8227562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0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E2AB-F106-4302-9CF0-F30A9A65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7513E-0225-4E6D-9E53-DA94E4BF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601C-BF03-49A5-8FA5-D8CAAF3C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B41F4-3802-41FF-A32A-AAAB8AA6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85291-D756-4818-B5D9-FF3283EF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4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9BA05-EA44-43B5-A9D1-C1202096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19358-E560-46F0-93BC-D3870B826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B74D9-4349-4853-B0DC-26290743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18AFB-D94F-41DE-B7AE-49BD09DF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F80BC-79EE-4036-A414-FB0C512E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67349-E72C-4DDC-89E8-6BB4086E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50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338B5-AD7F-4174-8496-A3350089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5F551-A000-4F22-AD6F-B0952228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C092E-11CC-4C83-91E6-0A4138E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F2AFA4-DFF0-41FB-A9D9-AF0EFEE9D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6E1FB-3EC0-4995-A732-BA39BAE8F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A93B3A-DEF9-438F-80F0-3FE58039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09D40-8395-4AB8-BD7C-0EE9D9DF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D28CB-0632-4EAF-A103-5B5A9B68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2044A-5674-4FB0-B249-4A8D4052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EB7169-73EE-4E77-BFB9-A1509F42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F5E198-2977-43B3-96FC-B69A171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3C4F4-F2AB-4031-9ADE-2183E57D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6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DEDC94-92DB-4F03-91B0-06E4026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CDE7F4-DA29-47E2-8737-B9B846F0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52993-BB8F-4C6D-9102-424B326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C5B9D-1A44-4D44-B5E4-80B1E37C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F9732-1800-473D-B1BC-CDCC635F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A3EF1-65BC-4501-921E-41DB1213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37AAD-9D6D-4BB4-BE78-012DA97C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22807-07E2-489E-BA5C-299F60E0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A833B-C7F6-4A79-9543-0C396B95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3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8D9A7-B6ED-47FB-9580-54783386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CACBB3-DA78-4AC5-B50F-923A385EF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11DE5-309C-474F-8A97-2AABB341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3F63B-73AD-4338-AC80-ABD2EF9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673A3-C814-4AA4-AA69-18D0A1CA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E041A-61C5-42A1-8105-32907332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7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C2EEF-1D69-4218-BC40-1A13E194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01A2C-524C-4012-A474-A2A90CC8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AEB6D-5BDD-45E1-915A-BF8F18642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1315-7D73-4C68-A4D0-A9CF829740E1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FF053-F9D4-4CF0-9974-B3A92EB64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BE15C-F531-452D-93E9-6DEA215E6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7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8AA2E-5E29-4D35-94CA-767B57FC5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D7137-0875-4F8D-8F4C-05B3A662D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이상데이터 검출 및 품질보증 시스템 생성</a:t>
            </a:r>
          </a:p>
        </p:txBody>
      </p:sp>
    </p:spTree>
    <p:extLst>
      <p:ext uri="{BB962C8B-B14F-4D97-AF65-F5344CB8AC3E}">
        <p14:creationId xmlns:p14="http://schemas.microsoft.com/office/powerpoint/2010/main" val="122522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AF06DC-90AE-46EF-8FCF-176CBC32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7" y="1514811"/>
            <a:ext cx="5161207" cy="5255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1" y="1222424"/>
            <a:ext cx="7911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 : 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생성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467C0-E86D-4976-87FD-F3F6C262ABCE}"/>
              </a:ext>
            </a:extLst>
          </p:cNvPr>
          <p:cNvSpPr txBox="1"/>
          <p:nvPr/>
        </p:nvSpPr>
        <p:spPr>
          <a:xfrm>
            <a:off x="5260156" y="2076640"/>
            <a:ext cx="6825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Rec_pur</a:t>
            </a:r>
            <a:r>
              <a:rPr lang="ko-KR" altLang="en-US" dirty="0"/>
              <a:t>에 대한 </a:t>
            </a:r>
            <a:r>
              <a:rPr lang="en-US" altLang="ko-KR" dirty="0"/>
              <a:t>insert</a:t>
            </a:r>
            <a:r>
              <a:rPr lang="ko-KR" altLang="en-US" dirty="0"/>
              <a:t>발생시</a:t>
            </a:r>
            <a:r>
              <a:rPr lang="en-US" altLang="ko-KR" dirty="0"/>
              <a:t> trigger</a:t>
            </a:r>
            <a:r>
              <a:rPr lang="ko-KR" altLang="en-US" dirty="0"/>
              <a:t>작동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Per_num</a:t>
            </a:r>
            <a:r>
              <a:rPr lang="en-US" altLang="ko-KR" dirty="0"/>
              <a:t>_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 err="1"/>
              <a:t>입력들어온</a:t>
            </a:r>
            <a:r>
              <a:rPr lang="ko-KR" altLang="en-US" dirty="0"/>
              <a:t> 데이터가 전체 상품 구매한 횟수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Pur_num</a:t>
            </a:r>
            <a:r>
              <a:rPr lang="en-US" altLang="ko-KR" dirty="0"/>
              <a:t>_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이상인 경우</a:t>
            </a:r>
            <a:r>
              <a:rPr lang="en-US" altLang="ko-KR" dirty="0"/>
              <a:t>, </a:t>
            </a:r>
            <a:r>
              <a:rPr lang="ko-KR" altLang="en-US" dirty="0"/>
              <a:t>이상 데이터이므로</a:t>
            </a:r>
            <a:r>
              <a:rPr lang="en-US" altLang="ko-KR" dirty="0"/>
              <a:t>, </a:t>
            </a:r>
            <a:r>
              <a:rPr lang="en-US" altLang="ko-KR" dirty="0" err="1"/>
              <a:t>pur_num_log</a:t>
            </a:r>
            <a:r>
              <a:rPr lang="ko-KR" altLang="en-US" dirty="0"/>
              <a:t>테이블에 </a:t>
            </a:r>
            <a:r>
              <a:rPr lang="en-US" altLang="ko-KR" dirty="0"/>
              <a:t>insert </a:t>
            </a:r>
            <a:r>
              <a:rPr lang="ko-KR" altLang="en-US" dirty="0"/>
              <a:t>혹은 </a:t>
            </a:r>
            <a:r>
              <a:rPr lang="en-US" altLang="ko-KR" dirty="0"/>
              <a:t>update</a:t>
            </a:r>
            <a:r>
              <a:rPr lang="ko-KR" altLang="en-US" dirty="0"/>
              <a:t>하여 로그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EA2E9-78FC-436D-862F-651BD6F6675C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0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184748-0781-43BD-A4A7-C61CC815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2427993"/>
            <a:ext cx="6489626" cy="2506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1" y="1222424"/>
            <a:ext cx="1064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 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추가 데이터 삽입 및 정상작동 확인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467C0-E86D-4976-87FD-F3F6C262ABCE}"/>
              </a:ext>
            </a:extLst>
          </p:cNvPr>
          <p:cNvSpPr txBox="1"/>
          <p:nvPr/>
        </p:nvSpPr>
        <p:spPr>
          <a:xfrm>
            <a:off x="556183" y="1966328"/>
            <a:ext cx="602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삽입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ID01,ID03</a:t>
            </a:r>
            <a:r>
              <a:rPr lang="ko-KR" altLang="en-US" dirty="0"/>
              <a:t>은 본래는 상품을 각자 </a:t>
            </a:r>
            <a:r>
              <a:rPr lang="en-US" altLang="ko-KR" dirty="0"/>
              <a:t>1,2</a:t>
            </a:r>
            <a:r>
              <a:rPr lang="ko-KR" altLang="en-US" dirty="0"/>
              <a:t>개씩 구매하였으나</a:t>
            </a:r>
            <a:r>
              <a:rPr lang="en-US" altLang="ko-KR" dirty="0"/>
              <a:t>, </a:t>
            </a:r>
            <a:r>
              <a:rPr lang="ko-KR" altLang="en-US" dirty="0"/>
              <a:t>데이터 삽입으로 상품을 </a:t>
            </a:r>
            <a:r>
              <a:rPr lang="en-US" altLang="ko-KR" dirty="0"/>
              <a:t>2,3</a:t>
            </a:r>
            <a:r>
              <a:rPr lang="ko-KR" altLang="en-US" dirty="0"/>
              <a:t>개씩 구매하게 된 상황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C9C66A8-A807-46E6-9B5C-E665765F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97" y="4028182"/>
            <a:ext cx="6219825" cy="2390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43921-2917-4497-B766-A8F1DBA5407B}"/>
              </a:ext>
            </a:extLst>
          </p:cNvPr>
          <p:cNvSpPr txBox="1"/>
          <p:nvPr/>
        </p:nvSpPr>
        <p:spPr>
          <a:xfrm>
            <a:off x="4722828" y="3496590"/>
            <a:ext cx="682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정상 작동 확인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4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1" y="1222424"/>
            <a:ext cx="7911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 : 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생성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467C0-E86D-4976-87FD-F3F6C262ABCE}"/>
              </a:ext>
            </a:extLst>
          </p:cNvPr>
          <p:cNvSpPr txBox="1"/>
          <p:nvPr/>
        </p:nvSpPr>
        <p:spPr>
          <a:xfrm>
            <a:off x="452488" y="2258729"/>
            <a:ext cx="5952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Cust_rec</a:t>
            </a:r>
            <a:r>
              <a:rPr lang="ko-KR" altLang="en-US" dirty="0"/>
              <a:t>에 대한 </a:t>
            </a:r>
            <a:r>
              <a:rPr lang="en-US" altLang="ko-KR" dirty="0"/>
              <a:t>insert</a:t>
            </a:r>
            <a:r>
              <a:rPr lang="ko-KR" altLang="en-US" dirty="0"/>
              <a:t>발생시</a:t>
            </a:r>
            <a:r>
              <a:rPr lang="en-US" altLang="ko-KR" dirty="0"/>
              <a:t> trigger</a:t>
            </a:r>
            <a:r>
              <a:rPr lang="ko-KR" altLang="en-US" dirty="0"/>
              <a:t>작동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Cell_issue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en-US" altLang="ko-KR" dirty="0" err="1"/>
              <a:t>cell_no</a:t>
            </a:r>
            <a:r>
              <a:rPr lang="ko-KR" altLang="en-US" dirty="0"/>
              <a:t>가 이상이 있는지 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이상 </a:t>
            </a:r>
            <a:r>
              <a:rPr lang="en-US" altLang="ko-KR" dirty="0"/>
              <a:t>: 1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정상 </a:t>
            </a:r>
            <a:r>
              <a:rPr lang="en-US" altLang="ko-KR" dirty="0"/>
              <a:t>: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Birth_issue</a:t>
            </a:r>
            <a:r>
              <a:rPr lang="ko-KR" altLang="en-US" dirty="0"/>
              <a:t>변수 </a:t>
            </a:r>
            <a:r>
              <a:rPr lang="en-US" altLang="ko-KR" dirty="0"/>
              <a:t>: birth</a:t>
            </a:r>
            <a:r>
              <a:rPr lang="ko-KR" altLang="en-US" dirty="0"/>
              <a:t>가 이상이 있는지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Gender_issue</a:t>
            </a:r>
            <a:r>
              <a:rPr lang="ko-KR" altLang="en-US" dirty="0"/>
              <a:t>변수 </a:t>
            </a:r>
            <a:r>
              <a:rPr lang="en-US" altLang="ko-KR" dirty="0"/>
              <a:t>: gender</a:t>
            </a:r>
            <a:r>
              <a:rPr lang="ko-KR" altLang="en-US" dirty="0"/>
              <a:t>가 이상이 있는지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변수에 대해서 </a:t>
            </a:r>
            <a:r>
              <a:rPr lang="en-US" altLang="ko-KR" dirty="0"/>
              <a:t>0</a:t>
            </a:r>
            <a:r>
              <a:rPr lang="ko-KR" altLang="en-US" dirty="0"/>
              <a:t>이상이면 이상으로 간주하고 </a:t>
            </a:r>
            <a:r>
              <a:rPr lang="en-US" altLang="ko-KR" dirty="0"/>
              <a:t>insert</a:t>
            </a:r>
            <a:r>
              <a:rPr lang="ko-KR" altLang="en-US" dirty="0"/>
              <a:t>혹은 </a:t>
            </a:r>
            <a:r>
              <a:rPr lang="en-US" altLang="ko-KR" dirty="0"/>
              <a:t>update</a:t>
            </a:r>
            <a:r>
              <a:rPr lang="ko-KR" altLang="en-US" dirty="0"/>
              <a:t>하여 로그 기록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cust_log</a:t>
            </a:r>
            <a:r>
              <a:rPr lang="ko-KR" altLang="en-US" dirty="0"/>
              <a:t>의 </a:t>
            </a:r>
            <a:r>
              <a:rPr lang="en-US" altLang="ko-KR" dirty="0"/>
              <a:t>private key</a:t>
            </a:r>
            <a:r>
              <a:rPr lang="ko-KR" altLang="en-US" dirty="0"/>
              <a:t>는 </a:t>
            </a:r>
            <a:r>
              <a:rPr lang="en-US" altLang="ko-KR" dirty="0" err="1"/>
              <a:t>cust_id</a:t>
            </a:r>
            <a:r>
              <a:rPr lang="en-US" altLang="ko-KR" dirty="0"/>
              <a:t>, </a:t>
            </a:r>
            <a:r>
              <a:rPr lang="en-US" altLang="ko-KR" dirty="0" err="1"/>
              <a:t>cust_issue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issue</a:t>
            </a:r>
            <a:r>
              <a:rPr lang="ko-KR" altLang="en-US" dirty="0"/>
              <a:t>가 모두 있다면 각각 모두에 대해 </a:t>
            </a:r>
            <a:r>
              <a:rPr lang="en-US" altLang="ko-KR" dirty="0"/>
              <a:t>log</a:t>
            </a:r>
            <a:r>
              <a:rPr lang="ko-KR" altLang="en-US" dirty="0"/>
              <a:t>남김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EA2E9-78FC-436D-862F-651BD6F6675C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8B6B24-A2FF-4A02-9ED1-DECDD698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421" y="0"/>
            <a:ext cx="578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8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B5194E-AAD1-4A78-8D30-3E8894CC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7" y="2545863"/>
            <a:ext cx="8459305" cy="1930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1" y="1222424"/>
            <a:ext cx="1064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 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추가 데이터 삽입 및 정상작동 확인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467C0-E86D-4976-87FD-F3F6C262ABCE}"/>
              </a:ext>
            </a:extLst>
          </p:cNvPr>
          <p:cNvSpPr txBox="1"/>
          <p:nvPr/>
        </p:nvSpPr>
        <p:spPr>
          <a:xfrm>
            <a:off x="556183" y="1966328"/>
            <a:ext cx="602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삽입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ID05 – gender issue</a:t>
            </a:r>
            <a:r>
              <a:rPr lang="ko-KR" altLang="en-US" dirty="0" err="1"/>
              <a:t>발생해야함</a:t>
            </a:r>
            <a:endParaRPr lang="en-US" altLang="ko-KR" dirty="0"/>
          </a:p>
          <a:p>
            <a:r>
              <a:rPr lang="en-US" altLang="ko-KR" dirty="0"/>
              <a:t>ID06 – </a:t>
            </a:r>
            <a:r>
              <a:rPr lang="en-US" altLang="ko-KR" dirty="0" err="1"/>
              <a:t>cell_no</a:t>
            </a:r>
            <a:r>
              <a:rPr lang="en-US" altLang="ko-KR" dirty="0"/>
              <a:t>, birth issue </a:t>
            </a:r>
            <a:r>
              <a:rPr lang="ko-KR" altLang="en-US" dirty="0" err="1"/>
              <a:t>발생해야함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43921-2917-4497-B766-A8F1DBA5407B}"/>
              </a:ext>
            </a:extLst>
          </p:cNvPr>
          <p:cNvSpPr txBox="1"/>
          <p:nvPr/>
        </p:nvSpPr>
        <p:spPr>
          <a:xfrm>
            <a:off x="4958498" y="3764176"/>
            <a:ext cx="682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정상 작동 확인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FA3FFED-6183-4A68-972E-625CF8BC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92" y="4133508"/>
            <a:ext cx="8759613" cy="21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6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146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50000"/>
                  </a:schemeClr>
                </a:solidFill>
              </a:rPr>
              <a:t>All_logs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의 두 </a:t>
            </a: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</a:rPr>
              <a:t>log table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에 대하여 결과 </a:t>
            </a: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을 보여주는 프로시저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5.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점검 프로시저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823236-5527-4AEF-9FAC-CCE6AC70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5" y="1745644"/>
            <a:ext cx="7121455" cy="5112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C3E938-44B0-49DE-B172-04F20962B1D2}"/>
              </a:ext>
            </a:extLst>
          </p:cNvPr>
          <p:cNvSpPr txBox="1"/>
          <p:nvPr/>
        </p:nvSpPr>
        <p:spPr>
          <a:xfrm>
            <a:off x="7102064" y="3047496"/>
            <a:ext cx="485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Log_table</a:t>
            </a:r>
            <a:r>
              <a:rPr lang="ko-KR" altLang="en-US" dirty="0"/>
              <a:t>의 </a:t>
            </a:r>
            <a:r>
              <a:rPr lang="en-US" altLang="ko-KR" dirty="0"/>
              <a:t>table </a:t>
            </a:r>
            <a:r>
              <a:rPr lang="ko-KR" altLang="en-US" dirty="0"/>
              <a:t>내용을 보여주고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commento</a:t>
            </a:r>
            <a:r>
              <a:rPr lang="en-US" altLang="ko-KR" dirty="0"/>
              <a:t> DB</a:t>
            </a:r>
            <a:r>
              <a:rPr lang="ko-KR" altLang="en-US" dirty="0"/>
              <a:t>내의 </a:t>
            </a:r>
            <a:r>
              <a:rPr lang="en-US" altLang="ko-KR" dirty="0" err="1"/>
              <a:t>rec_cust</a:t>
            </a:r>
            <a:r>
              <a:rPr lang="en-US" altLang="ko-KR" dirty="0"/>
              <a:t>, </a:t>
            </a:r>
            <a:r>
              <a:rPr lang="en-US" altLang="ko-KR" dirty="0" err="1"/>
              <a:t>rec_pur</a:t>
            </a:r>
            <a:r>
              <a:rPr lang="ko-KR" altLang="en-US" dirty="0"/>
              <a:t>에서 이상 데이터를 골라내어 보여주는 </a:t>
            </a:r>
            <a:r>
              <a:rPr lang="en-US" altLang="ko-KR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3732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146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프로시저를 호출하였을 때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5.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점검 프로시저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E6660-40AF-4C07-A121-364B70D89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872686"/>
            <a:ext cx="11630025" cy="2343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01CABB-B6C5-4D4F-B0B2-C3BBB2E4B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4342878"/>
            <a:ext cx="11630025" cy="2343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0F0816-CFC1-4906-A7CC-F7143B5F4147}"/>
              </a:ext>
            </a:extLst>
          </p:cNvPr>
          <p:cNvSpPr txBox="1"/>
          <p:nvPr/>
        </p:nvSpPr>
        <p:spPr>
          <a:xfrm>
            <a:off x="4514138" y="6316696"/>
            <a:ext cx="316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All_logs</a:t>
            </a:r>
            <a:r>
              <a:rPr lang="ko-KR" altLang="en-US" dirty="0"/>
              <a:t>의 두 테이블의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7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146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프로시저를 호출하였을 때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5.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점검 프로시저 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F0816-CFC1-4906-A7CC-F7143B5F4147}"/>
              </a:ext>
            </a:extLst>
          </p:cNvPr>
          <p:cNvSpPr txBox="1"/>
          <p:nvPr/>
        </p:nvSpPr>
        <p:spPr>
          <a:xfrm>
            <a:off x="1333337" y="6316696"/>
            <a:ext cx="95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</a:t>
            </a:r>
            <a:r>
              <a:rPr lang="ko-KR" altLang="en-US" dirty="0"/>
              <a:t>내의 이상 데이터를 </a:t>
            </a:r>
            <a:r>
              <a:rPr lang="en-US" altLang="ko-KR" dirty="0" err="1"/>
              <a:t>commento</a:t>
            </a:r>
            <a:r>
              <a:rPr lang="ko-KR" altLang="en-US" dirty="0"/>
              <a:t>내의 테이블에서 확인 </a:t>
            </a:r>
            <a:r>
              <a:rPr lang="en-US" altLang="ko-KR" dirty="0"/>
              <a:t>: </a:t>
            </a:r>
            <a:r>
              <a:rPr lang="ko-KR" altLang="en-US" dirty="0"/>
              <a:t>이상 데이터의 전체 확인 가능</a:t>
            </a:r>
            <a:endParaRPr lang="en-US" altLang="ko-KR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3D581B3-A431-4FE6-9AF2-9C5ABF26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4" y="1745644"/>
            <a:ext cx="11630025" cy="234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1AC39F-D923-4CA5-8846-1B128461A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7" y="3973546"/>
            <a:ext cx="11630025" cy="215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9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421326" y="1759753"/>
            <a:ext cx="117706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를 사용한다면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insert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할 때 자동적으로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log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를 남겨주므로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따로 점검 시간을 만든 후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 log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필요한 데이터를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하기위한 인력 및 시간소모를 줄여준다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점검 프로시저를 사용한다면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</a:rPr>
              <a:t>sql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문을 따로따로 입력할 필요없이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프로시저만 호출하면 되므로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그에 따른 시간소모도 줄여준다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CCF2B-1306-4F09-AF87-7DB69A9C5C38}"/>
              </a:ext>
            </a:extLst>
          </p:cNvPr>
          <p:cNvSpPr txBox="1"/>
          <p:nvPr/>
        </p:nvSpPr>
        <p:spPr>
          <a:xfrm>
            <a:off x="5144874" y="571099"/>
            <a:ext cx="2323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5">
                    <a:lumMod val="75000"/>
                  </a:schemeClr>
                </a:solidFill>
              </a:rPr>
              <a:t>기대효과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1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F8CCF2B-1306-4F09-AF87-7DB69A9C5C38}"/>
              </a:ext>
            </a:extLst>
          </p:cNvPr>
          <p:cNvSpPr txBox="1"/>
          <p:nvPr/>
        </p:nvSpPr>
        <p:spPr>
          <a:xfrm>
            <a:off x="2196218" y="442426"/>
            <a:ext cx="7799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기대효과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점검마다 </a:t>
            </a:r>
            <a:r>
              <a:rPr lang="ko-KR" altLang="en-US" sz="4000" dirty="0" err="1">
                <a:solidFill>
                  <a:schemeClr val="accent5">
                    <a:lumMod val="75000"/>
                  </a:schemeClr>
                </a:solidFill>
              </a:rPr>
              <a:t>코드량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비교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E1ACF5-7266-4919-8557-C61A1CCF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47" y="2112418"/>
            <a:ext cx="3126452" cy="4745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08654B-0053-4B29-92B4-E7915A8556F2}"/>
              </a:ext>
            </a:extLst>
          </p:cNvPr>
          <p:cNvSpPr txBox="1"/>
          <p:nvPr/>
        </p:nvSpPr>
        <p:spPr>
          <a:xfrm>
            <a:off x="1696227" y="1355334"/>
            <a:ext cx="339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Trigger,</a:t>
            </a:r>
            <a:r>
              <a:rPr lang="ko-KR" altLang="en-US" dirty="0"/>
              <a:t> </a:t>
            </a:r>
            <a:r>
              <a:rPr lang="en-US" altLang="ko-KR" dirty="0" err="1"/>
              <a:t>procedur</a:t>
            </a:r>
            <a:r>
              <a:rPr lang="ko-KR" altLang="en-US" dirty="0"/>
              <a:t>사용 전 코드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각각에 대하여 실행해야 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436562-05EF-4B4E-B979-AE0BFC87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73" y="3565068"/>
            <a:ext cx="4778962" cy="1291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3BF44-33ED-4E89-9CB7-DCB3CA7EBA1D}"/>
              </a:ext>
            </a:extLst>
          </p:cNvPr>
          <p:cNvSpPr txBox="1"/>
          <p:nvPr/>
        </p:nvSpPr>
        <p:spPr>
          <a:xfrm>
            <a:off x="7199207" y="1355333"/>
            <a:ext cx="349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Trigger,</a:t>
            </a:r>
            <a:r>
              <a:rPr lang="ko-KR" altLang="en-US" dirty="0"/>
              <a:t> </a:t>
            </a:r>
            <a:r>
              <a:rPr lang="en-US" altLang="ko-KR" dirty="0"/>
              <a:t>procedure </a:t>
            </a:r>
            <a:r>
              <a:rPr lang="ko-KR" altLang="en-US" dirty="0"/>
              <a:t>사용 후 코드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 err="1"/>
              <a:t>점검시</a:t>
            </a:r>
            <a:r>
              <a:rPr lang="ko-KR" altLang="en-US" dirty="0"/>
              <a:t> 한문장만 사용하면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05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421326" y="1759753"/>
            <a:ext cx="11770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에서 데이터 삭제가 있다면 삭제한 데이터에 대해서도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생성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점검 프로시저 구체화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트리거로 인한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log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변화 말고도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log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변화 있는지 확인하는 추가 코드 필요할 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CCF2B-1306-4F09-AF87-7DB69A9C5C38}"/>
              </a:ext>
            </a:extLst>
          </p:cNvPr>
          <p:cNvSpPr txBox="1"/>
          <p:nvPr/>
        </p:nvSpPr>
        <p:spPr>
          <a:xfrm>
            <a:off x="2578361" y="580526"/>
            <a:ext cx="703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추가적으로 진행할 수 있는 것</a:t>
            </a:r>
          </a:p>
        </p:txBody>
      </p:sp>
    </p:spTree>
    <p:extLst>
      <p:ext uri="{BB962C8B-B14F-4D97-AF65-F5344CB8AC3E}">
        <p14:creationId xmlns:p14="http://schemas.microsoft.com/office/powerpoint/2010/main" val="143698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53EDD-11FB-469D-A489-4031AC9D4E19}"/>
              </a:ext>
            </a:extLst>
          </p:cNvPr>
          <p:cNvSpPr txBox="1"/>
          <p:nvPr/>
        </p:nvSpPr>
        <p:spPr>
          <a:xfrm>
            <a:off x="5299435" y="956295"/>
            <a:ext cx="1593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ABDE4-6A67-4434-AE1F-B67AFB476DBA}"/>
              </a:ext>
            </a:extLst>
          </p:cNvPr>
          <p:cNvSpPr txBox="1"/>
          <p:nvPr/>
        </p:nvSpPr>
        <p:spPr>
          <a:xfrm>
            <a:off x="770248" y="1879625"/>
            <a:ext cx="10651503" cy="426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DB </a:t>
            </a:r>
            <a:r>
              <a:rPr lang="ko-KR" altLang="en-US" sz="2800" dirty="0"/>
              <a:t>설명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Log</a:t>
            </a:r>
            <a:r>
              <a:rPr lang="ko-KR" altLang="en-US" sz="2800" dirty="0"/>
              <a:t> </a:t>
            </a:r>
            <a:r>
              <a:rPr lang="en-US" altLang="ko-KR" sz="2800" dirty="0"/>
              <a:t>DB</a:t>
            </a:r>
            <a:r>
              <a:rPr lang="ko-KR" altLang="en-US" sz="2800" dirty="0"/>
              <a:t>의 </a:t>
            </a:r>
            <a:r>
              <a:rPr lang="en-US" altLang="ko-KR" sz="2800" dirty="0"/>
              <a:t>table</a:t>
            </a:r>
            <a:r>
              <a:rPr lang="ko-KR" altLang="en-US" sz="2800" dirty="0"/>
              <a:t>설명 및 이상 데이터 설명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(</a:t>
            </a:r>
            <a:r>
              <a:rPr lang="ko-KR" altLang="en-US" sz="2800" dirty="0"/>
              <a:t>수동</a:t>
            </a:r>
            <a:r>
              <a:rPr lang="en-US" altLang="ko-KR" sz="2800" dirty="0"/>
              <a:t>)</a:t>
            </a:r>
            <a:r>
              <a:rPr lang="ko-KR" altLang="en-US" sz="2800" dirty="0"/>
              <a:t>이상데이터에 대해 직접 </a:t>
            </a:r>
            <a:r>
              <a:rPr lang="en-US" altLang="ko-KR" sz="2800" dirty="0" err="1"/>
              <a:t>all_logs</a:t>
            </a:r>
            <a:r>
              <a:rPr lang="en-US" altLang="ko-KR" sz="2800" dirty="0"/>
              <a:t> DB</a:t>
            </a:r>
            <a:r>
              <a:rPr lang="ko-KR" altLang="en-US" sz="2800" dirty="0"/>
              <a:t>내 </a:t>
            </a:r>
            <a:r>
              <a:rPr lang="en-US" altLang="ko-KR" sz="2800" dirty="0"/>
              <a:t>log</a:t>
            </a:r>
            <a:r>
              <a:rPr lang="ko-KR" altLang="en-US" sz="2800" dirty="0"/>
              <a:t> </a:t>
            </a:r>
            <a:r>
              <a:rPr lang="en-US" altLang="ko-KR" sz="2800" dirty="0"/>
              <a:t>table</a:t>
            </a:r>
            <a:r>
              <a:rPr lang="ko-KR" altLang="en-US" sz="2800" dirty="0"/>
              <a:t>에 </a:t>
            </a:r>
            <a:r>
              <a:rPr lang="en-US" altLang="ko-KR" sz="2800" dirty="0"/>
              <a:t>insert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(</a:t>
            </a:r>
            <a:r>
              <a:rPr lang="ko-KR" altLang="en-US" sz="2800" dirty="0"/>
              <a:t>자동</a:t>
            </a:r>
            <a:r>
              <a:rPr lang="en-US" altLang="ko-KR" sz="2800" dirty="0"/>
              <a:t>)</a:t>
            </a:r>
            <a:r>
              <a:rPr lang="ko-KR" altLang="en-US" sz="2800" dirty="0"/>
              <a:t>이상데이터에 대해 </a:t>
            </a:r>
            <a:r>
              <a:rPr lang="en-US" altLang="ko-KR" sz="2800" dirty="0"/>
              <a:t>Trigger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점검 프로시저 작성</a:t>
            </a:r>
          </a:p>
        </p:txBody>
      </p:sp>
    </p:spTree>
    <p:extLst>
      <p:ext uri="{BB962C8B-B14F-4D97-AF65-F5344CB8AC3E}">
        <p14:creationId xmlns:p14="http://schemas.microsoft.com/office/powerpoint/2010/main" val="31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C9D6D-CBFE-4B39-A3F1-5B4547BFAABE}"/>
              </a:ext>
            </a:extLst>
          </p:cNvPr>
          <p:cNvSpPr txBox="1"/>
          <p:nvPr/>
        </p:nvSpPr>
        <p:spPr>
          <a:xfrm>
            <a:off x="216817" y="245097"/>
            <a:ext cx="9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1. DB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08E82-47BC-4C17-8776-52B2BD7ADCB4}"/>
              </a:ext>
            </a:extLst>
          </p:cNvPr>
          <p:cNvSpPr txBox="1"/>
          <p:nvPr/>
        </p:nvSpPr>
        <p:spPr>
          <a:xfrm>
            <a:off x="4868944" y="1189786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all_logs</a:t>
            </a:r>
            <a:r>
              <a:rPr lang="en-US" altLang="ko-KR" dirty="0"/>
              <a:t> : </a:t>
            </a:r>
            <a:r>
              <a:rPr lang="ko-KR" altLang="en-US" dirty="0"/>
              <a:t>이상 데이터 로그 모음 </a:t>
            </a:r>
            <a:r>
              <a:rPr lang="en-US" altLang="ko-KR" dirty="0"/>
              <a:t>DB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DE941-4D09-40C7-AA4D-EEFE7264F52B}"/>
              </a:ext>
            </a:extLst>
          </p:cNvPr>
          <p:cNvSpPr txBox="1"/>
          <p:nvPr/>
        </p:nvSpPr>
        <p:spPr>
          <a:xfrm>
            <a:off x="4829197" y="3601334"/>
            <a:ext cx="57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commento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고객추천을 위한 </a:t>
            </a:r>
            <a:r>
              <a:rPr lang="en-US" altLang="ko-KR" dirty="0"/>
              <a:t>insert</a:t>
            </a:r>
            <a:r>
              <a:rPr lang="ko-KR" altLang="en-US" dirty="0"/>
              <a:t> 데이터 모음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1DEBA8A-4797-4DEF-9445-5F84FBFD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16" y="1034586"/>
            <a:ext cx="2806543" cy="55028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5BBD92-9532-4EF1-8ED5-A1B69885A7F7}"/>
              </a:ext>
            </a:extLst>
          </p:cNvPr>
          <p:cNvSpPr/>
          <p:nvPr/>
        </p:nvSpPr>
        <p:spPr>
          <a:xfrm>
            <a:off x="3478491" y="1034585"/>
            <a:ext cx="1074655" cy="266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9F3695-A9D3-43F1-BDA7-AEC94B3FEFC5}"/>
              </a:ext>
            </a:extLst>
          </p:cNvPr>
          <p:cNvSpPr txBox="1"/>
          <p:nvPr/>
        </p:nvSpPr>
        <p:spPr>
          <a:xfrm>
            <a:off x="216817" y="245097"/>
            <a:ext cx="9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이상 데이터 설명 및 관련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 table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AC533-28D7-4170-BE7B-756B3AB7F3C5}"/>
              </a:ext>
            </a:extLst>
          </p:cNvPr>
          <p:cNvSpPr txBox="1"/>
          <p:nvPr/>
        </p:nvSpPr>
        <p:spPr>
          <a:xfrm>
            <a:off x="1300915" y="1389708"/>
            <a:ext cx="561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상품을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회 산 고객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C35D3-14BD-4BCB-A8C1-9F95A141D3A1}"/>
              </a:ext>
            </a:extLst>
          </p:cNvPr>
          <p:cNvSpPr txBox="1"/>
          <p:nvPr/>
        </p:nvSpPr>
        <p:spPr>
          <a:xfrm>
            <a:off x="1777999" y="2088042"/>
            <a:ext cx="82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상품 중 총 상품을 산 횟수가 </a:t>
            </a:r>
            <a:r>
              <a:rPr lang="en-US" altLang="ko-KR" dirty="0"/>
              <a:t>2</a:t>
            </a:r>
            <a:r>
              <a:rPr lang="ko-KR" altLang="en-US" dirty="0"/>
              <a:t>회인 고객을 이상 데이터로 간주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pur_num_log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C312A-B988-40B2-B9DC-C1E1EC78F6A0}"/>
              </a:ext>
            </a:extLst>
          </p:cNvPr>
          <p:cNvSpPr txBox="1"/>
          <p:nvPr/>
        </p:nvSpPr>
        <p:spPr>
          <a:xfrm>
            <a:off x="1300914" y="3105654"/>
            <a:ext cx="827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</a:rPr>
              <a:t>rec_cust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당시 이상 데이터 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B560E-3037-4808-B6D8-5BB6DB5662F2}"/>
              </a:ext>
            </a:extLst>
          </p:cNvPr>
          <p:cNvSpPr txBox="1"/>
          <p:nvPr/>
        </p:nvSpPr>
        <p:spPr>
          <a:xfrm>
            <a:off x="1777999" y="3800462"/>
            <a:ext cx="8270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휴대폰 번호 이상 </a:t>
            </a:r>
            <a:r>
              <a:rPr lang="en-US" altLang="ko-KR" dirty="0"/>
              <a:t>: 14</a:t>
            </a:r>
            <a:r>
              <a:rPr lang="ko-KR" altLang="en-US" dirty="0"/>
              <a:t>자리가 아니거나 숫자가 </a:t>
            </a:r>
            <a:r>
              <a:rPr lang="ko-KR" altLang="en-US" dirty="0" err="1"/>
              <a:t>아닌경우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Gender</a:t>
            </a:r>
            <a:r>
              <a:rPr lang="ko-KR" altLang="en-US" dirty="0"/>
              <a:t>이상 </a:t>
            </a:r>
            <a:r>
              <a:rPr lang="en-US" altLang="ko-KR" dirty="0"/>
              <a:t>: 1</a:t>
            </a:r>
            <a:r>
              <a:rPr lang="ko-KR" altLang="en-US" dirty="0"/>
              <a:t>혹은</a:t>
            </a:r>
            <a:r>
              <a:rPr lang="en-US" altLang="ko-KR" dirty="0"/>
              <a:t>2</a:t>
            </a:r>
            <a:r>
              <a:rPr lang="ko-KR" altLang="en-US" dirty="0"/>
              <a:t>가 아닌 숫자인 경우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Birth</a:t>
            </a:r>
            <a:r>
              <a:rPr lang="ko-KR" altLang="en-US" dirty="0"/>
              <a:t>이상 </a:t>
            </a:r>
            <a:r>
              <a:rPr lang="en-US" altLang="ko-KR" dirty="0"/>
              <a:t>: 8</a:t>
            </a:r>
            <a:r>
              <a:rPr lang="ko-KR" altLang="en-US" dirty="0"/>
              <a:t>자리 숫자가 아니거나 실존하는 날짜가 </a:t>
            </a:r>
            <a:r>
              <a:rPr lang="ko-KR" altLang="en-US" dirty="0" err="1"/>
              <a:t>아닌경우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cust_log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08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6B7F653-1488-4061-9158-FAAEA39F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014"/>
            <a:ext cx="6436503" cy="4764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AC533-28D7-4170-BE7B-756B3AB7F3C5}"/>
              </a:ext>
            </a:extLst>
          </p:cNvPr>
          <p:cNvSpPr txBox="1"/>
          <p:nvPr/>
        </p:nvSpPr>
        <p:spPr>
          <a:xfrm>
            <a:off x="825190" y="1326312"/>
            <a:ext cx="9063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대한 로그 테이블 생성 및 확인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이상 데이터 </a:t>
            </a:r>
            <a:r>
              <a:rPr lang="en-US" altLang="ko-KR" dirty="0"/>
              <a:t>1 : </a:t>
            </a:r>
            <a:r>
              <a:rPr lang="ko-KR" altLang="en-US" dirty="0"/>
              <a:t>상품을 </a:t>
            </a:r>
            <a:r>
              <a:rPr lang="en-US" altLang="ko-KR" dirty="0"/>
              <a:t>2</a:t>
            </a:r>
            <a:r>
              <a:rPr lang="ko-KR" altLang="en-US" dirty="0"/>
              <a:t>회 산 고객</a:t>
            </a:r>
            <a:r>
              <a:rPr lang="en-US" altLang="ko-KR" dirty="0"/>
              <a:t>, </a:t>
            </a:r>
            <a:r>
              <a:rPr lang="en-US" altLang="ko-KR" dirty="0" err="1"/>
              <a:t>pur_num_log</a:t>
            </a:r>
            <a:endParaRPr lang="ko-KR" altLang="en-US" dirty="0"/>
          </a:p>
          <a:p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616AB9CD-B3B9-4CA6-8C35-818F3193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52" y="2887045"/>
            <a:ext cx="6519545" cy="3322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A8DA7-3659-4FCF-96C4-B15DF1392EB1}"/>
              </a:ext>
            </a:extLst>
          </p:cNvPr>
          <p:cNvSpPr txBox="1"/>
          <p:nvPr/>
        </p:nvSpPr>
        <p:spPr>
          <a:xfrm>
            <a:off x="216817" y="245097"/>
            <a:ext cx="9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이상 데이터 설명 및 관련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 table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BF75E-8E1F-4A5E-80F6-9BCF75EE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2" y="1795487"/>
            <a:ext cx="5890748" cy="495584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BBA6C83-3805-4C6C-91C2-3DBCB2852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69" y="2212268"/>
            <a:ext cx="7573434" cy="3319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272F2-3FBF-44B5-92FF-6529D3F96C03}"/>
              </a:ext>
            </a:extLst>
          </p:cNvPr>
          <p:cNvSpPr txBox="1"/>
          <p:nvPr/>
        </p:nvSpPr>
        <p:spPr>
          <a:xfrm>
            <a:off x="825190" y="1326312"/>
            <a:ext cx="9063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대한 로그 테이블 생성 및 확인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이상 데이터 </a:t>
            </a:r>
            <a:r>
              <a:rPr lang="en-US" altLang="ko-KR" dirty="0"/>
              <a:t>2 : </a:t>
            </a:r>
            <a:r>
              <a:rPr lang="en-US" altLang="ko-KR" dirty="0" err="1"/>
              <a:t>rec_cust</a:t>
            </a:r>
            <a:r>
              <a:rPr lang="en-US" altLang="ko-KR" dirty="0"/>
              <a:t> insert</a:t>
            </a:r>
            <a:r>
              <a:rPr lang="ko-KR" altLang="en-US" dirty="0"/>
              <a:t>당시 이상 데이터 로그</a:t>
            </a:r>
            <a:r>
              <a:rPr lang="en-US" altLang="ko-KR" dirty="0"/>
              <a:t>, </a:t>
            </a:r>
            <a:r>
              <a:rPr lang="en-US" altLang="ko-KR" dirty="0" err="1"/>
              <a:t>cust_log</a:t>
            </a:r>
            <a:endParaRPr lang="ko-KR" altLang="en-US" dirty="0"/>
          </a:p>
          <a:p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F261B-D05A-41BF-88DC-9E02C30104A3}"/>
              </a:ext>
            </a:extLst>
          </p:cNvPr>
          <p:cNvSpPr txBox="1"/>
          <p:nvPr/>
        </p:nvSpPr>
        <p:spPr>
          <a:xfrm>
            <a:off x="216817" y="245097"/>
            <a:ext cx="9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이상 데이터 설명 및 관련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 table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61153-DBC8-4CD4-BFB8-2251FFFCF4C9}"/>
              </a:ext>
            </a:extLst>
          </p:cNvPr>
          <p:cNvSpPr txBox="1"/>
          <p:nvPr/>
        </p:nvSpPr>
        <p:spPr>
          <a:xfrm>
            <a:off x="5833359" y="5631531"/>
            <a:ext cx="596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 데이터 </a:t>
            </a:r>
            <a:r>
              <a:rPr lang="en-US" altLang="ko-KR" dirty="0"/>
              <a:t>column </a:t>
            </a:r>
            <a:r>
              <a:rPr lang="ko-KR" altLang="en-US" dirty="0"/>
              <a:t>이름과 그 내용 저장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가능 </a:t>
            </a:r>
            <a:r>
              <a:rPr lang="en-US" altLang="ko-KR" dirty="0"/>
              <a:t>column : gender, birth, </a:t>
            </a:r>
            <a:r>
              <a:rPr lang="en-US" altLang="ko-KR" dirty="0" err="1"/>
              <a:t>cell_no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88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8543844-FE00-4110-8DE2-F738A6237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5" y="2555459"/>
            <a:ext cx="3248025" cy="3838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B0C80-E315-418D-9E8F-DE97C5E2F845}"/>
              </a:ext>
            </a:extLst>
          </p:cNvPr>
          <p:cNvSpPr txBox="1"/>
          <p:nvPr/>
        </p:nvSpPr>
        <p:spPr>
          <a:xfrm>
            <a:off x="929588" y="207664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상품을 산 횟수가 </a:t>
            </a:r>
            <a:r>
              <a:rPr lang="en-US" altLang="ko-KR" dirty="0"/>
              <a:t>2</a:t>
            </a:r>
            <a:r>
              <a:rPr lang="ko-KR" altLang="en-US" dirty="0"/>
              <a:t>회인 고객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21525-AED5-41D2-8EF5-EEDFBB3258C2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3.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수동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직접 </a:t>
            </a:r>
            <a:r>
              <a:rPr lang="en-US" altLang="ko-KR" sz="4000" dirty="0" err="1">
                <a:solidFill>
                  <a:schemeClr val="accent5">
                    <a:lumMod val="75000"/>
                  </a:schemeClr>
                </a:solidFill>
              </a:rPr>
              <a:t>all_logs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 DB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내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table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에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insert</a:t>
            </a: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074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 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고객 확인 후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직접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F85AA1-4F57-43A3-A23B-49A51FFA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74" y="2076640"/>
            <a:ext cx="6536045" cy="31854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DAF8BB-FEBC-48E8-AE1C-80E3CB3EED35}"/>
              </a:ext>
            </a:extLst>
          </p:cNvPr>
          <p:cNvSpPr txBox="1"/>
          <p:nvPr/>
        </p:nvSpPr>
        <p:spPr>
          <a:xfrm>
            <a:off x="5936792" y="207664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후 확인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D4F57C1-39C5-4D02-A85B-08B56B448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22" y="3999106"/>
            <a:ext cx="4126687" cy="26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DE5493-884C-44E4-9E25-D52C6B35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320" y="2168453"/>
            <a:ext cx="6064665" cy="2802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B0C80-E315-418D-9E8F-DE97C5E2F845}"/>
              </a:ext>
            </a:extLst>
          </p:cNvPr>
          <p:cNvSpPr txBox="1"/>
          <p:nvPr/>
        </p:nvSpPr>
        <p:spPr>
          <a:xfrm>
            <a:off x="609076" y="2107664"/>
            <a:ext cx="473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 데이터 확인 </a:t>
            </a:r>
            <a:r>
              <a:rPr lang="en-US" altLang="ko-KR" dirty="0"/>
              <a:t>: </a:t>
            </a:r>
            <a:r>
              <a:rPr lang="ko-KR" altLang="en-US" dirty="0"/>
              <a:t>핸드폰 번호 이상한 경우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AF8BB-FEBC-48E8-AE1C-80E3CB3EED35}"/>
              </a:ext>
            </a:extLst>
          </p:cNvPr>
          <p:cNvSpPr txBox="1"/>
          <p:nvPr/>
        </p:nvSpPr>
        <p:spPr>
          <a:xfrm>
            <a:off x="6285584" y="207664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후 확인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E2EF42F-B07E-44DC-9BBD-6586E269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1" y="2694204"/>
            <a:ext cx="5357305" cy="1806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71DBC3-1576-43E8-8AE3-7487A2418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81" y="4847529"/>
            <a:ext cx="6518655" cy="131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D4175A-3171-4DB2-8CC8-51ED39D0D785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3.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수동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직접 </a:t>
            </a:r>
            <a:r>
              <a:rPr lang="en-US" altLang="ko-KR" sz="4000" dirty="0" err="1">
                <a:solidFill>
                  <a:schemeClr val="accent5">
                    <a:lumMod val="75000"/>
                  </a:schemeClr>
                </a:solidFill>
              </a:rPr>
              <a:t>all_logs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 DB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내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table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에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insert</a:t>
            </a: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98A7F-D140-4EA9-94F9-0A7E94FE94A7}"/>
              </a:ext>
            </a:extLst>
          </p:cNvPr>
          <p:cNvSpPr txBox="1"/>
          <p:nvPr/>
        </p:nvSpPr>
        <p:spPr>
          <a:xfrm>
            <a:off x="317630" y="1222424"/>
            <a:ext cx="1074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 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고객 확인 후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직접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3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8B0C80-E315-418D-9E8F-DE97C5E2F845}"/>
              </a:ext>
            </a:extLst>
          </p:cNvPr>
          <p:cNvSpPr txBox="1"/>
          <p:nvPr/>
        </p:nvSpPr>
        <p:spPr>
          <a:xfrm>
            <a:off x="429965" y="2170110"/>
            <a:ext cx="584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log_bin_trust_function_creators</a:t>
            </a:r>
            <a:r>
              <a:rPr lang="ko-KR" altLang="en-US" dirty="0"/>
              <a:t>의 값을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072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사용 위한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set up : DB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인스턴스 파라미터 일부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D697D0-D2D5-4BDF-A19D-BE3599F8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5" y="2825390"/>
            <a:ext cx="6781800" cy="188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0CEC76-8F4B-45F0-9F24-D5C3FE5403CB}"/>
              </a:ext>
            </a:extLst>
          </p:cNvPr>
          <p:cNvSpPr txBox="1"/>
          <p:nvPr/>
        </p:nvSpPr>
        <p:spPr>
          <a:xfrm>
            <a:off x="317631" y="4997288"/>
            <a:ext cx="1172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과정 </a:t>
            </a:r>
            <a:r>
              <a:rPr lang="en-US" altLang="ko-KR" dirty="0"/>
              <a:t>: AWS DB instance</a:t>
            </a:r>
            <a:r>
              <a:rPr lang="ko-KR" altLang="en-US" dirty="0"/>
              <a:t>의 구성</a:t>
            </a:r>
            <a:r>
              <a:rPr lang="en-US" altLang="ko-KR" dirty="0"/>
              <a:t>-</a:t>
            </a:r>
            <a:r>
              <a:rPr lang="ko-KR" altLang="en-US" dirty="0"/>
              <a:t>파라미터 그룹</a:t>
            </a:r>
            <a:r>
              <a:rPr lang="en-US" altLang="ko-KR" dirty="0"/>
              <a:t>-</a:t>
            </a:r>
            <a:r>
              <a:rPr lang="ko-KR" altLang="en-US" dirty="0"/>
              <a:t>파라미터 새로 생성</a:t>
            </a:r>
            <a:r>
              <a:rPr lang="en-US" altLang="ko-KR" dirty="0"/>
              <a:t>-</a:t>
            </a:r>
            <a:r>
              <a:rPr lang="en-US" altLang="ko-KR" dirty="0" err="1"/>
              <a:t>log_bin_trust_function_creators</a:t>
            </a:r>
            <a:r>
              <a:rPr lang="ko-KR" altLang="en-US" dirty="0"/>
              <a:t>값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- </a:t>
            </a:r>
            <a:r>
              <a:rPr lang="ko-KR" altLang="en-US" dirty="0"/>
              <a:t>데이터베이스 화면으로 와서 해당 </a:t>
            </a:r>
            <a:r>
              <a:rPr lang="en-US" altLang="ko-KR" dirty="0"/>
              <a:t>instance </a:t>
            </a:r>
            <a:r>
              <a:rPr lang="ko-KR" altLang="en-US" dirty="0"/>
              <a:t>수정 후 재부팅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3D8F4-6AA9-44B4-A631-ECD2AB0614FB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6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1867E1-CC79-48DF-9724-19CD062DADA7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819</Words>
  <Application>Microsoft Office PowerPoint</Application>
  <PresentationFormat>와이드스크린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과제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3</dc:title>
  <dc:creator>Yujin Bae</dc:creator>
  <cp:lastModifiedBy>Yujin Bae</cp:lastModifiedBy>
  <cp:revision>91</cp:revision>
  <dcterms:created xsi:type="dcterms:W3CDTF">2020-11-05T12:22:29Z</dcterms:created>
  <dcterms:modified xsi:type="dcterms:W3CDTF">2020-11-14T00:41:46Z</dcterms:modified>
</cp:coreProperties>
</file>