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5" r:id="rId9"/>
    <p:sldId id="269" r:id="rId10"/>
    <p:sldId id="260" r:id="rId11"/>
    <p:sldId id="261" r:id="rId12"/>
    <p:sldId id="286" r:id="rId13"/>
    <p:sldId id="270" r:id="rId14"/>
    <p:sldId id="271" r:id="rId15"/>
    <p:sldId id="287" r:id="rId16"/>
    <p:sldId id="272" r:id="rId17"/>
    <p:sldId id="288" r:id="rId18"/>
    <p:sldId id="273" r:id="rId19"/>
    <p:sldId id="28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74"/>
  </p:normalViewPr>
  <p:slideViewPr>
    <p:cSldViewPr snapToGrid="0" snapToObjects="1">
      <p:cViewPr varScale="1">
        <p:scale>
          <a:sx n="55" d="100"/>
          <a:sy n="55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verticales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empezar</a:t>
            </a:r>
            <a:r>
              <a:rPr lang="en-US" baseline="0" dirty="0" smtClean="0"/>
              <a:t> de 0, </a:t>
            </a:r>
            <a:r>
              <a:rPr lang="en-US" baseline="0" dirty="0" err="1" smtClean="0"/>
              <a:t>negativos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debajo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margen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2-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distintos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3-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rankings.</a:t>
            </a:r>
          </a:p>
          <a:p>
            <a:r>
              <a:rPr lang="en-US" baseline="0" dirty="0" smtClean="0"/>
              <a:t>4-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desempenho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 en </a:t>
            </a:r>
            <a:r>
              <a:rPr lang="en-US" baseline="0" dirty="0" err="1" smtClean="0"/>
              <a:t>relacion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objetivo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periodo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objetivo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con los </a:t>
            </a:r>
            <a:r>
              <a:rPr lang="en-US" dirty="0" err="1" smtClean="0"/>
              <a:t>tamanhos</a:t>
            </a:r>
            <a:r>
              <a:rPr lang="en-US" dirty="0" smtClean="0"/>
              <a:t> para no </a:t>
            </a:r>
            <a:r>
              <a:rPr lang="en-US" dirty="0" err="1" smtClean="0"/>
              <a:t>distraer</a:t>
            </a:r>
            <a:r>
              <a:rPr lang="en-US" dirty="0" smtClean="0"/>
              <a:t> de la </a:t>
            </a:r>
            <a:r>
              <a:rPr lang="en-US" dirty="0" err="1" smtClean="0"/>
              <a:t>realidad</a:t>
            </a:r>
            <a:r>
              <a:rPr lang="en-US" dirty="0" smtClean="0"/>
              <a:t>, </a:t>
            </a:r>
            <a:r>
              <a:rPr lang="en-US" dirty="0" err="1" smtClean="0"/>
              <a:t>ajustar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escala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2- en </a:t>
            </a:r>
            <a:r>
              <a:rPr lang="en-US" baseline="0" dirty="0" err="1" smtClean="0"/>
              <a:t>estadisticas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densidad</a:t>
            </a:r>
            <a:r>
              <a:rPr lang="en-US" baseline="0" dirty="0" smtClean="0"/>
              <a:t> y distribution de la </a:t>
            </a:r>
            <a:r>
              <a:rPr lang="en-US" baseline="0" dirty="0" err="1" smtClean="0"/>
              <a:t>probabilidad</a:t>
            </a:r>
            <a:endParaRPr lang="en-US" baseline="0" dirty="0" smtClean="0"/>
          </a:p>
          <a:p>
            <a:r>
              <a:rPr lang="en-US" baseline="0" dirty="0" smtClean="0"/>
              <a:t>3- para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percentiles.</a:t>
            </a:r>
          </a:p>
          <a:p>
            <a:r>
              <a:rPr lang="en-US" baseline="0" dirty="0" smtClean="0"/>
              <a:t>4- 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tamanho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mantener</a:t>
            </a:r>
            <a:r>
              <a:rPr lang="en-US" baseline="0" dirty="0" smtClean="0"/>
              <a:t> el color y </a:t>
            </a:r>
            <a:r>
              <a:rPr lang="en-US" baseline="0" dirty="0" err="1" smtClean="0"/>
              <a:t>limitar</a:t>
            </a:r>
            <a:r>
              <a:rPr lang="en-US" baseline="0" dirty="0" smtClean="0"/>
              <a:t> a 8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maximo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2-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mas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agrupacion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limitar</a:t>
            </a:r>
            <a:r>
              <a:rPr lang="en-US" baseline="0" dirty="0" smtClean="0"/>
              <a:t> a 4.</a:t>
            </a:r>
          </a:p>
          <a:p>
            <a:r>
              <a:rPr lang="en-US" baseline="0" dirty="0" smtClean="0"/>
              <a:t>3- el area total </a:t>
            </a:r>
            <a:r>
              <a:rPr lang="en-US" baseline="0" dirty="0" err="1" smtClean="0"/>
              <a:t>deberia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100%.</a:t>
            </a:r>
          </a:p>
          <a:p>
            <a:r>
              <a:rPr lang="en-US" baseline="0" dirty="0" smtClean="0"/>
              <a:t>4- </a:t>
            </a:r>
            <a:r>
              <a:rPr lang="en-US" baseline="0" dirty="0" err="1" smtClean="0"/>
              <a:t>grafico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utiliza</a:t>
            </a:r>
            <a:r>
              <a:rPr lang="en-US" baseline="0" dirty="0" smtClean="0"/>
              <a:t> mas para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presentaciones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sirve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anomalias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para </a:t>
            </a:r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correlacion</a:t>
            </a:r>
            <a:r>
              <a:rPr lang="en-US" dirty="0" smtClean="0"/>
              <a:t> o </a:t>
            </a:r>
            <a:r>
              <a:rPr lang="en-US" dirty="0" err="1" smtClean="0"/>
              <a:t>relacion</a:t>
            </a:r>
            <a:r>
              <a:rPr lang="en-US" dirty="0" smtClean="0"/>
              <a:t> lineal</a:t>
            </a:r>
            <a:r>
              <a:rPr lang="en-US" baseline="0" dirty="0" smtClean="0"/>
              <a:t> o no lineal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variables.</a:t>
            </a:r>
          </a:p>
          <a:p>
            <a:r>
              <a:rPr lang="en-US" baseline="0" dirty="0" smtClean="0"/>
              <a:t>2-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variables son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columnas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interconexion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fila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corresponde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registro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3- el </a:t>
            </a:r>
            <a:r>
              <a:rPr lang="en-US" baseline="0" dirty="0" err="1" smtClean="0"/>
              <a:t>tamanho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reservado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 </a:t>
            </a:r>
            <a:r>
              <a:rPr lang="en-US" baseline="0" dirty="0" err="1" smtClean="0"/>
              <a:t>numerica</a:t>
            </a:r>
            <a:r>
              <a:rPr lang="en-US" baseline="0" dirty="0" smtClean="0"/>
              <a:t> y el color para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categorica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4- </a:t>
            </a:r>
            <a:r>
              <a:rPr lang="en-US" baseline="0" dirty="0" err="1" smtClean="0"/>
              <a:t>grafico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ayuda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visualizar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relacion</a:t>
            </a:r>
            <a:r>
              <a:rPr lang="en-US" baseline="0" dirty="0" smtClean="0"/>
              <a:t> entre variables </a:t>
            </a:r>
            <a:r>
              <a:rPr lang="en-US" baseline="0" dirty="0" err="1" smtClean="0"/>
              <a:t>numericas</a:t>
            </a:r>
            <a:r>
              <a:rPr lang="en-US" baseline="0" dirty="0" smtClean="0"/>
              <a:t>, para </a:t>
            </a:r>
            <a:r>
              <a:rPr lang="en-US" baseline="0" dirty="0" err="1" smtClean="0"/>
              <a:t>detectar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extremos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5-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correlacion</a:t>
            </a:r>
            <a:r>
              <a:rPr lang="en-US" baseline="0" dirty="0" smtClean="0"/>
              <a:t> de multiple variables a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determinar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relacionan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facilmente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- 2018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smtClean="0"/>
              <a:t>Tableau Public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22" y="1500555"/>
            <a:ext cx="10519002" cy="5209331"/>
          </a:xfrm>
        </p:spPr>
      </p:pic>
    </p:spTree>
    <p:extLst>
      <p:ext uri="{BB962C8B-B14F-4D97-AF65-F5344CB8AC3E}">
        <p14:creationId xmlns:p14="http://schemas.microsoft.com/office/powerpoint/2010/main" val="14194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Fuentes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Dimensiones</a:t>
            </a:r>
            <a:endParaRPr lang="en-US" dirty="0" smtClean="0"/>
          </a:p>
          <a:p>
            <a:r>
              <a:rPr lang="en-US" dirty="0" err="1" smtClean="0"/>
              <a:t>Medidas</a:t>
            </a:r>
            <a:endParaRPr lang="en-US" dirty="0" smtClean="0"/>
          </a:p>
          <a:p>
            <a:r>
              <a:rPr lang="en-US" dirty="0" err="1" smtClean="0"/>
              <a:t>Filtros</a:t>
            </a:r>
            <a:endParaRPr lang="en-US" dirty="0" smtClean="0"/>
          </a:p>
          <a:p>
            <a:r>
              <a:rPr lang="en-US" dirty="0" err="1" smtClean="0"/>
              <a:t>Marcas</a:t>
            </a:r>
            <a:endParaRPr lang="en-US" dirty="0" smtClean="0"/>
          </a:p>
          <a:p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err="1" smtClean="0"/>
              <a:t>Filas</a:t>
            </a:r>
            <a:endParaRPr lang="en-US" dirty="0" smtClean="0"/>
          </a:p>
          <a:p>
            <a:r>
              <a:rPr lang="en-US" dirty="0" err="1" smtClean="0"/>
              <a:t>Hojas</a:t>
            </a:r>
            <a:endParaRPr lang="en-US" dirty="0" smtClean="0"/>
          </a:p>
          <a:p>
            <a:r>
              <a:rPr lang="en-US" dirty="0" err="1" smtClean="0"/>
              <a:t>Generador</a:t>
            </a:r>
            <a:r>
              <a:rPr lang="en-US" dirty="0" smtClean="0"/>
              <a:t> de </a:t>
            </a:r>
            <a:r>
              <a:rPr lang="en-US" dirty="0" err="1" smtClean="0"/>
              <a:t>Visualizaciones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Barchart</a:t>
            </a:r>
            <a:r>
              <a:rPr lang="en-US" dirty="0"/>
              <a:t> de </a:t>
            </a:r>
            <a:r>
              <a:rPr lang="en-US" dirty="0" smtClean="0"/>
              <a:t>Profits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Region </a:t>
            </a:r>
            <a:r>
              <a:rPr lang="en-US" dirty="0"/>
              <a:t>y </a:t>
            </a:r>
            <a:r>
              <a:rPr lang="en-US" dirty="0" smtClean="0"/>
              <a:t>Estado</a:t>
            </a:r>
          </a:p>
          <a:p>
            <a:pPr lvl="1"/>
            <a:r>
              <a:rPr lang="en-US" dirty="0" err="1" smtClean="0"/>
              <a:t>Filtrar</a:t>
            </a:r>
            <a:r>
              <a:rPr lang="en-US" dirty="0" smtClean="0"/>
              <a:t> Profit &lt; 10 mil</a:t>
            </a:r>
          </a:p>
          <a:p>
            <a:pPr lvl="1"/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solo dos </a:t>
            </a:r>
            <a:r>
              <a:rPr lang="en-US" dirty="0" err="1" smtClean="0"/>
              <a:t>regiones</a:t>
            </a:r>
            <a:endParaRPr lang="en-US" dirty="0"/>
          </a:p>
          <a:p>
            <a:pPr lvl="1"/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los Profits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community.tableau.com</a:t>
            </a:r>
            <a:r>
              <a:rPr lang="en-US" dirty="0"/>
              <a:t>/docs/DOC-1236</a:t>
            </a:r>
          </a:p>
        </p:txBody>
      </p:sp>
    </p:spTree>
    <p:extLst>
      <p:ext uri="{BB962C8B-B14F-4D97-AF65-F5344CB8AC3E}">
        <p14:creationId xmlns:p14="http://schemas.microsoft.com/office/powerpoint/2010/main" val="18829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489185"/>
            <a:ext cx="8043334" cy="5258753"/>
          </a:xfrm>
        </p:spPr>
      </p:pic>
    </p:spTree>
    <p:extLst>
      <p:ext uri="{BB962C8B-B14F-4D97-AF65-F5344CB8AC3E}">
        <p14:creationId xmlns:p14="http://schemas.microsoft.com/office/powerpoint/2010/main" val="3935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Grafico de líneas que muestre los </a:t>
            </a:r>
            <a:r>
              <a:rPr lang="es-ES_tradnl" dirty="0" err="1" smtClean="0"/>
              <a:t>Profit</a:t>
            </a:r>
            <a:r>
              <a:rPr lang="es-ES_tradnl" dirty="0" smtClean="0"/>
              <a:t> y Sales por mes. Las líneas deben tener dos colores distintos.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8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6" y="1415071"/>
            <a:ext cx="7535333" cy="5340409"/>
          </a:xfrm>
        </p:spPr>
      </p:pic>
    </p:spTree>
    <p:extLst>
      <p:ext uri="{BB962C8B-B14F-4D97-AF65-F5344CB8AC3E}">
        <p14:creationId xmlns:p14="http://schemas.microsoft.com/office/powerpoint/2010/main" val="12638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Grafico de barras horizontales que muestre las sales por sub-</a:t>
            </a:r>
            <a:r>
              <a:rPr lang="es-ES_tradnl" dirty="0" err="1" smtClean="0"/>
              <a:t>categoria</a:t>
            </a:r>
            <a:r>
              <a:rPr lang="es-ES_tradnl" dirty="0" smtClean="0"/>
              <a:t> en cada región.</a:t>
            </a:r>
          </a:p>
          <a:p>
            <a:pPr lvl="1"/>
            <a:r>
              <a:rPr lang="es-ES_tradnl" dirty="0" smtClean="0"/>
              <a:t>Resaltar las sub-</a:t>
            </a:r>
            <a:r>
              <a:rPr lang="es-ES_tradnl" dirty="0" err="1" smtClean="0"/>
              <a:t>categorias</a:t>
            </a:r>
            <a:r>
              <a:rPr lang="es-ES_tradnl" dirty="0" smtClean="0"/>
              <a:t> de </a:t>
            </a:r>
            <a:r>
              <a:rPr lang="es-ES_tradnl" dirty="0" err="1" smtClean="0"/>
              <a:t>Labels</a:t>
            </a:r>
            <a:r>
              <a:rPr lang="es-ES_tradnl" dirty="0" smtClean="0"/>
              <a:t>, </a:t>
            </a:r>
            <a:r>
              <a:rPr lang="es-ES_tradnl" dirty="0" err="1" smtClean="0"/>
              <a:t>Papers</a:t>
            </a:r>
            <a:r>
              <a:rPr lang="es-ES_tradnl" dirty="0" smtClean="0"/>
              <a:t> y Storage para analizar la tendencia entre las regiones.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45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6" y="1623111"/>
            <a:ext cx="7315201" cy="5234889"/>
          </a:xfrm>
        </p:spPr>
      </p:pic>
    </p:spTree>
    <p:extLst>
      <p:ext uri="{BB962C8B-B14F-4D97-AF65-F5344CB8AC3E}">
        <p14:creationId xmlns:p14="http://schemas.microsoft.com/office/powerpoint/2010/main" val="20962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Grafico de puntos donde se muestren los </a:t>
            </a:r>
            <a:r>
              <a:rPr lang="es-ES_tradnl" dirty="0" err="1" smtClean="0"/>
              <a:t>Quantity</a:t>
            </a:r>
            <a:r>
              <a:rPr lang="es-ES_tradnl" dirty="0" smtClean="0"/>
              <a:t> vs Sales por cliente.</a:t>
            </a:r>
          </a:p>
          <a:p>
            <a:pPr lvl="1"/>
            <a:r>
              <a:rPr lang="es-ES_tradnl" dirty="0" smtClean="0"/>
              <a:t>Cambiar el color de los puntos para diferenciar los que tengan </a:t>
            </a:r>
            <a:r>
              <a:rPr lang="es-ES_tradnl" dirty="0" err="1" smtClean="0"/>
              <a:t>Profit</a:t>
            </a:r>
            <a:r>
              <a:rPr lang="es-ES_tradnl" dirty="0" smtClean="0"/>
              <a:t> mayores a 0.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6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37" y="1500555"/>
            <a:ext cx="5662659" cy="5214717"/>
          </a:xfrm>
        </p:spPr>
      </p:pic>
    </p:spTree>
    <p:extLst>
      <p:ext uri="{BB962C8B-B14F-4D97-AF65-F5344CB8AC3E}">
        <p14:creationId xmlns:p14="http://schemas.microsoft.com/office/powerpoint/2010/main" val="13827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Visualización de Datos</a:t>
            </a:r>
          </a:p>
          <a:p>
            <a:r>
              <a:rPr lang="es-ES_tradnl" dirty="0" smtClean="0"/>
              <a:t>Tipos de Gráficos</a:t>
            </a:r>
          </a:p>
          <a:p>
            <a:r>
              <a:rPr lang="es-ES_tradnl" dirty="0" err="1" smtClean="0"/>
              <a:t>Tableau</a:t>
            </a:r>
            <a:endParaRPr lang="es-ES_tradnl" dirty="0" smtClean="0"/>
          </a:p>
          <a:p>
            <a:r>
              <a:rPr lang="es-ES_tradnl" dirty="0" smtClean="0"/>
              <a:t>Componentes Gráficos</a:t>
            </a:r>
          </a:p>
          <a:p>
            <a:r>
              <a:rPr lang="es-ES_tradnl" dirty="0" smtClean="0"/>
              <a:t>Ejemplo</a:t>
            </a:r>
          </a:p>
          <a:p>
            <a:r>
              <a:rPr lang="es-ES_tradnl" dirty="0" smtClean="0"/>
              <a:t>Ejercicios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Visualizacion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Conocimiento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audiencia</a:t>
            </a:r>
            <a:endParaRPr lang="en-US" dirty="0" smtClean="0"/>
          </a:p>
          <a:p>
            <a:pPr lvl="1"/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expectativas</a:t>
            </a:r>
            <a:r>
              <a:rPr lang="en-US" dirty="0" smtClean="0"/>
              <a:t> de la </a:t>
            </a:r>
            <a:r>
              <a:rPr lang="en-US" dirty="0" err="1" smtClean="0"/>
              <a:t>audencia</a:t>
            </a:r>
            <a:endParaRPr lang="en-US" dirty="0" smtClean="0"/>
          </a:p>
          <a:p>
            <a:r>
              <a:rPr lang="en-US" dirty="0" err="1" smtClean="0"/>
              <a:t>Audiencia</a:t>
            </a:r>
            <a:endParaRPr lang="en-US" dirty="0" smtClean="0"/>
          </a:p>
          <a:p>
            <a:pPr lvl="1"/>
            <a:r>
              <a:rPr lang="en-US" dirty="0" err="1" smtClean="0"/>
              <a:t>Departamento</a:t>
            </a:r>
            <a:r>
              <a:rPr lang="en-US" dirty="0" smtClean="0"/>
              <a:t> </a:t>
            </a:r>
            <a:r>
              <a:rPr lang="en-US" dirty="0" err="1" smtClean="0"/>
              <a:t>Academico</a:t>
            </a:r>
            <a:endParaRPr lang="en-US" dirty="0" smtClean="0"/>
          </a:p>
          <a:p>
            <a:pPr lvl="1"/>
            <a:r>
              <a:rPr lang="en-US" dirty="0" err="1" smtClean="0"/>
              <a:t>Departamento</a:t>
            </a:r>
            <a:r>
              <a:rPr lang="en-US" dirty="0" smtClean="0"/>
              <a:t> de </a:t>
            </a:r>
            <a:r>
              <a:rPr lang="en-US" dirty="0" err="1" smtClean="0"/>
              <a:t>Presupuesto</a:t>
            </a:r>
            <a:endParaRPr lang="en-US" dirty="0" smtClean="0"/>
          </a:p>
          <a:p>
            <a:pPr lvl="1"/>
            <a:r>
              <a:rPr lang="en-US" dirty="0" err="1" smtClean="0"/>
              <a:t>Alumnos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Tipos de Gráficos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124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Gráficos para representar datos categóricos.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74" y="2673350"/>
            <a:ext cx="1981200" cy="2006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79" y="2654300"/>
            <a:ext cx="1955800" cy="1981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44" y="2654300"/>
            <a:ext cx="2070100" cy="1955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654300"/>
            <a:ext cx="2032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Tipos de Gráficos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124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Gráficos para representar distribuciones.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98" y="2743200"/>
            <a:ext cx="1968500" cy="1968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6" y="2743200"/>
            <a:ext cx="2057400" cy="1993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4" y="27432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Tipos de Gráficos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124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Gráficos para representar proporciones.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23" y="2660650"/>
            <a:ext cx="1943100" cy="1943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25" y="2641600"/>
            <a:ext cx="1968500" cy="1981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84" y="2641600"/>
            <a:ext cx="1993900" cy="1993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667000"/>
            <a:ext cx="1955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Tipos de Gráficos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124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Gráficos para representar relación entre dos o mas variables.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44" y="4777641"/>
            <a:ext cx="1943100" cy="1943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90" y="2701437"/>
            <a:ext cx="1943100" cy="1955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96" y="2757365"/>
            <a:ext cx="1955800" cy="1955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0" y="4790341"/>
            <a:ext cx="2006600" cy="1930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85" y="2634273"/>
            <a:ext cx="1943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679937"/>
          </a:xfrm>
        </p:spPr>
        <p:txBody>
          <a:bodyPr>
            <a:normAutofit/>
          </a:bodyPr>
          <a:lstStyle/>
          <a:p>
            <a:r>
              <a:rPr lang="es-ES_tradnl" dirty="0" smtClean="0"/>
              <a:t>Software de Visualización y Análisis de Datos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45" y="2315309"/>
            <a:ext cx="6403731" cy="32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Licencias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Tableau Desktop</a:t>
            </a:r>
          </a:p>
          <a:p>
            <a:pPr lvl="1"/>
            <a:r>
              <a:rPr lang="en-US" dirty="0" smtClean="0"/>
              <a:t>Tableau Web</a:t>
            </a:r>
          </a:p>
          <a:p>
            <a:pPr lvl="1"/>
            <a:r>
              <a:rPr lang="en-US" dirty="0" smtClean="0"/>
              <a:t>Tableau </a:t>
            </a:r>
            <a:r>
              <a:rPr lang="en-US" dirty="0" err="1" smtClean="0"/>
              <a:t>Educativo</a:t>
            </a:r>
            <a:endParaRPr lang="en-US" dirty="0" smtClean="0"/>
          </a:p>
          <a:p>
            <a:pPr lvl="1"/>
            <a:r>
              <a:rPr lang="en-US" dirty="0" smtClean="0"/>
              <a:t>Tableau Public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3633</TotalTime>
  <Words>508</Words>
  <Application>Microsoft Macintosh PowerPoint</Application>
  <PresentationFormat>Panorámica</PresentationFormat>
  <Paragraphs>89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Introducción al Análisis y Visualización de Datos</vt:lpstr>
      <vt:lpstr>Contenido</vt:lpstr>
      <vt:lpstr>Visualizacion de Datos</vt:lpstr>
      <vt:lpstr>Tipos de Gráficos</vt:lpstr>
      <vt:lpstr>Tipos de Gráficos</vt:lpstr>
      <vt:lpstr>Tipos de Gráficos</vt:lpstr>
      <vt:lpstr>Tipos de Gráficos</vt:lpstr>
      <vt:lpstr>Tableau</vt:lpstr>
      <vt:lpstr>Tableau</vt:lpstr>
      <vt:lpstr>Tableau Public</vt:lpstr>
      <vt:lpstr>Componentes</vt:lpstr>
      <vt:lpstr>Ejemplo</vt:lpstr>
      <vt:lpstr>Ejemplo</vt:lpstr>
      <vt:lpstr>Ejercicio 1</vt:lpstr>
      <vt:lpstr>Ejercicio 1</vt:lpstr>
      <vt:lpstr>Ejercicio 2</vt:lpstr>
      <vt:lpstr>Ejercicio 2</vt:lpstr>
      <vt:lpstr>Ejercicio 3</vt:lpstr>
      <vt:lpstr>Ejercicio 3</vt:lpstr>
      <vt:lpstr>Ejercicio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26</cp:revision>
  <dcterms:created xsi:type="dcterms:W3CDTF">2018-12-06T20:51:07Z</dcterms:created>
  <dcterms:modified xsi:type="dcterms:W3CDTF">2018-12-13T16:55:58Z</dcterms:modified>
</cp:coreProperties>
</file>