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12"/>
  </p:notesMasterIdLst>
  <p:sldIdLst>
    <p:sldId id="256" r:id="rId2"/>
    <p:sldId id="257" r:id="rId3"/>
    <p:sldId id="258" r:id="rId4"/>
    <p:sldId id="290" r:id="rId5"/>
    <p:sldId id="291" r:id="rId6"/>
    <p:sldId id="293" r:id="rId7"/>
    <p:sldId id="294" r:id="rId8"/>
    <p:sldId id="295" r:id="rId9"/>
    <p:sldId id="297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74"/>
  </p:normalViewPr>
  <p:slideViewPr>
    <p:cSldViewPr snapToGrid="0" snapToObjects="1">
      <p:cViewPr varScale="1">
        <p:scale>
          <a:sx n="55" d="100"/>
          <a:sy n="55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89E1-7436-0346-971B-E082364B4155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CE96-421D-5646-938B-946C06D751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2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85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43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58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0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3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kaggle.com/shrutimechlearn/step-by-step-diabetes-classification-knn-detaile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Introducción al Análisis y Visualización de Datos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7777" y="5754729"/>
            <a:ext cx="6987645" cy="622625"/>
          </a:xfrm>
        </p:spPr>
        <p:txBody>
          <a:bodyPr/>
          <a:lstStyle/>
          <a:p>
            <a:r>
              <a:rPr lang="en-US" dirty="0" smtClean="0"/>
              <a:t>Universidad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Itapua</a:t>
            </a:r>
            <a:r>
              <a:rPr lang="en-US" dirty="0" smtClean="0"/>
              <a:t> - 2018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667777" y="4148667"/>
            <a:ext cx="6987645" cy="622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Kaggle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</a:t>
            </a:r>
            <a:endParaRPr lang="en-US" dirty="0" smtClean="0"/>
          </a:p>
          <a:p>
            <a:r>
              <a:rPr lang="en-US" dirty="0" err="1" smtClean="0"/>
              <a:t>Plataforma</a:t>
            </a:r>
            <a:r>
              <a:rPr lang="en-US" dirty="0" smtClean="0"/>
              <a:t> de </a:t>
            </a:r>
            <a:r>
              <a:rPr lang="en-US" dirty="0" err="1" smtClean="0"/>
              <a:t>competiciones</a:t>
            </a:r>
            <a:r>
              <a:rPr lang="en-US" dirty="0" smtClean="0"/>
              <a:t> de </a:t>
            </a:r>
            <a:r>
              <a:rPr lang="en-US" dirty="0" err="1" smtClean="0"/>
              <a:t>analisis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  <a:p>
            <a:r>
              <a:rPr lang="en-US" dirty="0" err="1" smtClean="0"/>
              <a:t>Ofrece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online para </a:t>
            </a:r>
            <a:r>
              <a:rPr lang="en-US" dirty="0" err="1" smtClean="0"/>
              <a:t>exploracion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lenguaje</a:t>
            </a:r>
            <a:r>
              <a:rPr lang="en-US" dirty="0" smtClean="0"/>
              <a:t> python.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www.kaggle.com/shrutimechlearn/step-by-step-diabetes-classification-knn-detailed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/bck513/the-young-force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2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Repaso de ejercicios anteriores</a:t>
            </a:r>
            <a:endParaRPr lang="es-ES_tradnl" dirty="0" smtClean="0"/>
          </a:p>
          <a:p>
            <a:r>
              <a:rPr lang="es-ES_tradnl" dirty="0" smtClean="0"/>
              <a:t>Orígenes de datos </a:t>
            </a:r>
            <a:r>
              <a:rPr lang="es-ES_tradnl" dirty="0" err="1" smtClean="0"/>
              <a:t>live</a:t>
            </a:r>
            <a:endParaRPr lang="es-ES_tradnl" dirty="0" smtClean="0"/>
          </a:p>
          <a:p>
            <a:r>
              <a:rPr lang="es-ES_tradnl" dirty="0" err="1" smtClean="0"/>
              <a:t>Exploracion</a:t>
            </a:r>
            <a:r>
              <a:rPr lang="es-ES_tradnl" dirty="0" smtClean="0"/>
              <a:t> de datos</a:t>
            </a:r>
          </a:p>
          <a:p>
            <a:r>
              <a:rPr lang="es-ES_tradnl" dirty="0" smtClean="0"/>
              <a:t>Unión e Intersección de datos</a:t>
            </a:r>
          </a:p>
          <a:p>
            <a:r>
              <a:rPr lang="es-ES_tradnl" dirty="0" smtClean="0"/>
              <a:t>Tablas </a:t>
            </a:r>
            <a:r>
              <a:rPr lang="es-ES_tradnl" dirty="0" err="1" smtClean="0"/>
              <a:t>Pivot</a:t>
            </a:r>
            <a:endParaRPr lang="es-ES_tradnl" dirty="0" smtClean="0"/>
          </a:p>
          <a:p>
            <a:r>
              <a:rPr lang="es-ES_tradnl" dirty="0" smtClean="0"/>
              <a:t>Ejercicio</a:t>
            </a:r>
          </a:p>
          <a:p>
            <a:r>
              <a:rPr lang="es-ES_tradnl" dirty="0" err="1" smtClean="0"/>
              <a:t>Kaggle</a:t>
            </a:r>
            <a:endParaRPr lang="es-ES_tradnl" dirty="0" smtClean="0"/>
          </a:p>
          <a:p>
            <a:r>
              <a:rPr lang="es-ES_tradnl" dirty="0" err="1" smtClean="0"/>
              <a:t>Kaggle</a:t>
            </a:r>
            <a:r>
              <a:rPr lang="es-ES_tradnl" dirty="0" smtClean="0"/>
              <a:t> </a:t>
            </a:r>
            <a:r>
              <a:rPr lang="es-ES_tradnl" dirty="0" err="1" smtClean="0"/>
              <a:t>exploracion</a:t>
            </a:r>
            <a:r>
              <a:rPr lang="es-ES_tradnl" dirty="0" smtClean="0"/>
              <a:t> de datos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8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Origenes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 err="1" smtClean="0"/>
              <a:t>Conectar</a:t>
            </a:r>
            <a:r>
              <a:rPr lang="en-US" dirty="0" smtClean="0"/>
              <a:t> a un </a:t>
            </a:r>
            <a:r>
              <a:rPr lang="en-US" dirty="0" err="1" smtClean="0"/>
              <a:t>origen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live</a:t>
            </a:r>
          </a:p>
          <a:p>
            <a:pPr lvl="1"/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origenes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extraidos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9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Exploracion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/>
              <a:t> “</a:t>
            </a:r>
            <a:r>
              <a:rPr lang="en-US" dirty="0" smtClean="0"/>
              <a:t>1-Ventas-Vehiculo-Global.xlsx”</a:t>
            </a:r>
            <a:endParaRPr lang="en-US" dirty="0" smtClean="0"/>
          </a:p>
          <a:p>
            <a:pPr lvl="1"/>
            <a:r>
              <a:rPr lang="en-US" dirty="0" err="1" smtClean="0"/>
              <a:t>Limpiar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formato</a:t>
            </a:r>
            <a:endParaRPr lang="en-US" dirty="0" smtClean="0"/>
          </a:p>
          <a:p>
            <a:pPr lvl="1"/>
            <a:r>
              <a:rPr lang="en-US" dirty="0" smtClean="0"/>
              <a:t>Campos con formula, </a:t>
            </a:r>
            <a:r>
              <a:rPr lang="en-US" dirty="0" err="1" smtClean="0"/>
              <a:t>basado</a:t>
            </a:r>
            <a:r>
              <a:rPr lang="en-US" dirty="0"/>
              <a:t> en “</a:t>
            </a:r>
            <a:r>
              <a:rPr lang="en-US" dirty="0" smtClean="0"/>
              <a:t>1-Nombre-Pais-Formula.txt”</a:t>
            </a:r>
          </a:p>
          <a:p>
            <a:pPr lvl="1"/>
            <a:r>
              <a:rPr lang="en-US" dirty="0" smtClean="0"/>
              <a:t>Campos </a:t>
            </a:r>
            <a:r>
              <a:rPr lang="en-US" dirty="0" err="1" smtClean="0"/>
              <a:t>generados</a:t>
            </a:r>
            <a:r>
              <a:rPr lang="en-US" dirty="0" smtClean="0"/>
              <a:t> en base a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/>
              <a:t>Unión e Intersección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“2-Corridas-10k.xlsx”</a:t>
            </a:r>
            <a:endParaRPr lang="en-US" dirty="0" smtClean="0"/>
          </a:p>
          <a:p>
            <a:pPr lvl="1"/>
            <a:r>
              <a:rPr lang="en-US" dirty="0" err="1" smtClean="0"/>
              <a:t>Unir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hojas</a:t>
            </a:r>
            <a:r>
              <a:rPr lang="en-US" dirty="0" smtClean="0"/>
              <a:t> de excel</a:t>
            </a:r>
          </a:p>
          <a:p>
            <a:pPr lvl="1"/>
            <a:r>
              <a:rPr lang="en-US" dirty="0" smtClean="0"/>
              <a:t>Resolver </a:t>
            </a:r>
            <a:r>
              <a:rPr lang="en-US" dirty="0" err="1" smtClean="0"/>
              <a:t>conflictos</a:t>
            </a:r>
            <a:r>
              <a:rPr lang="en-US" dirty="0" smtClean="0"/>
              <a:t> de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lvl="1"/>
            <a:r>
              <a:rPr lang="en-US" dirty="0" err="1" smtClean="0"/>
              <a:t>Renombrar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lvl="1"/>
            <a:r>
              <a:rPr lang="en-US" dirty="0" err="1" smtClean="0"/>
              <a:t>Separacion</a:t>
            </a:r>
            <a:r>
              <a:rPr lang="en-US" dirty="0" smtClean="0"/>
              <a:t> de </a:t>
            </a:r>
            <a:r>
              <a:rPr lang="en-US" dirty="0" err="1" smtClean="0"/>
              <a:t>campos</a:t>
            </a:r>
            <a:r>
              <a:rPr lang="en-US" dirty="0" smtClean="0"/>
              <a:t> con /</a:t>
            </a:r>
          </a:p>
        </p:txBody>
      </p:sp>
    </p:spTree>
    <p:extLst>
      <p:ext uri="{BB962C8B-B14F-4D97-AF65-F5344CB8AC3E}">
        <p14:creationId xmlns:p14="http://schemas.microsoft.com/office/powerpoint/2010/main" val="1753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/>
              <a:t>Unión e Intersección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 smtClean="0"/>
          </a:p>
          <a:p>
            <a:pPr lvl="1"/>
            <a:r>
              <a:rPr lang="en-US" dirty="0" err="1" smtClean="0"/>
              <a:t>Unir</a:t>
            </a:r>
            <a:r>
              <a:rPr lang="en-US" dirty="0"/>
              <a:t> </a:t>
            </a:r>
            <a:r>
              <a:rPr lang="en-US" dirty="0" smtClean="0"/>
              <a:t>con join con el </a:t>
            </a:r>
            <a:r>
              <a:rPr lang="en-US" dirty="0" err="1" smtClean="0"/>
              <a:t>archivo</a:t>
            </a:r>
            <a:r>
              <a:rPr lang="en-US" dirty="0"/>
              <a:t> “4-US-Censo.xlsx”</a:t>
            </a:r>
            <a:endParaRPr lang="en-US" dirty="0" smtClean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per capita”</a:t>
            </a:r>
          </a:p>
        </p:txBody>
      </p:sp>
    </p:spTree>
    <p:extLst>
      <p:ext uri="{BB962C8B-B14F-4D97-AF65-F5344CB8AC3E}">
        <p14:creationId xmlns:p14="http://schemas.microsoft.com/office/powerpoint/2010/main" val="8286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/>
              <a:t>Tablas </a:t>
            </a:r>
            <a:r>
              <a:rPr lang="es-ES_tradnl" dirty="0" err="1" smtClean="0"/>
              <a:t>Pivot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“1-Ventas-Vehiculo-Global.xlsx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err="1" smtClean="0"/>
              <a:t>Pivotear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ño</a:t>
            </a:r>
            <a:endParaRPr lang="en-US" dirty="0" smtClean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ño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8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“5-Ventas-Cuatrimestre.xlsx”</a:t>
            </a:r>
            <a:endParaRPr lang="en-US" dirty="0" smtClean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de </a:t>
            </a:r>
            <a:r>
              <a:rPr lang="en-US" dirty="0" err="1" smtClean="0"/>
              <a:t>barras</a:t>
            </a:r>
            <a:r>
              <a:rPr lang="en-US" dirty="0" smtClean="0"/>
              <a:t> con multiples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compa</a:t>
            </a:r>
            <a:r>
              <a:rPr lang="en-US" dirty="0" err="1" smtClean="0"/>
              <a:t>ñia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Cuatrimestre</a:t>
            </a:r>
            <a:r>
              <a:rPr lang="en-US" dirty="0" smtClean="0"/>
              <a:t> en </a:t>
            </a:r>
            <a:r>
              <a:rPr lang="en-US" dirty="0" err="1" smtClean="0"/>
              <a:t>columnas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15" y="1630425"/>
            <a:ext cx="6283569" cy="5048129"/>
          </a:xfrm>
        </p:spPr>
      </p:pic>
    </p:spTree>
    <p:extLst>
      <p:ext uri="{BB962C8B-B14F-4D97-AF65-F5344CB8AC3E}">
        <p14:creationId xmlns:p14="http://schemas.microsoft.com/office/powerpoint/2010/main" val="17736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4712</TotalTime>
  <Words>252</Words>
  <Application>Microsoft Macintosh PowerPoint</Application>
  <PresentationFormat>Panorámica</PresentationFormat>
  <Paragraphs>59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Corbel</vt:lpstr>
      <vt:lpstr>Arial</vt:lpstr>
      <vt:lpstr>Parallax</vt:lpstr>
      <vt:lpstr>Introducción al Análisis y Visualización de Datos</vt:lpstr>
      <vt:lpstr>Contenido</vt:lpstr>
      <vt:lpstr>Origenes de Datos</vt:lpstr>
      <vt:lpstr>Exploracion de Datos</vt:lpstr>
      <vt:lpstr>Unión e Intersección de datos</vt:lpstr>
      <vt:lpstr>Unión e Intersección de datos</vt:lpstr>
      <vt:lpstr>Tablas Pivot</vt:lpstr>
      <vt:lpstr>Ejercicio</vt:lpstr>
      <vt:lpstr>Ejercicio</vt:lpstr>
      <vt:lpstr>Kaggle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al Analisis de Datos</dc:title>
  <dc:creator>Usuario de Microsoft Office</dc:creator>
  <cp:lastModifiedBy>Usuario de Microsoft Office</cp:lastModifiedBy>
  <cp:revision>40</cp:revision>
  <dcterms:created xsi:type="dcterms:W3CDTF">2018-12-06T20:51:07Z</dcterms:created>
  <dcterms:modified xsi:type="dcterms:W3CDTF">2018-12-20T13:33:04Z</dcterms:modified>
</cp:coreProperties>
</file>