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15"/>
  </p:notesMasterIdLst>
  <p:sldIdLst>
    <p:sldId id="256" r:id="rId2"/>
    <p:sldId id="257" r:id="rId3"/>
    <p:sldId id="295" r:id="rId4"/>
    <p:sldId id="297" r:id="rId5"/>
    <p:sldId id="258" r:id="rId6"/>
    <p:sldId id="290" r:id="rId7"/>
    <p:sldId id="291" r:id="rId8"/>
    <p:sldId id="299" r:id="rId9"/>
    <p:sldId id="300" r:id="rId10"/>
    <p:sldId id="298" r:id="rId11"/>
    <p:sldId id="293" r:id="rId12"/>
    <p:sldId id="294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1085"/>
  </p:normalViewPr>
  <p:slideViewPr>
    <p:cSldViewPr snapToGrid="0" snapToObjects="1">
      <p:cViewPr varScale="1">
        <p:scale>
          <a:sx n="85" d="100"/>
          <a:sy n="85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89E1-7436-0346-971B-E082364B415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0CE96-421D-5646-938B-946C06D751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27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85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43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66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58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0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3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kaggle.com/shrutimechlearn/step-by-step-diabetes-classification-knn-detaile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ngaru/curso-analisis-datos-20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Introducción al Análisis y Visualización de Datos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7777" y="5754729"/>
            <a:ext cx="6987645" cy="622625"/>
          </a:xfrm>
        </p:spPr>
        <p:txBody>
          <a:bodyPr/>
          <a:lstStyle/>
          <a:p>
            <a:r>
              <a:rPr lang="en-US" dirty="0" smtClean="0"/>
              <a:t>Universidad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Itapua</a:t>
            </a:r>
            <a:r>
              <a:rPr lang="en-US" dirty="0" smtClean="0"/>
              <a:t> - 2018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667777" y="4148667"/>
            <a:ext cx="6987645" cy="622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Agrupadores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Generar</a:t>
            </a:r>
            <a:r>
              <a:rPr lang="en-US" dirty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de </a:t>
            </a:r>
            <a:r>
              <a:rPr lang="en-US" dirty="0" err="1" smtClean="0"/>
              <a:t>cantidad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ganacias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orden</a:t>
            </a:r>
            <a:endParaRPr lang="en-US" dirty="0"/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los </a:t>
            </a:r>
            <a:r>
              <a:rPr lang="en-US" dirty="0" err="1" smtClean="0"/>
              <a:t>agrupadores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ganacias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Mapas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de </a:t>
            </a:r>
            <a:r>
              <a:rPr lang="en-US" dirty="0" err="1" smtClean="0"/>
              <a:t>mapas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muestre</a:t>
            </a:r>
            <a:r>
              <a:rPr lang="en-US" dirty="0" smtClean="0"/>
              <a:t> los </a:t>
            </a:r>
            <a:r>
              <a:rPr lang="en-US" dirty="0" err="1" smtClean="0"/>
              <a:t>estados</a:t>
            </a:r>
            <a:r>
              <a:rPr lang="en-US" dirty="0" smtClean="0"/>
              <a:t> y los </a:t>
            </a:r>
            <a:r>
              <a:rPr lang="en-US" dirty="0" err="1" smtClean="0"/>
              <a:t>coloree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escala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dependiente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6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smtClean="0"/>
              <a:t>Mapas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“1-Ventas-Vehiculo-Global.xlsx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departamento</a:t>
            </a:r>
            <a:r>
              <a:rPr lang="en-US" dirty="0" smtClean="0"/>
              <a:t> en Paraguay.</a:t>
            </a:r>
            <a:endParaRPr lang="en-US" dirty="0" smtClean="0"/>
          </a:p>
          <a:p>
            <a:pPr lvl="1"/>
            <a:r>
              <a:rPr lang="en-US" dirty="0" err="1" smtClean="0"/>
              <a:t>Colorear</a:t>
            </a:r>
            <a:r>
              <a:rPr lang="en-US" dirty="0" smtClean="0"/>
              <a:t> los </a:t>
            </a:r>
            <a:r>
              <a:rPr lang="en-US" dirty="0" err="1" smtClean="0"/>
              <a:t>departamentos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8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Kaggle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</a:t>
            </a:r>
            <a:endParaRPr lang="en-US" dirty="0" smtClean="0"/>
          </a:p>
          <a:p>
            <a:r>
              <a:rPr lang="en-US" dirty="0" err="1" smtClean="0"/>
              <a:t>Plataforma</a:t>
            </a:r>
            <a:r>
              <a:rPr lang="en-US" dirty="0" smtClean="0"/>
              <a:t> de </a:t>
            </a:r>
            <a:r>
              <a:rPr lang="en-US" dirty="0" err="1" smtClean="0"/>
              <a:t>competiciones</a:t>
            </a:r>
            <a:r>
              <a:rPr lang="en-US" dirty="0" smtClean="0"/>
              <a:t> de </a:t>
            </a:r>
            <a:r>
              <a:rPr lang="en-US" dirty="0" err="1" smtClean="0"/>
              <a:t>analisis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  <a:p>
            <a:r>
              <a:rPr lang="en-US" dirty="0" err="1" smtClean="0"/>
              <a:t>Ofrece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online para </a:t>
            </a:r>
            <a:r>
              <a:rPr lang="en-US" dirty="0" err="1" smtClean="0"/>
              <a:t>exploracion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lenguaje</a:t>
            </a:r>
            <a:r>
              <a:rPr lang="en-US" dirty="0" smtClean="0"/>
              <a:t> python.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www.kaggle.com/shrutimechlearn/step-by-step-diabetes-classification-knn-detailed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/bck513/the-young-force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2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Repaso de ejercicios anteriores</a:t>
            </a:r>
          </a:p>
          <a:p>
            <a:pPr lvl="1"/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github.com/mongaru/curso-analisis-datos-2018</a:t>
            </a:r>
            <a:r>
              <a:rPr lang="es-ES_tradnl" dirty="0" smtClean="0"/>
              <a:t>	</a:t>
            </a:r>
          </a:p>
          <a:p>
            <a:r>
              <a:rPr lang="es-ES_tradnl" dirty="0" smtClean="0"/>
              <a:t>Resaltadores de datos</a:t>
            </a:r>
            <a:endParaRPr lang="es-ES_tradnl" dirty="0" smtClean="0"/>
          </a:p>
          <a:p>
            <a:r>
              <a:rPr lang="es-ES_tradnl" dirty="0" smtClean="0"/>
              <a:t>Filtros</a:t>
            </a:r>
            <a:endParaRPr lang="es-ES_tradnl" dirty="0" smtClean="0"/>
          </a:p>
          <a:p>
            <a:r>
              <a:rPr lang="es-ES_tradnl" dirty="0" err="1" smtClean="0"/>
              <a:t>Lineas</a:t>
            </a:r>
            <a:r>
              <a:rPr lang="es-ES_tradnl" dirty="0" smtClean="0"/>
              <a:t> de tendencias</a:t>
            </a:r>
            <a:endParaRPr lang="es-ES_tradnl" dirty="0" smtClean="0"/>
          </a:p>
          <a:p>
            <a:r>
              <a:rPr lang="es-ES_tradnl" dirty="0" smtClean="0"/>
              <a:t>Agrupadores</a:t>
            </a:r>
          </a:p>
          <a:p>
            <a:r>
              <a:rPr lang="es-ES_tradnl" dirty="0" smtClean="0"/>
              <a:t>Mapas</a:t>
            </a:r>
          </a:p>
          <a:p>
            <a:r>
              <a:rPr lang="es-ES_tradnl" dirty="0" smtClean="0"/>
              <a:t>Ejercicios</a:t>
            </a:r>
            <a:endParaRPr lang="es-ES_tradnl" dirty="0" smtClean="0"/>
          </a:p>
          <a:p>
            <a:r>
              <a:rPr lang="es-ES_tradnl" dirty="0" err="1" smtClean="0"/>
              <a:t>Kaggle</a:t>
            </a:r>
            <a:endParaRPr lang="es-ES_tradnl" dirty="0" smtClean="0"/>
          </a:p>
          <a:p>
            <a:r>
              <a:rPr lang="es-ES_tradnl" dirty="0" err="1" smtClean="0"/>
              <a:t>Kaggle</a:t>
            </a:r>
            <a:r>
              <a:rPr lang="es-ES_tradnl" dirty="0" smtClean="0"/>
              <a:t> </a:t>
            </a:r>
            <a:r>
              <a:rPr lang="es-ES_tradnl" dirty="0" err="1" smtClean="0"/>
              <a:t>exploracion</a:t>
            </a:r>
            <a:r>
              <a:rPr lang="es-ES_tradnl" dirty="0" smtClean="0"/>
              <a:t> de datos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8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“5-Ventas-Cuatrimestre.xlsx”</a:t>
            </a:r>
            <a:endParaRPr lang="en-US" dirty="0" smtClean="0"/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de </a:t>
            </a:r>
            <a:r>
              <a:rPr lang="en-US" dirty="0" err="1" smtClean="0"/>
              <a:t>barras</a:t>
            </a:r>
            <a:r>
              <a:rPr lang="en-US" dirty="0" smtClean="0"/>
              <a:t> con multiples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compañia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Cuatrimestre</a:t>
            </a:r>
            <a:r>
              <a:rPr lang="en-US" dirty="0" smtClean="0"/>
              <a:t> en </a:t>
            </a:r>
            <a:r>
              <a:rPr lang="en-US" dirty="0" err="1" smtClean="0"/>
              <a:t>columnas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15" y="1630425"/>
            <a:ext cx="6283569" cy="5048129"/>
          </a:xfrm>
        </p:spPr>
      </p:pic>
    </p:spTree>
    <p:extLst>
      <p:ext uri="{BB962C8B-B14F-4D97-AF65-F5344CB8AC3E}">
        <p14:creationId xmlns:p14="http://schemas.microsoft.com/office/powerpoint/2010/main" val="17736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/>
              <a:t>Resaltadores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sub-</a:t>
            </a:r>
            <a:r>
              <a:rPr lang="en-US" dirty="0" err="1" smtClean="0"/>
              <a:t>categorias</a:t>
            </a:r>
            <a:endParaRPr lang="en-US" dirty="0" smtClean="0"/>
          </a:p>
          <a:p>
            <a:pPr lvl="1"/>
            <a:r>
              <a:rPr lang="en-US" dirty="0" err="1" smtClean="0"/>
              <a:t>Agrupar</a:t>
            </a:r>
            <a:r>
              <a:rPr lang="en-US" dirty="0" smtClean="0"/>
              <a:t> 3 sub-</a:t>
            </a:r>
            <a:r>
              <a:rPr lang="en-US" dirty="0" err="1" smtClean="0"/>
              <a:t>categorias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Cambiar</a:t>
            </a:r>
            <a:r>
              <a:rPr lang="en-US" dirty="0" smtClean="0"/>
              <a:t> los </a:t>
            </a:r>
            <a:r>
              <a:rPr lang="en-US" dirty="0" err="1" smtClean="0"/>
              <a:t>colores</a:t>
            </a:r>
            <a:r>
              <a:rPr lang="en-US" dirty="0" smtClean="0"/>
              <a:t> del </a:t>
            </a:r>
            <a:r>
              <a:rPr lang="en-US" dirty="0" err="1" smtClean="0"/>
              <a:t>resto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 a </a:t>
            </a:r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resaltar</a:t>
            </a:r>
            <a:r>
              <a:rPr lang="en-US" dirty="0" smtClean="0"/>
              <a:t> el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96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Filtros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de </a:t>
            </a:r>
            <a:r>
              <a:rPr lang="en-US" dirty="0" err="1" smtClean="0"/>
              <a:t>cantidad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, </a:t>
            </a:r>
            <a:r>
              <a:rPr lang="en-US" dirty="0" err="1" smtClean="0"/>
              <a:t>resaltado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y </a:t>
            </a:r>
            <a:r>
              <a:rPr lang="en-US" dirty="0" err="1" smtClean="0"/>
              <a:t>estados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Marcar</a:t>
            </a:r>
            <a:r>
              <a:rPr lang="en-US" dirty="0" smtClean="0"/>
              <a:t> el </a:t>
            </a:r>
            <a:r>
              <a:rPr lang="en-US" dirty="0" err="1" smtClean="0"/>
              <a:t>eje</a:t>
            </a:r>
            <a:r>
              <a:rPr lang="en-US" dirty="0" smtClean="0"/>
              <a:t> cero para </a:t>
            </a:r>
            <a:r>
              <a:rPr lang="en-US" dirty="0" err="1" smtClean="0"/>
              <a:t>resaltar</a:t>
            </a:r>
            <a:r>
              <a:rPr lang="en-US" dirty="0" smtClean="0"/>
              <a:t> la </a:t>
            </a:r>
            <a:r>
              <a:rPr lang="en-US" dirty="0" err="1" smtClean="0"/>
              <a:t>linea</a:t>
            </a:r>
            <a:r>
              <a:rPr lang="en-US" dirty="0" smtClean="0"/>
              <a:t> base</a:t>
            </a:r>
          </a:p>
          <a:p>
            <a:pPr lvl="1"/>
            <a:r>
              <a:rPr lang="en-US" dirty="0" err="1" smtClean="0"/>
              <a:t>Colorear</a:t>
            </a:r>
            <a:r>
              <a:rPr lang="en-US" dirty="0" smtClean="0"/>
              <a:t> y </a:t>
            </a:r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endParaRPr lang="en-US" dirty="0"/>
          </a:p>
          <a:p>
            <a:pPr lvl="1"/>
            <a:r>
              <a:rPr lang="en-US" dirty="0" err="1" smtClean="0"/>
              <a:t>Aplicar</a:t>
            </a:r>
            <a:r>
              <a:rPr lang="en-US" dirty="0" smtClean="0"/>
              <a:t> un </a:t>
            </a:r>
            <a:r>
              <a:rPr lang="en-US" dirty="0" err="1" smtClean="0"/>
              <a:t>filtro</a:t>
            </a:r>
            <a:r>
              <a:rPr lang="en-US" dirty="0" smtClean="0"/>
              <a:t> de </a:t>
            </a:r>
            <a:r>
              <a:rPr lang="en-US" dirty="0" err="1" smtClean="0"/>
              <a:t>resaltador</a:t>
            </a:r>
            <a:r>
              <a:rPr lang="en-US" dirty="0" smtClean="0"/>
              <a:t> para el </a:t>
            </a:r>
            <a:r>
              <a:rPr lang="en-US" dirty="0" err="1" smtClean="0"/>
              <a:t>estado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err="1"/>
              <a:t>Lineas</a:t>
            </a:r>
            <a:r>
              <a:rPr lang="es-ES_tradnl" dirty="0"/>
              <a:t> de </a:t>
            </a:r>
            <a:r>
              <a:rPr lang="es-ES_tradnl" dirty="0" smtClean="0"/>
              <a:t>tendencias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Generar</a:t>
            </a:r>
            <a:r>
              <a:rPr lang="en-US" dirty="0"/>
              <a:t> un </a:t>
            </a:r>
            <a:r>
              <a:rPr lang="en-US" dirty="0" err="1"/>
              <a:t>grafico</a:t>
            </a:r>
            <a:r>
              <a:rPr lang="en-US" dirty="0"/>
              <a:t> de </a:t>
            </a:r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ventas</a:t>
            </a:r>
            <a:r>
              <a:rPr lang="en-US" dirty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r>
              <a:rPr lang="en-US" dirty="0" smtClean="0"/>
              <a:t> y sub-</a:t>
            </a:r>
            <a:r>
              <a:rPr lang="en-US" dirty="0" err="1" smtClean="0"/>
              <a:t>categoria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Colorear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endParaRPr lang="en-US" dirty="0"/>
          </a:p>
          <a:p>
            <a:pPr lvl="1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de </a:t>
            </a:r>
            <a:r>
              <a:rPr lang="en-US" dirty="0" err="1" smtClean="0"/>
              <a:t>promedio</a:t>
            </a:r>
            <a:r>
              <a:rPr lang="en-US" dirty="0" smtClean="0"/>
              <a:t> y </a:t>
            </a:r>
            <a:r>
              <a:rPr lang="en-US" dirty="0" err="1" smtClean="0"/>
              <a:t>seleccionar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err="1"/>
              <a:t>Lineas</a:t>
            </a:r>
            <a:r>
              <a:rPr lang="es-ES_tradnl" dirty="0"/>
              <a:t> de </a:t>
            </a:r>
            <a:r>
              <a:rPr lang="es-ES_tradnl" dirty="0" smtClean="0"/>
              <a:t>tendencias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Generar</a:t>
            </a:r>
            <a:r>
              <a:rPr lang="en-US" dirty="0"/>
              <a:t> un </a:t>
            </a:r>
            <a:r>
              <a:rPr lang="en-US" dirty="0" err="1"/>
              <a:t>grafico</a:t>
            </a:r>
            <a:r>
              <a:rPr lang="en-US" dirty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ganacias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de </a:t>
            </a:r>
            <a:r>
              <a:rPr lang="en-US" dirty="0" err="1" smtClean="0"/>
              <a:t>promedio</a:t>
            </a:r>
            <a:r>
              <a:rPr lang="en-US" dirty="0" smtClean="0"/>
              <a:t> para ambos </a:t>
            </a:r>
            <a:r>
              <a:rPr lang="en-US" dirty="0" err="1" smtClean="0"/>
              <a:t>ejes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err="1"/>
              <a:t>Lineas</a:t>
            </a:r>
            <a:r>
              <a:rPr lang="es-ES_tradnl" dirty="0"/>
              <a:t> de </a:t>
            </a:r>
            <a:r>
              <a:rPr lang="es-ES_tradnl" dirty="0" smtClean="0"/>
              <a:t>tendencias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Generar</a:t>
            </a:r>
            <a:r>
              <a:rPr lang="en-US" dirty="0"/>
              <a:t> un </a:t>
            </a:r>
            <a:r>
              <a:rPr lang="en-US" dirty="0" err="1"/>
              <a:t>grafico</a:t>
            </a:r>
            <a:r>
              <a:rPr lang="en-US" dirty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 de </a:t>
            </a:r>
            <a:r>
              <a:rPr lang="en-US" dirty="0" err="1" smtClean="0"/>
              <a:t>tendencia</a:t>
            </a:r>
            <a:r>
              <a:rPr lang="en-US" dirty="0" smtClean="0"/>
              <a:t> y </a:t>
            </a:r>
            <a:r>
              <a:rPr lang="en-US" dirty="0" err="1" smtClean="0"/>
              <a:t>pronostico</a:t>
            </a:r>
            <a:r>
              <a:rPr lang="en-US" dirty="0" smtClean="0"/>
              <a:t> para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7591</TotalTime>
  <Words>366</Words>
  <Application>Microsoft Macintosh PowerPoint</Application>
  <PresentationFormat>Panorámica</PresentationFormat>
  <Paragraphs>76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Corbel</vt:lpstr>
      <vt:lpstr>Arial</vt:lpstr>
      <vt:lpstr>Parallax</vt:lpstr>
      <vt:lpstr>Introducción al Análisis y Visualización de Datos</vt:lpstr>
      <vt:lpstr>Contenido</vt:lpstr>
      <vt:lpstr>Ejercicio</vt:lpstr>
      <vt:lpstr>Ejercicio</vt:lpstr>
      <vt:lpstr>Resaltadores de datos</vt:lpstr>
      <vt:lpstr>Filtros</vt:lpstr>
      <vt:lpstr>Lineas de tendencias</vt:lpstr>
      <vt:lpstr>Lineas de tendencias</vt:lpstr>
      <vt:lpstr>Lineas de tendencias</vt:lpstr>
      <vt:lpstr>Agrupadores</vt:lpstr>
      <vt:lpstr>Mapas</vt:lpstr>
      <vt:lpstr>Mapas</vt:lpstr>
      <vt:lpstr>Kaggle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al Analisis de Datos</dc:title>
  <dc:creator>Usuario de Microsoft Office</dc:creator>
  <cp:lastModifiedBy>Usuario de Microsoft Office</cp:lastModifiedBy>
  <cp:revision>53</cp:revision>
  <dcterms:created xsi:type="dcterms:W3CDTF">2018-12-06T20:51:07Z</dcterms:created>
  <dcterms:modified xsi:type="dcterms:W3CDTF">2019-01-24T10:55:46Z</dcterms:modified>
</cp:coreProperties>
</file>