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7.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56"/>
  </p:notesMasterIdLst>
  <p:handoutMasterIdLst>
    <p:handoutMasterId r:id="rId57"/>
  </p:handoutMasterIdLst>
  <p:sldIdLst>
    <p:sldId id="399" r:id="rId2"/>
    <p:sldId id="379" r:id="rId3"/>
    <p:sldId id="304" r:id="rId4"/>
    <p:sldId id="259" r:id="rId5"/>
    <p:sldId id="363" r:id="rId6"/>
    <p:sldId id="421" r:id="rId7"/>
    <p:sldId id="401" r:id="rId8"/>
    <p:sldId id="364" r:id="rId9"/>
    <p:sldId id="370" r:id="rId10"/>
    <p:sldId id="358" r:id="rId11"/>
    <p:sldId id="288" r:id="rId12"/>
    <p:sldId id="384" r:id="rId13"/>
    <p:sldId id="385" r:id="rId14"/>
    <p:sldId id="286" r:id="rId15"/>
    <p:sldId id="287" r:id="rId16"/>
    <p:sldId id="284" r:id="rId17"/>
    <p:sldId id="289" r:id="rId18"/>
    <p:sldId id="353" r:id="rId19"/>
    <p:sldId id="386" r:id="rId20"/>
    <p:sldId id="269" r:id="rId21"/>
    <p:sldId id="382" r:id="rId22"/>
    <p:sldId id="335" r:id="rId23"/>
    <p:sldId id="359" r:id="rId24"/>
    <p:sldId id="290" r:id="rId25"/>
    <p:sldId id="418" r:id="rId26"/>
    <p:sldId id="301" r:id="rId27"/>
    <p:sldId id="347" r:id="rId28"/>
    <p:sldId id="291" r:id="rId29"/>
    <p:sldId id="389" r:id="rId30"/>
    <p:sldId id="263" r:id="rId31"/>
    <p:sldId id="419" r:id="rId32"/>
    <p:sldId id="325" r:id="rId33"/>
    <p:sldId id="422" r:id="rId34"/>
    <p:sldId id="297" r:id="rId35"/>
    <p:sldId id="298" r:id="rId36"/>
    <p:sldId id="324" r:id="rId37"/>
    <p:sldId id="336" r:id="rId38"/>
    <p:sldId id="337" r:id="rId39"/>
    <p:sldId id="338" r:id="rId40"/>
    <p:sldId id="339" r:id="rId41"/>
    <p:sldId id="423" r:id="rId42"/>
    <p:sldId id="424" r:id="rId43"/>
    <p:sldId id="313" r:id="rId44"/>
    <p:sldId id="315" r:id="rId45"/>
    <p:sldId id="317" r:id="rId46"/>
    <p:sldId id="425" r:id="rId47"/>
    <p:sldId id="393" r:id="rId48"/>
    <p:sldId id="369" r:id="rId49"/>
    <p:sldId id="376" r:id="rId50"/>
    <p:sldId id="426" r:id="rId51"/>
    <p:sldId id="395" r:id="rId52"/>
    <p:sldId id="394" r:id="rId53"/>
    <p:sldId id="293" r:id="rId54"/>
    <p:sldId id="427" r:id="rId55"/>
  </p:sldIdLst>
  <p:sldSz cx="9144000" cy="6858000" type="screen4x3"/>
  <p:notesSz cx="7099300" cy="10234613"/>
  <p:defaultTextStyle>
    <a:defPPr>
      <a:defRPr lang="en-US"/>
    </a:defPPr>
    <a:lvl1pPr algn="l" rtl="0" eaLnBrk="0" fontAlgn="base" hangingPunct="0">
      <a:spcBef>
        <a:spcPct val="0"/>
      </a:spcBef>
      <a:spcAft>
        <a:spcPct val="0"/>
      </a:spcAft>
      <a:defRPr sz="3200"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sz="3200"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sz="3200"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sz="3200"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sz="3200" kern="1200">
        <a:solidFill>
          <a:schemeClr val="tx1"/>
        </a:solidFill>
        <a:latin typeface="Arial" pitchFamily="34" charset="0"/>
        <a:ea typeface="MS PGothic" pitchFamily="34" charset="-128"/>
        <a:cs typeface="+mn-cs"/>
      </a:defRPr>
    </a:lvl5pPr>
    <a:lvl6pPr marL="2286000" algn="l" defTabSz="914400" rtl="0" eaLnBrk="1" latinLnBrk="0" hangingPunct="1">
      <a:defRPr sz="3200" kern="1200">
        <a:solidFill>
          <a:schemeClr val="tx1"/>
        </a:solidFill>
        <a:latin typeface="Arial" pitchFamily="34" charset="0"/>
        <a:ea typeface="MS PGothic" pitchFamily="34" charset="-128"/>
        <a:cs typeface="+mn-cs"/>
      </a:defRPr>
    </a:lvl6pPr>
    <a:lvl7pPr marL="2743200" algn="l" defTabSz="914400" rtl="0" eaLnBrk="1" latinLnBrk="0" hangingPunct="1">
      <a:defRPr sz="3200" kern="1200">
        <a:solidFill>
          <a:schemeClr val="tx1"/>
        </a:solidFill>
        <a:latin typeface="Arial" pitchFamily="34" charset="0"/>
        <a:ea typeface="MS PGothic" pitchFamily="34" charset="-128"/>
        <a:cs typeface="+mn-cs"/>
      </a:defRPr>
    </a:lvl7pPr>
    <a:lvl8pPr marL="3200400" algn="l" defTabSz="914400" rtl="0" eaLnBrk="1" latinLnBrk="0" hangingPunct="1">
      <a:defRPr sz="3200" kern="1200">
        <a:solidFill>
          <a:schemeClr val="tx1"/>
        </a:solidFill>
        <a:latin typeface="Arial" pitchFamily="34" charset="0"/>
        <a:ea typeface="MS PGothic" pitchFamily="34" charset="-128"/>
        <a:cs typeface="+mn-cs"/>
      </a:defRPr>
    </a:lvl8pPr>
    <a:lvl9pPr marL="3657600" algn="l" defTabSz="914400" rtl="0" eaLnBrk="1" latinLnBrk="0" hangingPunct="1">
      <a:defRPr sz="32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A0023"/>
    <a:srgbClr val="0000FF"/>
    <a:srgbClr val="E40000"/>
    <a:srgbClr val="FF0000"/>
    <a:srgbClr val="FFFF00"/>
    <a:srgbClr val="400015"/>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85217" autoAdjust="0"/>
  </p:normalViewPr>
  <p:slideViewPr>
    <p:cSldViewPr>
      <p:cViewPr varScale="1">
        <p:scale>
          <a:sx n="91" d="100"/>
          <a:sy n="91" d="100"/>
        </p:scale>
        <p:origin x="-414"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varScale="1">
      <p:scale>
        <a:sx n="1" d="1"/>
        <a:sy n="1" d="1"/>
      </p:scale>
      <p:origin x="0" y="-11395"/>
    </p:cViewPr>
  </p:sorterViewPr>
  <p:notesViewPr>
    <p:cSldViewPr>
      <p:cViewPr varScale="1">
        <p:scale>
          <a:sx n="51" d="100"/>
          <a:sy n="51" d="100"/>
        </p:scale>
        <p:origin x="-223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13.xml"/><Relationship Id="rId1" Type="http://schemas.openxmlformats.org/officeDocument/2006/relationships/slide" Target="slides/slide12.xml"/><Relationship Id="rId4"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B3375-02C2-46E8-B776-9147195F8C75}" type="doc">
      <dgm:prSet loTypeId="urn:microsoft.com/office/officeart/2005/8/layout/hierarchy2" loCatId="hierarchy" qsTypeId="urn:microsoft.com/office/officeart/2005/8/quickstyle/simple2" qsCatId="simple" csTypeId="urn:microsoft.com/office/officeart/2005/8/colors/accent0_2" csCatId="mainScheme" phldr="1"/>
      <dgm:spPr/>
      <dgm:t>
        <a:bodyPr/>
        <a:lstStyle/>
        <a:p>
          <a:endParaRPr lang="it-IT"/>
        </a:p>
      </dgm:t>
    </dgm:pt>
    <dgm:pt modelId="{750BF92D-4F0F-4241-9425-9C81798ACBC7}">
      <dgm:prSet phldrT="[Testo]"/>
      <dgm:spPr/>
      <dgm:t>
        <a:bodyPr/>
        <a:lstStyle/>
        <a:p>
          <a:r>
            <a:rPr lang="it-IT"/>
            <a:t>Progettare per l’errore</a:t>
          </a:r>
        </a:p>
      </dgm:t>
    </dgm:pt>
    <dgm:pt modelId="{E2DB213E-69F5-4D91-BAD1-1683BE4F4EF9}" type="parTrans" cxnId="{44E49624-86D4-47D6-90FC-947833C80FC7}">
      <dgm:prSet/>
      <dgm:spPr/>
      <dgm:t>
        <a:bodyPr/>
        <a:lstStyle/>
        <a:p>
          <a:endParaRPr lang="it-IT"/>
        </a:p>
      </dgm:t>
    </dgm:pt>
    <dgm:pt modelId="{642D89B7-3EE9-4D63-BEF7-D1B4344AC336}" type="sibTrans" cxnId="{44E49624-86D4-47D6-90FC-947833C80FC7}">
      <dgm:prSet/>
      <dgm:spPr/>
      <dgm:t>
        <a:bodyPr/>
        <a:lstStyle/>
        <a:p>
          <a:endParaRPr lang="it-IT"/>
        </a:p>
      </dgm:t>
    </dgm:pt>
    <dgm:pt modelId="{7F46624E-847C-41A0-906B-F846FD2F7CD9}">
      <dgm:prSet phldrT="[Testo]"/>
      <dgm:spPr/>
      <dgm:t>
        <a:bodyPr/>
        <a:lstStyle/>
        <a:p>
          <a:r>
            <a:rPr lang="it-IT"/>
            <a:t>Prevenire l’errore</a:t>
          </a:r>
        </a:p>
      </dgm:t>
    </dgm:pt>
    <dgm:pt modelId="{02E00923-9AC8-4706-B8A7-88E87FAF9BF2}" type="parTrans" cxnId="{D714A97F-ECF8-44BD-BCAC-5A46F3F58FE4}">
      <dgm:prSet/>
      <dgm:spPr/>
      <dgm:t>
        <a:bodyPr/>
        <a:lstStyle/>
        <a:p>
          <a:endParaRPr lang="it-IT"/>
        </a:p>
      </dgm:t>
    </dgm:pt>
    <dgm:pt modelId="{AB47B875-6DDA-4921-9DF9-70D556498047}" type="sibTrans" cxnId="{D714A97F-ECF8-44BD-BCAC-5A46F3F58FE4}">
      <dgm:prSet/>
      <dgm:spPr/>
      <dgm:t>
        <a:bodyPr/>
        <a:lstStyle/>
        <a:p>
          <a:endParaRPr lang="it-IT"/>
        </a:p>
      </dgm:t>
    </dgm:pt>
    <dgm:pt modelId="{AD63F54C-356E-4834-867C-256A92FD6F33}">
      <dgm:prSet phldrT="[Testo]"/>
      <dgm:spPr/>
      <dgm:t>
        <a:bodyPr/>
        <a:lstStyle/>
        <a:p>
          <a:r>
            <a:rPr lang="it-IT"/>
            <a:t>Gestire l’errore</a:t>
          </a:r>
        </a:p>
      </dgm:t>
    </dgm:pt>
    <dgm:pt modelId="{F739AFC2-4E96-49A6-B965-34B30E20B012}" type="parTrans" cxnId="{EFE91691-6896-4E9C-AC05-3D6DEA7DC699}">
      <dgm:prSet/>
      <dgm:spPr/>
      <dgm:t>
        <a:bodyPr/>
        <a:lstStyle/>
        <a:p>
          <a:endParaRPr lang="it-IT"/>
        </a:p>
      </dgm:t>
    </dgm:pt>
    <dgm:pt modelId="{D7801A3A-B660-42D8-8698-F10704089DD6}" type="sibTrans" cxnId="{EFE91691-6896-4E9C-AC05-3D6DEA7DC699}">
      <dgm:prSet/>
      <dgm:spPr/>
      <dgm:t>
        <a:bodyPr/>
        <a:lstStyle/>
        <a:p>
          <a:endParaRPr lang="it-IT"/>
        </a:p>
      </dgm:t>
    </dgm:pt>
    <dgm:pt modelId="{B9689A2C-15D8-4FE0-B0CB-8F9D68062C23}">
      <dgm:prSet phldrT="[Testo]"/>
      <dgm:spPr/>
      <dgm:t>
        <a:bodyPr/>
        <a:lstStyle/>
        <a:p>
          <a:r>
            <a:rPr lang="it-IT"/>
            <a:t>Diagnosticare l’errore</a:t>
          </a:r>
        </a:p>
      </dgm:t>
    </dgm:pt>
    <dgm:pt modelId="{0155DDE2-4421-42B6-840E-AC584A22E641}" type="parTrans" cxnId="{CFEC1D11-6FB8-4341-984B-CECBA4202EA8}">
      <dgm:prSet/>
      <dgm:spPr/>
      <dgm:t>
        <a:bodyPr/>
        <a:lstStyle/>
        <a:p>
          <a:endParaRPr lang="it-IT"/>
        </a:p>
      </dgm:t>
    </dgm:pt>
    <dgm:pt modelId="{517AF94F-D656-4E71-8A15-7C1A8622B670}" type="sibTrans" cxnId="{CFEC1D11-6FB8-4341-984B-CECBA4202EA8}">
      <dgm:prSet/>
      <dgm:spPr/>
      <dgm:t>
        <a:bodyPr/>
        <a:lstStyle/>
        <a:p>
          <a:endParaRPr lang="it-IT"/>
        </a:p>
      </dgm:t>
    </dgm:pt>
    <dgm:pt modelId="{AC0971CE-1278-4BF0-8AE8-2DED9CE57ECB}">
      <dgm:prSet/>
      <dgm:spPr/>
      <dgm:t>
        <a:bodyPr/>
        <a:lstStyle/>
        <a:p>
          <a:r>
            <a:rPr lang="it-IT"/>
            <a:t>Correggere l’errore</a:t>
          </a:r>
        </a:p>
      </dgm:t>
    </dgm:pt>
    <dgm:pt modelId="{5F75D058-8178-4EFC-B10B-8DCAA55B0D5D}" type="parTrans" cxnId="{9FF5F982-0381-4BC0-B198-8A9F74496399}">
      <dgm:prSet/>
      <dgm:spPr/>
      <dgm:t>
        <a:bodyPr/>
        <a:lstStyle/>
        <a:p>
          <a:endParaRPr lang="it-IT"/>
        </a:p>
      </dgm:t>
    </dgm:pt>
    <dgm:pt modelId="{532B1294-A774-4356-8B4E-4B99EA124E22}" type="sibTrans" cxnId="{9FF5F982-0381-4BC0-B198-8A9F74496399}">
      <dgm:prSet/>
      <dgm:spPr/>
      <dgm:t>
        <a:bodyPr/>
        <a:lstStyle/>
        <a:p>
          <a:endParaRPr lang="it-IT"/>
        </a:p>
      </dgm:t>
    </dgm:pt>
    <dgm:pt modelId="{192772C9-D4BA-4229-B46D-03F9223EA1DB}">
      <dgm:prSet/>
      <dgm:spPr/>
      <dgm:t>
        <a:bodyPr/>
        <a:lstStyle/>
        <a:p>
          <a:r>
            <a:rPr lang="it-IT"/>
            <a:t>Rilevare l’errore</a:t>
          </a:r>
        </a:p>
      </dgm:t>
    </dgm:pt>
    <dgm:pt modelId="{C0169ACC-1FDC-47A0-B44F-6493EB46F14E}" type="parTrans" cxnId="{66594D6C-FF05-44CB-8A52-4A3918A12255}">
      <dgm:prSet/>
      <dgm:spPr/>
      <dgm:t>
        <a:bodyPr/>
        <a:lstStyle/>
        <a:p>
          <a:endParaRPr lang="it-IT"/>
        </a:p>
      </dgm:t>
    </dgm:pt>
    <dgm:pt modelId="{97447BFA-A0C9-470D-A3A8-64441AB0F175}" type="sibTrans" cxnId="{66594D6C-FF05-44CB-8A52-4A3918A12255}">
      <dgm:prSet/>
      <dgm:spPr/>
      <dgm:t>
        <a:bodyPr/>
        <a:lstStyle/>
        <a:p>
          <a:endParaRPr lang="it-IT"/>
        </a:p>
      </dgm:t>
    </dgm:pt>
    <dgm:pt modelId="{BB4D5E11-D65F-4ED2-AE65-95A11809440C}">
      <dgm:prSet/>
      <dgm:spPr/>
      <dgm:t>
        <a:bodyPr/>
        <a:lstStyle/>
        <a:p>
          <a:r>
            <a:rPr lang="it-IT"/>
            <a:t>Spiegare l’errore</a:t>
          </a:r>
        </a:p>
      </dgm:t>
    </dgm:pt>
    <dgm:pt modelId="{E1CD1F64-E164-4D95-AD07-52B627940FED}" type="parTrans" cxnId="{B8CF8EA1-9430-43B1-AE3F-451C36059291}">
      <dgm:prSet/>
      <dgm:spPr/>
      <dgm:t>
        <a:bodyPr/>
        <a:lstStyle/>
        <a:p>
          <a:endParaRPr lang="it-IT"/>
        </a:p>
      </dgm:t>
    </dgm:pt>
    <dgm:pt modelId="{B0F1DF6C-29AC-487A-9CB9-EB4318B6976B}" type="sibTrans" cxnId="{B8CF8EA1-9430-43B1-AE3F-451C36059291}">
      <dgm:prSet/>
      <dgm:spPr/>
      <dgm:t>
        <a:bodyPr/>
        <a:lstStyle/>
        <a:p>
          <a:endParaRPr lang="it-IT"/>
        </a:p>
      </dgm:t>
    </dgm:pt>
    <dgm:pt modelId="{32ED045C-5E11-4D1A-8393-1E8B15555E6F}">
      <dgm:prSet/>
      <dgm:spPr/>
      <dgm:t>
        <a:bodyPr/>
        <a:lstStyle/>
        <a:p>
          <a:r>
            <a:rPr lang="it-IT" err="1"/>
            <a:t>Backward</a:t>
          </a:r>
          <a:endParaRPr lang="it-IT"/>
        </a:p>
        <a:p>
          <a:r>
            <a:rPr lang="it-IT" err="1"/>
            <a:t>recovery</a:t>
          </a:r>
          <a:endParaRPr lang="it-IT"/>
        </a:p>
      </dgm:t>
    </dgm:pt>
    <dgm:pt modelId="{FC3A2149-D56D-4D06-A551-75C587A58FFD}" type="parTrans" cxnId="{5609373D-C99E-4581-B96E-03227926A81E}">
      <dgm:prSet/>
      <dgm:spPr/>
      <dgm:t>
        <a:bodyPr/>
        <a:lstStyle/>
        <a:p>
          <a:endParaRPr lang="it-IT"/>
        </a:p>
      </dgm:t>
    </dgm:pt>
    <dgm:pt modelId="{379EC786-9E9D-4157-A740-3375B780B0F4}" type="sibTrans" cxnId="{5609373D-C99E-4581-B96E-03227926A81E}">
      <dgm:prSet/>
      <dgm:spPr/>
      <dgm:t>
        <a:bodyPr/>
        <a:lstStyle/>
        <a:p>
          <a:endParaRPr lang="it-IT"/>
        </a:p>
      </dgm:t>
    </dgm:pt>
    <dgm:pt modelId="{AE9A7C57-D460-4C25-A2D9-5F43C88223BF}">
      <dgm:prSet/>
      <dgm:spPr/>
      <dgm:t>
        <a:bodyPr/>
        <a:lstStyle/>
        <a:p>
          <a:r>
            <a:rPr lang="it-IT" err="1"/>
            <a:t>Forward</a:t>
          </a:r>
          <a:br>
            <a:rPr lang="it-IT"/>
          </a:br>
          <a:r>
            <a:rPr lang="it-IT" err="1"/>
            <a:t>recovery</a:t>
          </a:r>
          <a:endParaRPr lang="it-IT"/>
        </a:p>
      </dgm:t>
    </dgm:pt>
    <dgm:pt modelId="{5D9AC15B-8B04-4E72-848F-7EC8E6D0CDCC}" type="parTrans" cxnId="{850AB5DA-4844-4638-9BA9-EF9E082884DD}">
      <dgm:prSet/>
      <dgm:spPr/>
      <dgm:t>
        <a:bodyPr/>
        <a:lstStyle/>
        <a:p>
          <a:endParaRPr lang="it-IT"/>
        </a:p>
      </dgm:t>
    </dgm:pt>
    <dgm:pt modelId="{A6B43745-8DD3-4560-A16A-02024E3E074A}" type="sibTrans" cxnId="{850AB5DA-4844-4638-9BA9-EF9E082884DD}">
      <dgm:prSet/>
      <dgm:spPr/>
      <dgm:t>
        <a:bodyPr/>
        <a:lstStyle/>
        <a:p>
          <a:endParaRPr lang="it-IT"/>
        </a:p>
      </dgm:t>
    </dgm:pt>
    <dgm:pt modelId="{E1175682-5C3B-4563-A5D2-7D46DE84C8F6}" type="pres">
      <dgm:prSet presAssocID="{ED7B3375-02C2-46E8-B776-9147195F8C75}" presName="diagram" presStyleCnt="0">
        <dgm:presLayoutVars>
          <dgm:chPref val="1"/>
          <dgm:dir/>
          <dgm:animOne val="branch"/>
          <dgm:animLvl val="lvl"/>
          <dgm:resizeHandles val="exact"/>
        </dgm:presLayoutVars>
      </dgm:prSet>
      <dgm:spPr/>
    </dgm:pt>
    <dgm:pt modelId="{CA6327E6-D67B-423D-872B-6C416ACF867D}" type="pres">
      <dgm:prSet presAssocID="{750BF92D-4F0F-4241-9425-9C81798ACBC7}" presName="root1" presStyleCnt="0"/>
      <dgm:spPr/>
    </dgm:pt>
    <dgm:pt modelId="{D81570F2-6BE9-4779-9D9A-151F83751783}" type="pres">
      <dgm:prSet presAssocID="{750BF92D-4F0F-4241-9425-9C81798ACBC7}" presName="LevelOneTextNode" presStyleLbl="node0" presStyleIdx="0" presStyleCnt="1">
        <dgm:presLayoutVars>
          <dgm:chPref val="3"/>
        </dgm:presLayoutVars>
      </dgm:prSet>
      <dgm:spPr/>
    </dgm:pt>
    <dgm:pt modelId="{96ED2570-A9DC-417A-929A-5D5683CA35C5}" type="pres">
      <dgm:prSet presAssocID="{750BF92D-4F0F-4241-9425-9C81798ACBC7}" presName="level2hierChild" presStyleCnt="0"/>
      <dgm:spPr/>
    </dgm:pt>
    <dgm:pt modelId="{8CD67C82-05C0-4C6C-BF70-C75C733C4D63}" type="pres">
      <dgm:prSet presAssocID="{02E00923-9AC8-4706-B8A7-88E87FAF9BF2}" presName="conn2-1" presStyleLbl="parChTrans1D2" presStyleIdx="0" presStyleCnt="2"/>
      <dgm:spPr/>
    </dgm:pt>
    <dgm:pt modelId="{8225FB27-DEC3-446D-92CD-B0BE3540D00F}" type="pres">
      <dgm:prSet presAssocID="{02E00923-9AC8-4706-B8A7-88E87FAF9BF2}" presName="connTx" presStyleLbl="parChTrans1D2" presStyleIdx="0" presStyleCnt="2"/>
      <dgm:spPr/>
    </dgm:pt>
    <dgm:pt modelId="{3274F585-C8BD-4E4F-BC20-43CD2294FBEB}" type="pres">
      <dgm:prSet presAssocID="{7F46624E-847C-41A0-906B-F846FD2F7CD9}" presName="root2" presStyleCnt="0"/>
      <dgm:spPr/>
    </dgm:pt>
    <dgm:pt modelId="{640717BA-518A-4235-9426-6BC0877EA84F}" type="pres">
      <dgm:prSet presAssocID="{7F46624E-847C-41A0-906B-F846FD2F7CD9}" presName="LevelTwoTextNode" presStyleLbl="node2" presStyleIdx="0" presStyleCnt="2">
        <dgm:presLayoutVars>
          <dgm:chPref val="3"/>
        </dgm:presLayoutVars>
      </dgm:prSet>
      <dgm:spPr/>
    </dgm:pt>
    <dgm:pt modelId="{38E7777F-053E-4801-B4C7-67ADF8B523E4}" type="pres">
      <dgm:prSet presAssocID="{7F46624E-847C-41A0-906B-F846FD2F7CD9}" presName="level3hierChild" presStyleCnt="0"/>
      <dgm:spPr/>
    </dgm:pt>
    <dgm:pt modelId="{7C1A6A10-7554-4871-960E-5711D6E2DA9E}" type="pres">
      <dgm:prSet presAssocID="{F739AFC2-4E96-49A6-B965-34B30E20B012}" presName="conn2-1" presStyleLbl="parChTrans1D2" presStyleIdx="1" presStyleCnt="2"/>
      <dgm:spPr/>
    </dgm:pt>
    <dgm:pt modelId="{32F6ECD2-9696-45D5-9384-ED752DFAD40D}" type="pres">
      <dgm:prSet presAssocID="{F739AFC2-4E96-49A6-B965-34B30E20B012}" presName="connTx" presStyleLbl="parChTrans1D2" presStyleIdx="1" presStyleCnt="2"/>
      <dgm:spPr/>
    </dgm:pt>
    <dgm:pt modelId="{CF9BB73B-B369-47B8-A707-D45686E2D334}" type="pres">
      <dgm:prSet presAssocID="{AD63F54C-356E-4834-867C-256A92FD6F33}" presName="root2" presStyleCnt="0"/>
      <dgm:spPr/>
    </dgm:pt>
    <dgm:pt modelId="{886827FC-45C4-4F1E-BAF7-EE49E93CA4A5}" type="pres">
      <dgm:prSet presAssocID="{AD63F54C-356E-4834-867C-256A92FD6F33}" presName="LevelTwoTextNode" presStyleLbl="node2" presStyleIdx="1" presStyleCnt="2">
        <dgm:presLayoutVars>
          <dgm:chPref val="3"/>
        </dgm:presLayoutVars>
      </dgm:prSet>
      <dgm:spPr/>
    </dgm:pt>
    <dgm:pt modelId="{BBF89771-E53C-42E7-B6D1-D2E629C76332}" type="pres">
      <dgm:prSet presAssocID="{AD63F54C-356E-4834-867C-256A92FD6F33}" presName="level3hierChild" presStyleCnt="0"/>
      <dgm:spPr/>
    </dgm:pt>
    <dgm:pt modelId="{A6B4FE95-DE6B-47EE-8FAD-5E46B3DC9D24}" type="pres">
      <dgm:prSet presAssocID="{0155DDE2-4421-42B6-840E-AC584A22E641}" presName="conn2-1" presStyleLbl="parChTrans1D3" presStyleIdx="0" presStyleCnt="2"/>
      <dgm:spPr/>
    </dgm:pt>
    <dgm:pt modelId="{55E3F00A-23B2-44AC-A30D-961ACBF35916}" type="pres">
      <dgm:prSet presAssocID="{0155DDE2-4421-42B6-840E-AC584A22E641}" presName="connTx" presStyleLbl="parChTrans1D3" presStyleIdx="0" presStyleCnt="2"/>
      <dgm:spPr/>
    </dgm:pt>
    <dgm:pt modelId="{5E1B7C9C-0DE7-4364-9CC6-461A5408301B}" type="pres">
      <dgm:prSet presAssocID="{B9689A2C-15D8-4FE0-B0CB-8F9D68062C23}" presName="root2" presStyleCnt="0"/>
      <dgm:spPr/>
    </dgm:pt>
    <dgm:pt modelId="{59ADD4C6-4840-452F-972D-E151C09F68C7}" type="pres">
      <dgm:prSet presAssocID="{B9689A2C-15D8-4FE0-B0CB-8F9D68062C23}" presName="LevelTwoTextNode" presStyleLbl="node3" presStyleIdx="0" presStyleCnt="2">
        <dgm:presLayoutVars>
          <dgm:chPref val="3"/>
        </dgm:presLayoutVars>
      </dgm:prSet>
      <dgm:spPr/>
    </dgm:pt>
    <dgm:pt modelId="{4488B65D-F67F-4465-A201-92817F55ABEC}" type="pres">
      <dgm:prSet presAssocID="{B9689A2C-15D8-4FE0-B0CB-8F9D68062C23}" presName="level3hierChild" presStyleCnt="0"/>
      <dgm:spPr/>
    </dgm:pt>
    <dgm:pt modelId="{56FB7ADE-18D5-47FE-A7E7-66C60452A425}" type="pres">
      <dgm:prSet presAssocID="{C0169ACC-1FDC-47A0-B44F-6493EB46F14E}" presName="conn2-1" presStyleLbl="parChTrans1D4" presStyleIdx="0" presStyleCnt="4"/>
      <dgm:spPr/>
    </dgm:pt>
    <dgm:pt modelId="{670F5A92-6F0F-4426-9474-617C5BA45951}" type="pres">
      <dgm:prSet presAssocID="{C0169ACC-1FDC-47A0-B44F-6493EB46F14E}" presName="connTx" presStyleLbl="parChTrans1D4" presStyleIdx="0" presStyleCnt="4"/>
      <dgm:spPr/>
    </dgm:pt>
    <dgm:pt modelId="{7C325B15-6FD4-440D-BD10-43A49921F470}" type="pres">
      <dgm:prSet presAssocID="{192772C9-D4BA-4229-B46D-03F9223EA1DB}" presName="root2" presStyleCnt="0"/>
      <dgm:spPr/>
    </dgm:pt>
    <dgm:pt modelId="{23F909EF-F820-46A0-A8DB-797CC471A8B5}" type="pres">
      <dgm:prSet presAssocID="{192772C9-D4BA-4229-B46D-03F9223EA1DB}" presName="LevelTwoTextNode" presStyleLbl="node4" presStyleIdx="0" presStyleCnt="4">
        <dgm:presLayoutVars>
          <dgm:chPref val="3"/>
        </dgm:presLayoutVars>
      </dgm:prSet>
      <dgm:spPr/>
    </dgm:pt>
    <dgm:pt modelId="{F0506BBC-E6EE-4750-857A-EACF80C336FC}" type="pres">
      <dgm:prSet presAssocID="{192772C9-D4BA-4229-B46D-03F9223EA1DB}" presName="level3hierChild" presStyleCnt="0"/>
      <dgm:spPr/>
    </dgm:pt>
    <dgm:pt modelId="{B6EECC0F-B27A-4A62-8AD5-F376B41F4271}" type="pres">
      <dgm:prSet presAssocID="{E1CD1F64-E164-4D95-AD07-52B627940FED}" presName="conn2-1" presStyleLbl="parChTrans1D4" presStyleIdx="1" presStyleCnt="4"/>
      <dgm:spPr/>
    </dgm:pt>
    <dgm:pt modelId="{4924FA17-22B1-4B64-8376-94FA3370A8B0}" type="pres">
      <dgm:prSet presAssocID="{E1CD1F64-E164-4D95-AD07-52B627940FED}" presName="connTx" presStyleLbl="parChTrans1D4" presStyleIdx="1" presStyleCnt="4"/>
      <dgm:spPr/>
    </dgm:pt>
    <dgm:pt modelId="{76028832-6A86-4778-B238-F036DEC2297C}" type="pres">
      <dgm:prSet presAssocID="{BB4D5E11-D65F-4ED2-AE65-95A11809440C}" presName="root2" presStyleCnt="0"/>
      <dgm:spPr/>
    </dgm:pt>
    <dgm:pt modelId="{53F37825-84F1-4D05-929D-49472A2B8D3C}" type="pres">
      <dgm:prSet presAssocID="{BB4D5E11-D65F-4ED2-AE65-95A11809440C}" presName="LevelTwoTextNode" presStyleLbl="node4" presStyleIdx="1" presStyleCnt="4">
        <dgm:presLayoutVars>
          <dgm:chPref val="3"/>
        </dgm:presLayoutVars>
      </dgm:prSet>
      <dgm:spPr/>
    </dgm:pt>
    <dgm:pt modelId="{A1243807-5A02-4C13-B480-AB926A871FE4}" type="pres">
      <dgm:prSet presAssocID="{BB4D5E11-D65F-4ED2-AE65-95A11809440C}" presName="level3hierChild" presStyleCnt="0"/>
      <dgm:spPr/>
    </dgm:pt>
    <dgm:pt modelId="{CBCF7A34-68E4-47D3-9E83-4D77BBDC2F77}" type="pres">
      <dgm:prSet presAssocID="{5F75D058-8178-4EFC-B10B-8DCAA55B0D5D}" presName="conn2-1" presStyleLbl="parChTrans1D3" presStyleIdx="1" presStyleCnt="2"/>
      <dgm:spPr/>
    </dgm:pt>
    <dgm:pt modelId="{B962A1DD-DE4B-4F1D-8C97-944D1BFFF1A9}" type="pres">
      <dgm:prSet presAssocID="{5F75D058-8178-4EFC-B10B-8DCAA55B0D5D}" presName="connTx" presStyleLbl="parChTrans1D3" presStyleIdx="1" presStyleCnt="2"/>
      <dgm:spPr/>
    </dgm:pt>
    <dgm:pt modelId="{14EEDCC5-16A2-4EF1-B26F-76BE66F4F3B0}" type="pres">
      <dgm:prSet presAssocID="{AC0971CE-1278-4BF0-8AE8-2DED9CE57ECB}" presName="root2" presStyleCnt="0"/>
      <dgm:spPr/>
    </dgm:pt>
    <dgm:pt modelId="{74B53AD8-8C5D-4055-9320-BF72DF8E9B6F}" type="pres">
      <dgm:prSet presAssocID="{AC0971CE-1278-4BF0-8AE8-2DED9CE57ECB}" presName="LevelTwoTextNode" presStyleLbl="node3" presStyleIdx="1" presStyleCnt="2">
        <dgm:presLayoutVars>
          <dgm:chPref val="3"/>
        </dgm:presLayoutVars>
      </dgm:prSet>
      <dgm:spPr/>
    </dgm:pt>
    <dgm:pt modelId="{83159F15-5DAB-4D39-8140-7F4666216E88}" type="pres">
      <dgm:prSet presAssocID="{AC0971CE-1278-4BF0-8AE8-2DED9CE57ECB}" presName="level3hierChild" presStyleCnt="0"/>
      <dgm:spPr/>
    </dgm:pt>
    <dgm:pt modelId="{F61C5908-7429-4C88-ADBB-FC6D8486E616}" type="pres">
      <dgm:prSet presAssocID="{FC3A2149-D56D-4D06-A551-75C587A58FFD}" presName="conn2-1" presStyleLbl="parChTrans1D4" presStyleIdx="2" presStyleCnt="4"/>
      <dgm:spPr/>
    </dgm:pt>
    <dgm:pt modelId="{E11ECF5D-6322-44FD-AE20-4EF95D303535}" type="pres">
      <dgm:prSet presAssocID="{FC3A2149-D56D-4D06-A551-75C587A58FFD}" presName="connTx" presStyleLbl="parChTrans1D4" presStyleIdx="2" presStyleCnt="4"/>
      <dgm:spPr/>
    </dgm:pt>
    <dgm:pt modelId="{FCCB7673-6FB9-4260-AB0E-F94FDF2C4321}" type="pres">
      <dgm:prSet presAssocID="{32ED045C-5E11-4D1A-8393-1E8B15555E6F}" presName="root2" presStyleCnt="0"/>
      <dgm:spPr/>
    </dgm:pt>
    <dgm:pt modelId="{B973B66D-59ED-4D90-8FB4-FEF4FC9D4254}" type="pres">
      <dgm:prSet presAssocID="{32ED045C-5E11-4D1A-8393-1E8B15555E6F}" presName="LevelTwoTextNode" presStyleLbl="node4" presStyleIdx="2" presStyleCnt="4">
        <dgm:presLayoutVars>
          <dgm:chPref val="3"/>
        </dgm:presLayoutVars>
      </dgm:prSet>
      <dgm:spPr/>
    </dgm:pt>
    <dgm:pt modelId="{3A720219-8F79-4904-A28A-9D0B52B25BBE}" type="pres">
      <dgm:prSet presAssocID="{32ED045C-5E11-4D1A-8393-1E8B15555E6F}" presName="level3hierChild" presStyleCnt="0"/>
      <dgm:spPr/>
    </dgm:pt>
    <dgm:pt modelId="{943C2F0D-6E65-43D9-AC23-8697E8C402C7}" type="pres">
      <dgm:prSet presAssocID="{5D9AC15B-8B04-4E72-848F-7EC8E6D0CDCC}" presName="conn2-1" presStyleLbl="parChTrans1D4" presStyleIdx="3" presStyleCnt="4"/>
      <dgm:spPr/>
    </dgm:pt>
    <dgm:pt modelId="{E800161B-FB2D-44F3-844C-B7AFF23F0CD0}" type="pres">
      <dgm:prSet presAssocID="{5D9AC15B-8B04-4E72-848F-7EC8E6D0CDCC}" presName="connTx" presStyleLbl="parChTrans1D4" presStyleIdx="3" presStyleCnt="4"/>
      <dgm:spPr/>
    </dgm:pt>
    <dgm:pt modelId="{CFD4B530-2C27-42A4-A77E-D9D6FC052656}" type="pres">
      <dgm:prSet presAssocID="{AE9A7C57-D460-4C25-A2D9-5F43C88223BF}" presName="root2" presStyleCnt="0"/>
      <dgm:spPr/>
    </dgm:pt>
    <dgm:pt modelId="{DB4D5A0F-11FE-4BE0-AFFA-9CB6F81D9D05}" type="pres">
      <dgm:prSet presAssocID="{AE9A7C57-D460-4C25-A2D9-5F43C88223BF}" presName="LevelTwoTextNode" presStyleLbl="node4" presStyleIdx="3" presStyleCnt="4">
        <dgm:presLayoutVars>
          <dgm:chPref val="3"/>
        </dgm:presLayoutVars>
      </dgm:prSet>
      <dgm:spPr/>
    </dgm:pt>
    <dgm:pt modelId="{7998A4D9-D80D-485B-81F2-9E8C0A011C11}" type="pres">
      <dgm:prSet presAssocID="{AE9A7C57-D460-4C25-A2D9-5F43C88223BF}" presName="level3hierChild" presStyleCnt="0"/>
      <dgm:spPr/>
    </dgm:pt>
  </dgm:ptLst>
  <dgm:cxnLst>
    <dgm:cxn modelId="{D7570707-145A-4284-8737-8BBF7A936B8D}" type="presOf" srcId="{7F46624E-847C-41A0-906B-F846FD2F7CD9}" destId="{640717BA-518A-4235-9426-6BC0877EA84F}" srcOrd="0" destOrd="0" presId="urn:microsoft.com/office/officeart/2005/8/layout/hierarchy2"/>
    <dgm:cxn modelId="{53855F09-3663-46FD-A7B4-DF0E60B4B21C}" type="presOf" srcId="{F739AFC2-4E96-49A6-B965-34B30E20B012}" destId="{32F6ECD2-9696-45D5-9384-ED752DFAD40D}" srcOrd="1" destOrd="0" presId="urn:microsoft.com/office/officeart/2005/8/layout/hierarchy2"/>
    <dgm:cxn modelId="{AA9C180B-19BC-4640-8DE3-97F300FBF972}" type="presOf" srcId="{02E00923-9AC8-4706-B8A7-88E87FAF9BF2}" destId="{8225FB27-DEC3-446D-92CD-B0BE3540D00F}" srcOrd="1" destOrd="0" presId="urn:microsoft.com/office/officeart/2005/8/layout/hierarchy2"/>
    <dgm:cxn modelId="{CFEC1D11-6FB8-4341-984B-CECBA4202EA8}" srcId="{AD63F54C-356E-4834-867C-256A92FD6F33}" destId="{B9689A2C-15D8-4FE0-B0CB-8F9D68062C23}" srcOrd="0" destOrd="0" parTransId="{0155DDE2-4421-42B6-840E-AC584A22E641}" sibTransId="{517AF94F-D656-4E71-8A15-7C1A8622B670}"/>
    <dgm:cxn modelId="{037D7C22-12E8-4533-AB8D-9E26B0CB75C3}" type="presOf" srcId="{AD63F54C-356E-4834-867C-256A92FD6F33}" destId="{886827FC-45C4-4F1E-BAF7-EE49E93CA4A5}" srcOrd="0" destOrd="0" presId="urn:microsoft.com/office/officeart/2005/8/layout/hierarchy2"/>
    <dgm:cxn modelId="{44E49624-86D4-47D6-90FC-947833C80FC7}" srcId="{ED7B3375-02C2-46E8-B776-9147195F8C75}" destId="{750BF92D-4F0F-4241-9425-9C81798ACBC7}" srcOrd="0" destOrd="0" parTransId="{E2DB213E-69F5-4D91-BAD1-1683BE4F4EF9}" sibTransId="{642D89B7-3EE9-4D63-BEF7-D1B4344AC336}"/>
    <dgm:cxn modelId="{AF7E0727-46AE-46BD-9812-1C6A76963DD6}" type="presOf" srcId="{FC3A2149-D56D-4D06-A551-75C587A58FFD}" destId="{F61C5908-7429-4C88-ADBB-FC6D8486E616}" srcOrd="0" destOrd="0" presId="urn:microsoft.com/office/officeart/2005/8/layout/hierarchy2"/>
    <dgm:cxn modelId="{52360629-2EE2-44F4-8B56-EF09D66E8DBC}" type="presOf" srcId="{E1CD1F64-E164-4D95-AD07-52B627940FED}" destId="{B6EECC0F-B27A-4A62-8AD5-F376B41F4271}" srcOrd="0" destOrd="0" presId="urn:microsoft.com/office/officeart/2005/8/layout/hierarchy2"/>
    <dgm:cxn modelId="{A2171038-7E79-42A8-AFBA-AD322BC5A7A9}" type="presOf" srcId="{192772C9-D4BA-4229-B46D-03F9223EA1DB}" destId="{23F909EF-F820-46A0-A8DB-797CC471A8B5}" srcOrd="0" destOrd="0" presId="urn:microsoft.com/office/officeart/2005/8/layout/hierarchy2"/>
    <dgm:cxn modelId="{5609373D-C99E-4581-B96E-03227926A81E}" srcId="{AC0971CE-1278-4BF0-8AE8-2DED9CE57ECB}" destId="{32ED045C-5E11-4D1A-8393-1E8B15555E6F}" srcOrd="0" destOrd="0" parTransId="{FC3A2149-D56D-4D06-A551-75C587A58FFD}" sibTransId="{379EC786-9E9D-4157-A740-3375B780B0F4}"/>
    <dgm:cxn modelId="{66594D6C-FF05-44CB-8A52-4A3918A12255}" srcId="{B9689A2C-15D8-4FE0-B0CB-8F9D68062C23}" destId="{192772C9-D4BA-4229-B46D-03F9223EA1DB}" srcOrd="0" destOrd="0" parTransId="{C0169ACC-1FDC-47A0-B44F-6493EB46F14E}" sibTransId="{97447BFA-A0C9-470D-A3A8-64441AB0F175}"/>
    <dgm:cxn modelId="{41DC5D6E-3C97-4E30-BFE0-D5B85D69031F}" type="presOf" srcId="{5D9AC15B-8B04-4E72-848F-7EC8E6D0CDCC}" destId="{E800161B-FB2D-44F3-844C-B7AFF23F0CD0}" srcOrd="1" destOrd="0" presId="urn:microsoft.com/office/officeart/2005/8/layout/hierarchy2"/>
    <dgm:cxn modelId="{E22CAA52-290A-4BED-9F1C-28410E2C25A8}" type="presOf" srcId="{B9689A2C-15D8-4FE0-B0CB-8F9D68062C23}" destId="{59ADD4C6-4840-452F-972D-E151C09F68C7}" srcOrd="0" destOrd="0" presId="urn:microsoft.com/office/officeart/2005/8/layout/hierarchy2"/>
    <dgm:cxn modelId="{D494D157-66E6-411F-9B87-3A3B9DF41C5A}" type="presOf" srcId="{5D9AC15B-8B04-4E72-848F-7EC8E6D0CDCC}" destId="{943C2F0D-6E65-43D9-AC23-8697E8C402C7}" srcOrd="0" destOrd="0" presId="urn:microsoft.com/office/officeart/2005/8/layout/hierarchy2"/>
    <dgm:cxn modelId="{D714A97F-ECF8-44BD-BCAC-5A46F3F58FE4}" srcId="{750BF92D-4F0F-4241-9425-9C81798ACBC7}" destId="{7F46624E-847C-41A0-906B-F846FD2F7CD9}" srcOrd="0" destOrd="0" parTransId="{02E00923-9AC8-4706-B8A7-88E87FAF9BF2}" sibTransId="{AB47B875-6DDA-4921-9DF9-70D556498047}"/>
    <dgm:cxn modelId="{9FF5F982-0381-4BC0-B198-8A9F74496399}" srcId="{AD63F54C-356E-4834-867C-256A92FD6F33}" destId="{AC0971CE-1278-4BF0-8AE8-2DED9CE57ECB}" srcOrd="1" destOrd="0" parTransId="{5F75D058-8178-4EFC-B10B-8DCAA55B0D5D}" sibTransId="{532B1294-A774-4356-8B4E-4B99EA124E22}"/>
    <dgm:cxn modelId="{44241288-3436-4AE5-9F70-A6095661848E}" type="presOf" srcId="{BB4D5E11-D65F-4ED2-AE65-95A11809440C}" destId="{53F37825-84F1-4D05-929D-49472A2B8D3C}" srcOrd="0" destOrd="0" presId="urn:microsoft.com/office/officeart/2005/8/layout/hierarchy2"/>
    <dgm:cxn modelId="{EFE91691-6896-4E9C-AC05-3D6DEA7DC699}" srcId="{750BF92D-4F0F-4241-9425-9C81798ACBC7}" destId="{AD63F54C-356E-4834-867C-256A92FD6F33}" srcOrd="1" destOrd="0" parTransId="{F739AFC2-4E96-49A6-B965-34B30E20B012}" sibTransId="{D7801A3A-B660-42D8-8698-F10704089DD6}"/>
    <dgm:cxn modelId="{B8CF8EA1-9430-43B1-AE3F-451C36059291}" srcId="{B9689A2C-15D8-4FE0-B0CB-8F9D68062C23}" destId="{BB4D5E11-D65F-4ED2-AE65-95A11809440C}" srcOrd="1" destOrd="0" parTransId="{E1CD1F64-E164-4D95-AD07-52B627940FED}" sibTransId="{B0F1DF6C-29AC-487A-9CB9-EB4318B6976B}"/>
    <dgm:cxn modelId="{B1148AA2-DE26-4BC9-9FB9-ADC9393F7DB7}" type="presOf" srcId="{F739AFC2-4E96-49A6-B965-34B30E20B012}" destId="{7C1A6A10-7554-4871-960E-5711D6E2DA9E}" srcOrd="0" destOrd="0" presId="urn:microsoft.com/office/officeart/2005/8/layout/hierarchy2"/>
    <dgm:cxn modelId="{EE85B1AD-8D3C-4A9B-839D-49D1555C6939}" type="presOf" srcId="{750BF92D-4F0F-4241-9425-9C81798ACBC7}" destId="{D81570F2-6BE9-4779-9D9A-151F83751783}" srcOrd="0" destOrd="0" presId="urn:microsoft.com/office/officeart/2005/8/layout/hierarchy2"/>
    <dgm:cxn modelId="{B3A526B2-93BD-4762-82FF-6D944CB92073}" type="presOf" srcId="{0155DDE2-4421-42B6-840E-AC584A22E641}" destId="{55E3F00A-23B2-44AC-A30D-961ACBF35916}" srcOrd="1" destOrd="0" presId="urn:microsoft.com/office/officeart/2005/8/layout/hierarchy2"/>
    <dgm:cxn modelId="{FF393BB4-7508-44B3-B3B0-A6ABD66D0E57}" type="presOf" srcId="{32ED045C-5E11-4D1A-8393-1E8B15555E6F}" destId="{B973B66D-59ED-4D90-8FB4-FEF4FC9D4254}" srcOrd="0" destOrd="0" presId="urn:microsoft.com/office/officeart/2005/8/layout/hierarchy2"/>
    <dgm:cxn modelId="{26D6D1BA-FC21-4AB6-A941-5DBCB7F702EF}" type="presOf" srcId="{C0169ACC-1FDC-47A0-B44F-6493EB46F14E}" destId="{670F5A92-6F0F-4426-9474-617C5BA45951}" srcOrd="1" destOrd="0" presId="urn:microsoft.com/office/officeart/2005/8/layout/hierarchy2"/>
    <dgm:cxn modelId="{16C91ABE-95F2-4AA7-BCA6-F833944A9B4B}" type="presOf" srcId="{5F75D058-8178-4EFC-B10B-8DCAA55B0D5D}" destId="{B962A1DD-DE4B-4F1D-8C97-944D1BFFF1A9}" srcOrd="1" destOrd="0" presId="urn:microsoft.com/office/officeart/2005/8/layout/hierarchy2"/>
    <dgm:cxn modelId="{C349FFBE-F74C-4B12-9DCA-5612FA13FC03}" type="presOf" srcId="{C0169ACC-1FDC-47A0-B44F-6493EB46F14E}" destId="{56FB7ADE-18D5-47FE-A7E7-66C60452A425}" srcOrd="0" destOrd="0" presId="urn:microsoft.com/office/officeart/2005/8/layout/hierarchy2"/>
    <dgm:cxn modelId="{D8EA46C2-17C3-4716-BF58-CB1FD6E7B25B}" type="presOf" srcId="{E1CD1F64-E164-4D95-AD07-52B627940FED}" destId="{4924FA17-22B1-4B64-8376-94FA3370A8B0}" srcOrd="1" destOrd="0" presId="urn:microsoft.com/office/officeart/2005/8/layout/hierarchy2"/>
    <dgm:cxn modelId="{712ECCC6-384B-4E5A-8A9E-E2CE3DD6A55D}" type="presOf" srcId="{FC3A2149-D56D-4D06-A551-75C587A58FFD}" destId="{E11ECF5D-6322-44FD-AE20-4EF95D303535}" srcOrd="1" destOrd="0" presId="urn:microsoft.com/office/officeart/2005/8/layout/hierarchy2"/>
    <dgm:cxn modelId="{55AF8CC7-567B-4618-9035-B8D221FBFCC9}" type="presOf" srcId="{AE9A7C57-D460-4C25-A2D9-5F43C88223BF}" destId="{DB4D5A0F-11FE-4BE0-AFFA-9CB6F81D9D05}" srcOrd="0" destOrd="0" presId="urn:microsoft.com/office/officeart/2005/8/layout/hierarchy2"/>
    <dgm:cxn modelId="{A4C747D5-8744-4299-880E-7303E56F72BD}" type="presOf" srcId="{ED7B3375-02C2-46E8-B776-9147195F8C75}" destId="{E1175682-5C3B-4563-A5D2-7D46DE84C8F6}" srcOrd="0" destOrd="0" presId="urn:microsoft.com/office/officeart/2005/8/layout/hierarchy2"/>
    <dgm:cxn modelId="{5A592DD8-B9E6-423E-A53F-E7C0743CF0C7}" type="presOf" srcId="{5F75D058-8178-4EFC-B10B-8DCAA55B0D5D}" destId="{CBCF7A34-68E4-47D3-9E83-4D77BBDC2F77}" srcOrd="0" destOrd="0" presId="urn:microsoft.com/office/officeart/2005/8/layout/hierarchy2"/>
    <dgm:cxn modelId="{850AB5DA-4844-4638-9BA9-EF9E082884DD}" srcId="{AC0971CE-1278-4BF0-8AE8-2DED9CE57ECB}" destId="{AE9A7C57-D460-4C25-A2D9-5F43C88223BF}" srcOrd="1" destOrd="0" parTransId="{5D9AC15B-8B04-4E72-848F-7EC8E6D0CDCC}" sibTransId="{A6B43745-8DD3-4560-A16A-02024E3E074A}"/>
    <dgm:cxn modelId="{131C34EF-B03B-418B-9AA0-A708CF621BE6}" type="presOf" srcId="{0155DDE2-4421-42B6-840E-AC584A22E641}" destId="{A6B4FE95-DE6B-47EE-8FAD-5E46B3DC9D24}" srcOrd="0" destOrd="0" presId="urn:microsoft.com/office/officeart/2005/8/layout/hierarchy2"/>
    <dgm:cxn modelId="{221409F7-C555-4BCE-B419-81F930AAC250}" type="presOf" srcId="{AC0971CE-1278-4BF0-8AE8-2DED9CE57ECB}" destId="{74B53AD8-8C5D-4055-9320-BF72DF8E9B6F}" srcOrd="0" destOrd="0" presId="urn:microsoft.com/office/officeart/2005/8/layout/hierarchy2"/>
    <dgm:cxn modelId="{4E8E6EFD-861B-4466-A24B-A93FAFC2E14C}" type="presOf" srcId="{02E00923-9AC8-4706-B8A7-88E87FAF9BF2}" destId="{8CD67C82-05C0-4C6C-BF70-C75C733C4D63}" srcOrd="0" destOrd="0" presId="urn:microsoft.com/office/officeart/2005/8/layout/hierarchy2"/>
    <dgm:cxn modelId="{55A9E07B-F613-4D54-AC4F-FD100EF11D39}" type="presParOf" srcId="{E1175682-5C3B-4563-A5D2-7D46DE84C8F6}" destId="{CA6327E6-D67B-423D-872B-6C416ACF867D}" srcOrd="0" destOrd="0" presId="urn:microsoft.com/office/officeart/2005/8/layout/hierarchy2"/>
    <dgm:cxn modelId="{F221AA91-AE69-450D-AAC4-1A4574733819}" type="presParOf" srcId="{CA6327E6-D67B-423D-872B-6C416ACF867D}" destId="{D81570F2-6BE9-4779-9D9A-151F83751783}" srcOrd="0" destOrd="0" presId="urn:microsoft.com/office/officeart/2005/8/layout/hierarchy2"/>
    <dgm:cxn modelId="{41F22774-5591-4AB2-B4A0-D7677804F1BE}" type="presParOf" srcId="{CA6327E6-D67B-423D-872B-6C416ACF867D}" destId="{96ED2570-A9DC-417A-929A-5D5683CA35C5}" srcOrd="1" destOrd="0" presId="urn:microsoft.com/office/officeart/2005/8/layout/hierarchy2"/>
    <dgm:cxn modelId="{DD5005AE-D168-4D0F-AAFA-935D8DE317B0}" type="presParOf" srcId="{96ED2570-A9DC-417A-929A-5D5683CA35C5}" destId="{8CD67C82-05C0-4C6C-BF70-C75C733C4D63}" srcOrd="0" destOrd="0" presId="urn:microsoft.com/office/officeart/2005/8/layout/hierarchy2"/>
    <dgm:cxn modelId="{ECBAA0DD-F81B-4131-B94E-D3B029D8B245}" type="presParOf" srcId="{8CD67C82-05C0-4C6C-BF70-C75C733C4D63}" destId="{8225FB27-DEC3-446D-92CD-B0BE3540D00F}" srcOrd="0" destOrd="0" presId="urn:microsoft.com/office/officeart/2005/8/layout/hierarchy2"/>
    <dgm:cxn modelId="{746BC3FB-C171-4523-85D6-714C8FAD210A}" type="presParOf" srcId="{96ED2570-A9DC-417A-929A-5D5683CA35C5}" destId="{3274F585-C8BD-4E4F-BC20-43CD2294FBEB}" srcOrd="1" destOrd="0" presId="urn:microsoft.com/office/officeart/2005/8/layout/hierarchy2"/>
    <dgm:cxn modelId="{B306C4E8-FC0B-4EB8-B777-E8559C0E3421}" type="presParOf" srcId="{3274F585-C8BD-4E4F-BC20-43CD2294FBEB}" destId="{640717BA-518A-4235-9426-6BC0877EA84F}" srcOrd="0" destOrd="0" presId="urn:microsoft.com/office/officeart/2005/8/layout/hierarchy2"/>
    <dgm:cxn modelId="{7E939931-6555-4DAB-A7E3-11DCC3EDF1CC}" type="presParOf" srcId="{3274F585-C8BD-4E4F-BC20-43CD2294FBEB}" destId="{38E7777F-053E-4801-B4C7-67ADF8B523E4}" srcOrd="1" destOrd="0" presId="urn:microsoft.com/office/officeart/2005/8/layout/hierarchy2"/>
    <dgm:cxn modelId="{BEF9C0D8-EB9F-4965-B826-29A2D4F8F47E}" type="presParOf" srcId="{96ED2570-A9DC-417A-929A-5D5683CA35C5}" destId="{7C1A6A10-7554-4871-960E-5711D6E2DA9E}" srcOrd="2" destOrd="0" presId="urn:microsoft.com/office/officeart/2005/8/layout/hierarchy2"/>
    <dgm:cxn modelId="{0BF30534-1DAE-4801-9917-49DC2F6E21FE}" type="presParOf" srcId="{7C1A6A10-7554-4871-960E-5711D6E2DA9E}" destId="{32F6ECD2-9696-45D5-9384-ED752DFAD40D}" srcOrd="0" destOrd="0" presId="urn:microsoft.com/office/officeart/2005/8/layout/hierarchy2"/>
    <dgm:cxn modelId="{B9841B64-DE59-4CA5-A474-1917AB9F870F}" type="presParOf" srcId="{96ED2570-A9DC-417A-929A-5D5683CA35C5}" destId="{CF9BB73B-B369-47B8-A707-D45686E2D334}" srcOrd="3" destOrd="0" presId="urn:microsoft.com/office/officeart/2005/8/layout/hierarchy2"/>
    <dgm:cxn modelId="{1128346B-384D-4D6B-A630-4DD6F7B2AF4E}" type="presParOf" srcId="{CF9BB73B-B369-47B8-A707-D45686E2D334}" destId="{886827FC-45C4-4F1E-BAF7-EE49E93CA4A5}" srcOrd="0" destOrd="0" presId="urn:microsoft.com/office/officeart/2005/8/layout/hierarchy2"/>
    <dgm:cxn modelId="{FF85C3C2-8633-4448-833A-816BE6CEF990}" type="presParOf" srcId="{CF9BB73B-B369-47B8-A707-D45686E2D334}" destId="{BBF89771-E53C-42E7-B6D1-D2E629C76332}" srcOrd="1" destOrd="0" presId="urn:microsoft.com/office/officeart/2005/8/layout/hierarchy2"/>
    <dgm:cxn modelId="{9A84E5FE-4C72-4C7C-ADE9-2C2033B988B4}" type="presParOf" srcId="{BBF89771-E53C-42E7-B6D1-D2E629C76332}" destId="{A6B4FE95-DE6B-47EE-8FAD-5E46B3DC9D24}" srcOrd="0" destOrd="0" presId="urn:microsoft.com/office/officeart/2005/8/layout/hierarchy2"/>
    <dgm:cxn modelId="{DBA203D5-394B-468F-9C49-583A05218BC2}" type="presParOf" srcId="{A6B4FE95-DE6B-47EE-8FAD-5E46B3DC9D24}" destId="{55E3F00A-23B2-44AC-A30D-961ACBF35916}" srcOrd="0" destOrd="0" presId="urn:microsoft.com/office/officeart/2005/8/layout/hierarchy2"/>
    <dgm:cxn modelId="{9222BFCB-140A-4E4F-9577-B709138F294B}" type="presParOf" srcId="{BBF89771-E53C-42E7-B6D1-D2E629C76332}" destId="{5E1B7C9C-0DE7-4364-9CC6-461A5408301B}" srcOrd="1" destOrd="0" presId="urn:microsoft.com/office/officeart/2005/8/layout/hierarchy2"/>
    <dgm:cxn modelId="{A01E185C-79EE-4933-A771-A9AA2F68D7A7}" type="presParOf" srcId="{5E1B7C9C-0DE7-4364-9CC6-461A5408301B}" destId="{59ADD4C6-4840-452F-972D-E151C09F68C7}" srcOrd="0" destOrd="0" presId="urn:microsoft.com/office/officeart/2005/8/layout/hierarchy2"/>
    <dgm:cxn modelId="{060DE288-C113-4C0A-87F8-1CE74BEE70E5}" type="presParOf" srcId="{5E1B7C9C-0DE7-4364-9CC6-461A5408301B}" destId="{4488B65D-F67F-4465-A201-92817F55ABEC}" srcOrd="1" destOrd="0" presId="urn:microsoft.com/office/officeart/2005/8/layout/hierarchy2"/>
    <dgm:cxn modelId="{9FFD5A21-63D7-450A-98EB-057AE71E1876}" type="presParOf" srcId="{4488B65D-F67F-4465-A201-92817F55ABEC}" destId="{56FB7ADE-18D5-47FE-A7E7-66C60452A425}" srcOrd="0" destOrd="0" presId="urn:microsoft.com/office/officeart/2005/8/layout/hierarchy2"/>
    <dgm:cxn modelId="{7AA7B5D4-9E74-41A8-BF2D-C317036F408B}" type="presParOf" srcId="{56FB7ADE-18D5-47FE-A7E7-66C60452A425}" destId="{670F5A92-6F0F-4426-9474-617C5BA45951}" srcOrd="0" destOrd="0" presId="urn:microsoft.com/office/officeart/2005/8/layout/hierarchy2"/>
    <dgm:cxn modelId="{F2C136C2-4F69-46CB-966E-738F989D51A4}" type="presParOf" srcId="{4488B65D-F67F-4465-A201-92817F55ABEC}" destId="{7C325B15-6FD4-440D-BD10-43A49921F470}" srcOrd="1" destOrd="0" presId="urn:microsoft.com/office/officeart/2005/8/layout/hierarchy2"/>
    <dgm:cxn modelId="{C01B86DD-F088-4EB1-B7DC-3B394BE0C012}" type="presParOf" srcId="{7C325B15-6FD4-440D-BD10-43A49921F470}" destId="{23F909EF-F820-46A0-A8DB-797CC471A8B5}" srcOrd="0" destOrd="0" presId="urn:microsoft.com/office/officeart/2005/8/layout/hierarchy2"/>
    <dgm:cxn modelId="{B89FE45F-D99B-485E-A3EE-1E9485659E7C}" type="presParOf" srcId="{7C325B15-6FD4-440D-BD10-43A49921F470}" destId="{F0506BBC-E6EE-4750-857A-EACF80C336FC}" srcOrd="1" destOrd="0" presId="urn:microsoft.com/office/officeart/2005/8/layout/hierarchy2"/>
    <dgm:cxn modelId="{F234B066-F88E-46C9-8614-E9E80796DF41}" type="presParOf" srcId="{4488B65D-F67F-4465-A201-92817F55ABEC}" destId="{B6EECC0F-B27A-4A62-8AD5-F376B41F4271}" srcOrd="2" destOrd="0" presId="urn:microsoft.com/office/officeart/2005/8/layout/hierarchy2"/>
    <dgm:cxn modelId="{6D49BEB5-82E6-4EFA-A157-08B9D02BCAF4}" type="presParOf" srcId="{B6EECC0F-B27A-4A62-8AD5-F376B41F4271}" destId="{4924FA17-22B1-4B64-8376-94FA3370A8B0}" srcOrd="0" destOrd="0" presId="urn:microsoft.com/office/officeart/2005/8/layout/hierarchy2"/>
    <dgm:cxn modelId="{1F7EABC5-F687-43D8-9C76-FD4FA6319829}" type="presParOf" srcId="{4488B65D-F67F-4465-A201-92817F55ABEC}" destId="{76028832-6A86-4778-B238-F036DEC2297C}" srcOrd="3" destOrd="0" presId="urn:microsoft.com/office/officeart/2005/8/layout/hierarchy2"/>
    <dgm:cxn modelId="{A17A6DA3-46E9-4E27-A589-F68022A0BE5F}" type="presParOf" srcId="{76028832-6A86-4778-B238-F036DEC2297C}" destId="{53F37825-84F1-4D05-929D-49472A2B8D3C}" srcOrd="0" destOrd="0" presId="urn:microsoft.com/office/officeart/2005/8/layout/hierarchy2"/>
    <dgm:cxn modelId="{E8C5359A-45C3-474D-9567-8B076C5365C0}" type="presParOf" srcId="{76028832-6A86-4778-B238-F036DEC2297C}" destId="{A1243807-5A02-4C13-B480-AB926A871FE4}" srcOrd="1" destOrd="0" presId="urn:microsoft.com/office/officeart/2005/8/layout/hierarchy2"/>
    <dgm:cxn modelId="{4416D9B7-13EE-44C0-87B8-CF032625ECAA}" type="presParOf" srcId="{BBF89771-E53C-42E7-B6D1-D2E629C76332}" destId="{CBCF7A34-68E4-47D3-9E83-4D77BBDC2F77}" srcOrd="2" destOrd="0" presId="urn:microsoft.com/office/officeart/2005/8/layout/hierarchy2"/>
    <dgm:cxn modelId="{5BBDBE10-9F7E-4A75-AC44-C218396D3E74}" type="presParOf" srcId="{CBCF7A34-68E4-47D3-9E83-4D77BBDC2F77}" destId="{B962A1DD-DE4B-4F1D-8C97-944D1BFFF1A9}" srcOrd="0" destOrd="0" presId="urn:microsoft.com/office/officeart/2005/8/layout/hierarchy2"/>
    <dgm:cxn modelId="{E4C3D1B2-A563-43D4-8FAA-E96F3D697535}" type="presParOf" srcId="{BBF89771-E53C-42E7-B6D1-D2E629C76332}" destId="{14EEDCC5-16A2-4EF1-B26F-76BE66F4F3B0}" srcOrd="3" destOrd="0" presId="urn:microsoft.com/office/officeart/2005/8/layout/hierarchy2"/>
    <dgm:cxn modelId="{8CBF5766-39CF-4434-9AB1-61B55F080288}" type="presParOf" srcId="{14EEDCC5-16A2-4EF1-B26F-76BE66F4F3B0}" destId="{74B53AD8-8C5D-4055-9320-BF72DF8E9B6F}" srcOrd="0" destOrd="0" presId="urn:microsoft.com/office/officeart/2005/8/layout/hierarchy2"/>
    <dgm:cxn modelId="{0705054F-67F3-4613-A30D-33355CEF9DFE}" type="presParOf" srcId="{14EEDCC5-16A2-4EF1-B26F-76BE66F4F3B0}" destId="{83159F15-5DAB-4D39-8140-7F4666216E88}" srcOrd="1" destOrd="0" presId="urn:microsoft.com/office/officeart/2005/8/layout/hierarchy2"/>
    <dgm:cxn modelId="{11E472CF-5D48-456B-87BF-7315FACD1B03}" type="presParOf" srcId="{83159F15-5DAB-4D39-8140-7F4666216E88}" destId="{F61C5908-7429-4C88-ADBB-FC6D8486E616}" srcOrd="0" destOrd="0" presId="urn:microsoft.com/office/officeart/2005/8/layout/hierarchy2"/>
    <dgm:cxn modelId="{ECB68978-5135-4707-ACE4-2FA8700064E1}" type="presParOf" srcId="{F61C5908-7429-4C88-ADBB-FC6D8486E616}" destId="{E11ECF5D-6322-44FD-AE20-4EF95D303535}" srcOrd="0" destOrd="0" presId="urn:microsoft.com/office/officeart/2005/8/layout/hierarchy2"/>
    <dgm:cxn modelId="{62FE0C00-A97D-43EB-A700-0D3EDE365AD2}" type="presParOf" srcId="{83159F15-5DAB-4D39-8140-7F4666216E88}" destId="{FCCB7673-6FB9-4260-AB0E-F94FDF2C4321}" srcOrd="1" destOrd="0" presId="urn:microsoft.com/office/officeart/2005/8/layout/hierarchy2"/>
    <dgm:cxn modelId="{6CB43C8E-5CDF-4317-84D6-FF35D256788C}" type="presParOf" srcId="{FCCB7673-6FB9-4260-AB0E-F94FDF2C4321}" destId="{B973B66D-59ED-4D90-8FB4-FEF4FC9D4254}" srcOrd="0" destOrd="0" presId="urn:microsoft.com/office/officeart/2005/8/layout/hierarchy2"/>
    <dgm:cxn modelId="{E7D819CC-5721-442A-83A0-6C28BAE3CEE4}" type="presParOf" srcId="{FCCB7673-6FB9-4260-AB0E-F94FDF2C4321}" destId="{3A720219-8F79-4904-A28A-9D0B52B25BBE}" srcOrd="1" destOrd="0" presId="urn:microsoft.com/office/officeart/2005/8/layout/hierarchy2"/>
    <dgm:cxn modelId="{36AC1DCA-CDCC-4EA0-96D5-8AEF7711498E}" type="presParOf" srcId="{83159F15-5DAB-4D39-8140-7F4666216E88}" destId="{943C2F0D-6E65-43D9-AC23-8697E8C402C7}" srcOrd="2" destOrd="0" presId="urn:microsoft.com/office/officeart/2005/8/layout/hierarchy2"/>
    <dgm:cxn modelId="{1D8DBB9E-A583-4873-870A-8AFF38F6BE80}" type="presParOf" srcId="{943C2F0D-6E65-43D9-AC23-8697E8C402C7}" destId="{E800161B-FB2D-44F3-844C-B7AFF23F0CD0}" srcOrd="0" destOrd="0" presId="urn:microsoft.com/office/officeart/2005/8/layout/hierarchy2"/>
    <dgm:cxn modelId="{40C72702-780A-4002-AE1A-8EA37B584062}" type="presParOf" srcId="{83159F15-5DAB-4D39-8140-7F4666216E88}" destId="{CFD4B530-2C27-42A4-A77E-D9D6FC052656}" srcOrd="3" destOrd="0" presId="urn:microsoft.com/office/officeart/2005/8/layout/hierarchy2"/>
    <dgm:cxn modelId="{1AD6F9CC-6C15-4639-884E-9EC40B1BD310}" type="presParOf" srcId="{CFD4B530-2C27-42A4-A77E-D9D6FC052656}" destId="{DB4D5A0F-11FE-4BE0-AFFA-9CB6F81D9D05}" srcOrd="0" destOrd="0" presId="urn:microsoft.com/office/officeart/2005/8/layout/hierarchy2"/>
    <dgm:cxn modelId="{A60BBCDF-8F32-4C65-9A1C-2FC5EFC08854}" type="presParOf" srcId="{CFD4B530-2C27-42A4-A77E-D9D6FC052656}" destId="{7998A4D9-D80D-485B-81F2-9E8C0A011C1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570F2-6BE9-4779-9D9A-151F83751783}">
      <dsp:nvSpPr>
        <dsp:cNvPr id="0" name=""/>
        <dsp:cNvSpPr/>
      </dsp:nvSpPr>
      <dsp:spPr>
        <a:xfrm>
          <a:off x="666" y="1531941"/>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Progettare per l’errore</a:t>
          </a:r>
        </a:p>
      </dsp:txBody>
      <dsp:txXfrm>
        <a:off x="18980" y="1550255"/>
        <a:ext cx="1213958" cy="588665"/>
      </dsp:txXfrm>
    </dsp:sp>
    <dsp:sp modelId="{8CD67C82-05C0-4C6C-BF70-C75C733C4D63}">
      <dsp:nvSpPr>
        <dsp:cNvPr id="0" name=""/>
        <dsp:cNvSpPr/>
      </dsp:nvSpPr>
      <dsp:spPr>
        <a:xfrm rot="19457599">
          <a:off x="1193350" y="1652050"/>
          <a:ext cx="616040" cy="25532"/>
        </a:xfrm>
        <a:custGeom>
          <a:avLst/>
          <a:gdLst/>
          <a:ahLst/>
          <a:cxnLst/>
          <a:rect l="0" t="0" r="0" b="0"/>
          <a:pathLst>
            <a:path>
              <a:moveTo>
                <a:pt x="0" y="12766"/>
              </a:moveTo>
              <a:lnTo>
                <a:pt x="616040" y="12766"/>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1485969" y="1649415"/>
        <a:ext cx="30802" cy="30802"/>
      </dsp:txXfrm>
    </dsp:sp>
    <dsp:sp modelId="{640717BA-518A-4235-9426-6BC0877EA84F}">
      <dsp:nvSpPr>
        <dsp:cNvPr id="0" name=""/>
        <dsp:cNvSpPr/>
      </dsp:nvSpPr>
      <dsp:spPr>
        <a:xfrm>
          <a:off x="1751488" y="1172398"/>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Prevenire l’errore</a:t>
          </a:r>
        </a:p>
      </dsp:txBody>
      <dsp:txXfrm>
        <a:off x="1769802" y="1190712"/>
        <a:ext cx="1213958" cy="588665"/>
      </dsp:txXfrm>
    </dsp:sp>
    <dsp:sp modelId="{7C1A6A10-7554-4871-960E-5711D6E2DA9E}">
      <dsp:nvSpPr>
        <dsp:cNvPr id="0" name=""/>
        <dsp:cNvSpPr/>
      </dsp:nvSpPr>
      <dsp:spPr>
        <a:xfrm rot="2142401">
          <a:off x="1193350" y="2011594"/>
          <a:ext cx="616040" cy="25532"/>
        </a:xfrm>
        <a:custGeom>
          <a:avLst/>
          <a:gdLst/>
          <a:ahLst/>
          <a:cxnLst/>
          <a:rect l="0" t="0" r="0" b="0"/>
          <a:pathLst>
            <a:path>
              <a:moveTo>
                <a:pt x="0" y="12766"/>
              </a:moveTo>
              <a:lnTo>
                <a:pt x="616040" y="12766"/>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1485969" y="2008959"/>
        <a:ext cx="30802" cy="30802"/>
      </dsp:txXfrm>
    </dsp:sp>
    <dsp:sp modelId="{886827FC-45C4-4F1E-BAF7-EE49E93CA4A5}">
      <dsp:nvSpPr>
        <dsp:cNvPr id="0" name=""/>
        <dsp:cNvSpPr/>
      </dsp:nvSpPr>
      <dsp:spPr>
        <a:xfrm>
          <a:off x="1751488" y="1891485"/>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Gestire l’errore</a:t>
          </a:r>
        </a:p>
      </dsp:txBody>
      <dsp:txXfrm>
        <a:off x="1769802" y="1909799"/>
        <a:ext cx="1213958" cy="588665"/>
      </dsp:txXfrm>
    </dsp:sp>
    <dsp:sp modelId="{A6B4FE95-DE6B-47EE-8FAD-5E46B3DC9D24}">
      <dsp:nvSpPr>
        <dsp:cNvPr id="0" name=""/>
        <dsp:cNvSpPr/>
      </dsp:nvSpPr>
      <dsp:spPr>
        <a:xfrm rot="18289469">
          <a:off x="2814207" y="1831822"/>
          <a:ext cx="875968" cy="25532"/>
        </a:xfrm>
        <a:custGeom>
          <a:avLst/>
          <a:gdLst/>
          <a:ahLst/>
          <a:cxnLst/>
          <a:rect l="0" t="0" r="0" b="0"/>
          <a:pathLst>
            <a:path>
              <a:moveTo>
                <a:pt x="0" y="12766"/>
              </a:moveTo>
              <a:lnTo>
                <a:pt x="875968" y="1276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230292" y="1822689"/>
        <a:ext cx="43798" cy="43798"/>
      </dsp:txXfrm>
    </dsp:sp>
    <dsp:sp modelId="{59ADD4C6-4840-452F-972D-E151C09F68C7}">
      <dsp:nvSpPr>
        <dsp:cNvPr id="0" name=""/>
        <dsp:cNvSpPr/>
      </dsp:nvSpPr>
      <dsp:spPr>
        <a:xfrm>
          <a:off x="3502309" y="1172398"/>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Diagnosticare l’errore</a:t>
          </a:r>
        </a:p>
      </dsp:txBody>
      <dsp:txXfrm>
        <a:off x="3520623" y="1190712"/>
        <a:ext cx="1213958" cy="588665"/>
      </dsp:txXfrm>
    </dsp:sp>
    <dsp:sp modelId="{56FB7ADE-18D5-47FE-A7E7-66C60452A425}">
      <dsp:nvSpPr>
        <dsp:cNvPr id="0" name=""/>
        <dsp:cNvSpPr/>
      </dsp:nvSpPr>
      <dsp:spPr>
        <a:xfrm rot="19457599">
          <a:off x="4694992" y="1292506"/>
          <a:ext cx="616040" cy="25532"/>
        </a:xfrm>
        <a:custGeom>
          <a:avLst/>
          <a:gdLst/>
          <a:ahLst/>
          <a:cxnLst/>
          <a:rect l="0" t="0" r="0" b="0"/>
          <a:pathLst>
            <a:path>
              <a:moveTo>
                <a:pt x="0" y="12766"/>
              </a:moveTo>
              <a:lnTo>
                <a:pt x="616040" y="1276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4987612" y="1289871"/>
        <a:ext cx="30802" cy="30802"/>
      </dsp:txXfrm>
    </dsp:sp>
    <dsp:sp modelId="{23F909EF-F820-46A0-A8DB-797CC471A8B5}">
      <dsp:nvSpPr>
        <dsp:cNvPr id="0" name=""/>
        <dsp:cNvSpPr/>
      </dsp:nvSpPr>
      <dsp:spPr>
        <a:xfrm>
          <a:off x="5253130" y="812854"/>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Rilevare l’errore</a:t>
          </a:r>
        </a:p>
      </dsp:txBody>
      <dsp:txXfrm>
        <a:off x="5271444" y="831168"/>
        <a:ext cx="1213958" cy="588665"/>
      </dsp:txXfrm>
    </dsp:sp>
    <dsp:sp modelId="{B6EECC0F-B27A-4A62-8AD5-F376B41F4271}">
      <dsp:nvSpPr>
        <dsp:cNvPr id="0" name=""/>
        <dsp:cNvSpPr/>
      </dsp:nvSpPr>
      <dsp:spPr>
        <a:xfrm rot="2142401">
          <a:off x="4694992" y="1652050"/>
          <a:ext cx="616040" cy="25532"/>
        </a:xfrm>
        <a:custGeom>
          <a:avLst/>
          <a:gdLst/>
          <a:ahLst/>
          <a:cxnLst/>
          <a:rect l="0" t="0" r="0" b="0"/>
          <a:pathLst>
            <a:path>
              <a:moveTo>
                <a:pt x="0" y="12766"/>
              </a:moveTo>
              <a:lnTo>
                <a:pt x="616040" y="1276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4987612" y="1649415"/>
        <a:ext cx="30802" cy="30802"/>
      </dsp:txXfrm>
    </dsp:sp>
    <dsp:sp modelId="{53F37825-84F1-4D05-929D-49472A2B8D3C}">
      <dsp:nvSpPr>
        <dsp:cNvPr id="0" name=""/>
        <dsp:cNvSpPr/>
      </dsp:nvSpPr>
      <dsp:spPr>
        <a:xfrm>
          <a:off x="5253130" y="1531941"/>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Spiegare l’errore</a:t>
          </a:r>
        </a:p>
      </dsp:txBody>
      <dsp:txXfrm>
        <a:off x="5271444" y="1550255"/>
        <a:ext cx="1213958" cy="588665"/>
      </dsp:txXfrm>
    </dsp:sp>
    <dsp:sp modelId="{CBCF7A34-68E4-47D3-9E83-4D77BBDC2F77}">
      <dsp:nvSpPr>
        <dsp:cNvPr id="0" name=""/>
        <dsp:cNvSpPr/>
      </dsp:nvSpPr>
      <dsp:spPr>
        <a:xfrm rot="3310531">
          <a:off x="2814207" y="2550909"/>
          <a:ext cx="875968" cy="25532"/>
        </a:xfrm>
        <a:custGeom>
          <a:avLst/>
          <a:gdLst/>
          <a:ahLst/>
          <a:cxnLst/>
          <a:rect l="0" t="0" r="0" b="0"/>
          <a:pathLst>
            <a:path>
              <a:moveTo>
                <a:pt x="0" y="12766"/>
              </a:moveTo>
              <a:lnTo>
                <a:pt x="875968" y="1276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230292" y="2541776"/>
        <a:ext cx="43798" cy="43798"/>
      </dsp:txXfrm>
    </dsp:sp>
    <dsp:sp modelId="{74B53AD8-8C5D-4055-9320-BF72DF8E9B6F}">
      <dsp:nvSpPr>
        <dsp:cNvPr id="0" name=""/>
        <dsp:cNvSpPr/>
      </dsp:nvSpPr>
      <dsp:spPr>
        <a:xfrm>
          <a:off x="3502309" y="2610572"/>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Correggere l’errore</a:t>
          </a:r>
        </a:p>
      </dsp:txBody>
      <dsp:txXfrm>
        <a:off x="3520623" y="2628886"/>
        <a:ext cx="1213958" cy="588665"/>
      </dsp:txXfrm>
    </dsp:sp>
    <dsp:sp modelId="{F61C5908-7429-4C88-ADBB-FC6D8486E616}">
      <dsp:nvSpPr>
        <dsp:cNvPr id="0" name=""/>
        <dsp:cNvSpPr/>
      </dsp:nvSpPr>
      <dsp:spPr>
        <a:xfrm rot="19457599">
          <a:off x="4694992" y="2730681"/>
          <a:ext cx="616040" cy="25532"/>
        </a:xfrm>
        <a:custGeom>
          <a:avLst/>
          <a:gdLst/>
          <a:ahLst/>
          <a:cxnLst/>
          <a:rect l="0" t="0" r="0" b="0"/>
          <a:pathLst>
            <a:path>
              <a:moveTo>
                <a:pt x="0" y="12766"/>
              </a:moveTo>
              <a:lnTo>
                <a:pt x="616040" y="1276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4987612" y="2728046"/>
        <a:ext cx="30802" cy="30802"/>
      </dsp:txXfrm>
    </dsp:sp>
    <dsp:sp modelId="{B973B66D-59ED-4D90-8FB4-FEF4FC9D4254}">
      <dsp:nvSpPr>
        <dsp:cNvPr id="0" name=""/>
        <dsp:cNvSpPr/>
      </dsp:nvSpPr>
      <dsp:spPr>
        <a:xfrm>
          <a:off x="5253130" y="2251028"/>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err="1"/>
            <a:t>Backward</a:t>
          </a:r>
          <a:endParaRPr lang="it-IT" sz="1700" kern="1200"/>
        </a:p>
        <a:p>
          <a:pPr marL="0" lvl="0" indent="0" algn="ctr" defTabSz="755650">
            <a:lnSpc>
              <a:spcPct val="90000"/>
            </a:lnSpc>
            <a:spcBef>
              <a:spcPct val="0"/>
            </a:spcBef>
            <a:spcAft>
              <a:spcPct val="35000"/>
            </a:spcAft>
            <a:buNone/>
          </a:pPr>
          <a:r>
            <a:rPr lang="it-IT" sz="1700" kern="1200" err="1"/>
            <a:t>recovery</a:t>
          </a:r>
          <a:endParaRPr lang="it-IT" sz="1700" kern="1200"/>
        </a:p>
      </dsp:txBody>
      <dsp:txXfrm>
        <a:off x="5271444" y="2269342"/>
        <a:ext cx="1213958" cy="588665"/>
      </dsp:txXfrm>
    </dsp:sp>
    <dsp:sp modelId="{943C2F0D-6E65-43D9-AC23-8697E8C402C7}">
      <dsp:nvSpPr>
        <dsp:cNvPr id="0" name=""/>
        <dsp:cNvSpPr/>
      </dsp:nvSpPr>
      <dsp:spPr>
        <a:xfrm rot="2142401">
          <a:off x="4694992" y="3090225"/>
          <a:ext cx="616040" cy="25532"/>
        </a:xfrm>
        <a:custGeom>
          <a:avLst/>
          <a:gdLst/>
          <a:ahLst/>
          <a:cxnLst/>
          <a:rect l="0" t="0" r="0" b="0"/>
          <a:pathLst>
            <a:path>
              <a:moveTo>
                <a:pt x="0" y="12766"/>
              </a:moveTo>
              <a:lnTo>
                <a:pt x="616040" y="12766"/>
              </a:lnTo>
            </a:path>
          </a:pathLst>
        </a:custGeom>
        <a:noFill/>
        <a:ln w="1905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4987612" y="3087590"/>
        <a:ext cx="30802" cy="30802"/>
      </dsp:txXfrm>
    </dsp:sp>
    <dsp:sp modelId="{DB4D5A0F-11FE-4BE0-AFFA-9CB6F81D9D05}">
      <dsp:nvSpPr>
        <dsp:cNvPr id="0" name=""/>
        <dsp:cNvSpPr/>
      </dsp:nvSpPr>
      <dsp:spPr>
        <a:xfrm>
          <a:off x="5253130" y="2970116"/>
          <a:ext cx="1250586" cy="625293"/>
        </a:xfrm>
        <a:prstGeom prst="roundRect">
          <a:avLst>
            <a:gd name="adj" fmla="val 10000"/>
          </a:avLst>
        </a:prstGeom>
        <a:solidFill>
          <a:schemeClr val="lt1">
            <a:hueOff val="0"/>
            <a:satOff val="0"/>
            <a:lumOff val="0"/>
            <a:alphaOff val="0"/>
          </a:schemeClr>
        </a:solidFill>
        <a:ln w="47625" cap="flat" cmpd="dbl" algn="ctr">
          <a:solidFill>
            <a:schemeClr val="dk2">
              <a:shade val="80000"/>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err="1"/>
            <a:t>Forward</a:t>
          </a:r>
          <a:br>
            <a:rPr lang="it-IT" sz="1700" kern="1200"/>
          </a:br>
          <a:r>
            <a:rPr lang="it-IT" sz="1700" kern="1200" err="1"/>
            <a:t>recovery</a:t>
          </a:r>
          <a:endParaRPr lang="it-IT" sz="1700" kern="1200"/>
        </a:p>
      </dsp:txBody>
      <dsp:txXfrm>
        <a:off x="5271444" y="2988430"/>
        <a:ext cx="1213958" cy="5886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428625" y="390525"/>
            <a:ext cx="3978275" cy="511175"/>
          </a:xfrm>
          <a:prstGeom prst="rect">
            <a:avLst/>
          </a:prstGeom>
          <a:noFill/>
          <a:ln w="9525">
            <a:noFill/>
            <a:miter lim="800000"/>
            <a:headEnd/>
            <a:tailEnd/>
          </a:ln>
          <a:effectLst/>
        </p:spPr>
        <p:txBody>
          <a:bodyPr vert="horz" wrap="square" lIns="95044" tIns="47522" rIns="95044" bIns="47522" numCol="1" anchor="t" anchorCtr="0" compatLnSpc="1">
            <a:prstTxWarp prst="textNoShape">
              <a:avLst/>
            </a:prstTxWarp>
          </a:bodyPr>
          <a:lstStyle>
            <a:lvl1pPr defTabSz="949325">
              <a:defRPr sz="1200">
                <a:latin typeface="Times New Roman" pitchFamily="18" charset="0"/>
              </a:defRPr>
            </a:lvl1pPr>
          </a:lstStyle>
          <a:p>
            <a:r>
              <a:rPr lang="it-IT"/>
              <a:t>R.Polillo, Interazione uomo macchina - Parte terza, 1</a:t>
            </a:r>
            <a:endParaRPr lang="en-GB"/>
          </a:p>
        </p:txBody>
      </p:sp>
      <p:sp>
        <p:nvSpPr>
          <p:cNvPr id="22937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5044" tIns="47522" rIns="95044" bIns="47522" numCol="1" anchor="t" anchorCtr="0" compatLnSpc="1">
            <a:prstTxWarp prst="textNoShape">
              <a:avLst/>
            </a:prstTxWarp>
          </a:bodyPr>
          <a:lstStyle>
            <a:lvl1pPr algn="r" defTabSz="950836">
              <a:defRPr sz="1200">
                <a:latin typeface="Times New Roman" pitchFamily="18" charset="0"/>
                <a:ea typeface="+mn-ea"/>
              </a:defRPr>
            </a:lvl1pPr>
          </a:lstStyle>
          <a:p>
            <a:pPr>
              <a:defRPr/>
            </a:pPr>
            <a:endParaRPr lang="en-GB"/>
          </a:p>
        </p:txBody>
      </p:sp>
      <p:sp>
        <p:nvSpPr>
          <p:cNvPr id="22938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5044" tIns="47522" rIns="95044" bIns="47522" numCol="1" anchor="b" anchorCtr="0" compatLnSpc="1">
            <a:prstTxWarp prst="textNoShape">
              <a:avLst/>
            </a:prstTxWarp>
          </a:bodyPr>
          <a:lstStyle>
            <a:lvl1pPr defTabSz="950836">
              <a:defRPr sz="1200">
                <a:latin typeface="Times New Roman" pitchFamily="18" charset="0"/>
                <a:ea typeface="+mn-ea"/>
              </a:defRPr>
            </a:lvl1pPr>
          </a:lstStyle>
          <a:p>
            <a:pPr>
              <a:defRPr/>
            </a:pPr>
            <a:endParaRPr lang="en-GB"/>
          </a:p>
        </p:txBody>
      </p:sp>
      <p:sp>
        <p:nvSpPr>
          <p:cNvPr id="22938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5044" tIns="47522" rIns="95044" bIns="47522" numCol="1" anchor="b" anchorCtr="0" compatLnSpc="1">
            <a:prstTxWarp prst="textNoShape">
              <a:avLst/>
            </a:prstTxWarp>
          </a:bodyPr>
          <a:lstStyle>
            <a:lvl1pPr algn="r" defTabSz="949325">
              <a:defRPr sz="1200">
                <a:latin typeface="Times New Roman" pitchFamily="18" charset="0"/>
              </a:defRPr>
            </a:lvl1pPr>
          </a:lstStyle>
          <a:p>
            <a:fld id="{514F55FD-5AC1-452B-9581-37F730B6F922}" type="slidenum">
              <a:rPr lang="en-GB"/>
              <a:pPr/>
              <a:t>‹N›</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44" tIns="47522" rIns="95044" bIns="47522" numCol="1" anchor="t" anchorCtr="0" compatLnSpc="1">
            <a:prstTxWarp prst="textNoShape">
              <a:avLst/>
            </a:prstTxWarp>
          </a:bodyPr>
          <a:lstStyle>
            <a:lvl1pPr defTabSz="949325">
              <a:defRPr sz="1200">
                <a:latin typeface="Times New Roman" pitchFamily="18" charset="0"/>
              </a:defRPr>
            </a:lvl1pPr>
          </a:lstStyle>
          <a:p>
            <a:r>
              <a:rPr lang="it-IT"/>
              <a:t>R.Polillo, Interazione uomo macchina - Parte terza, 1</a:t>
            </a:r>
            <a:endParaRPr lang="en-US"/>
          </a:p>
        </p:txBody>
      </p:sp>
      <p:sp>
        <p:nvSpPr>
          <p:cNvPr id="8806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5044" tIns="47522" rIns="95044" bIns="47522" numCol="1" anchor="t" anchorCtr="0" compatLnSpc="1">
            <a:prstTxWarp prst="textNoShape">
              <a:avLst/>
            </a:prstTxWarp>
          </a:bodyPr>
          <a:lstStyle>
            <a:lvl1pPr algn="r" defTabSz="950836">
              <a:defRPr sz="1200">
                <a:latin typeface="Times New Roman" pitchFamily="18"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947738" y="4860925"/>
            <a:ext cx="5203825" cy="4605338"/>
          </a:xfrm>
          <a:prstGeom prst="rect">
            <a:avLst/>
          </a:prstGeom>
          <a:noFill/>
          <a:ln w="9525">
            <a:noFill/>
            <a:miter lim="800000"/>
            <a:headEnd/>
            <a:tailEnd/>
          </a:ln>
          <a:effectLst/>
        </p:spPr>
        <p:txBody>
          <a:bodyPr vert="horz" wrap="square" lIns="95044" tIns="47522" rIns="95044" bIns="475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807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5044" tIns="47522" rIns="95044" bIns="47522" numCol="1" anchor="b" anchorCtr="0" compatLnSpc="1">
            <a:prstTxWarp prst="textNoShape">
              <a:avLst/>
            </a:prstTxWarp>
          </a:bodyPr>
          <a:lstStyle>
            <a:lvl1pPr defTabSz="950836">
              <a:defRPr sz="1200">
                <a:latin typeface="Times New Roman" pitchFamily="18" charset="0"/>
                <a:ea typeface="+mn-ea"/>
              </a:defRPr>
            </a:lvl1pPr>
          </a:lstStyle>
          <a:p>
            <a:pPr>
              <a:defRPr/>
            </a:pPr>
            <a:endParaRPr lang="en-US"/>
          </a:p>
        </p:txBody>
      </p:sp>
      <p:sp>
        <p:nvSpPr>
          <p:cNvPr id="8807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5044" tIns="47522" rIns="95044" bIns="47522" numCol="1" anchor="b" anchorCtr="0" compatLnSpc="1">
            <a:prstTxWarp prst="textNoShape">
              <a:avLst/>
            </a:prstTxWarp>
          </a:bodyPr>
          <a:lstStyle>
            <a:lvl1pPr algn="r" defTabSz="949325">
              <a:defRPr sz="1200">
                <a:latin typeface="Times New Roman" pitchFamily="18" charset="0"/>
              </a:defRPr>
            </a:lvl1pPr>
          </a:lstStyle>
          <a:p>
            <a:fld id="{5426C4ED-97C9-4BAE-9762-081041D12AD8}" type="slidenum">
              <a:rPr lang="en-US"/>
              <a:pPr/>
              <a:t>‹N›</a:t>
            </a:fld>
            <a:endParaRPr 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immagine diapositiva 1"/>
          <p:cNvSpPr>
            <a:spLocks noGrp="1" noRot="1" noChangeAspect="1" noTextEdit="1"/>
          </p:cNvSpPr>
          <p:nvPr>
            <p:ph type="sldImg"/>
          </p:nvPr>
        </p:nvSpPr>
        <p:spPr>
          <a:xfrm>
            <a:off x="992188" y="768350"/>
            <a:ext cx="5114925" cy="3836988"/>
          </a:xfrm>
          <a:ln/>
        </p:spPr>
      </p:sp>
      <p:sp>
        <p:nvSpPr>
          <p:cNvPr id="64515" name="Segnaposto note 2"/>
          <p:cNvSpPr>
            <a:spLocks noGrp="1"/>
          </p:cNvSpPr>
          <p:nvPr>
            <p:ph type="body" idx="1"/>
          </p:nvPr>
        </p:nvSpPr>
        <p:spPr>
          <a:noFill/>
          <a:ln/>
        </p:spPr>
        <p:txBody>
          <a:bodyPr/>
          <a:lstStyle/>
          <a:p>
            <a:endParaRPr lang="it-IT"/>
          </a:p>
        </p:txBody>
      </p:sp>
      <p:sp>
        <p:nvSpPr>
          <p:cNvPr id="64516" name="Segnaposto numero diapositiva 3"/>
          <p:cNvSpPr>
            <a:spLocks noGrp="1"/>
          </p:cNvSpPr>
          <p:nvPr>
            <p:ph type="sldNum" sz="quarter" idx="5"/>
          </p:nvPr>
        </p:nvSpPr>
        <p:spPr>
          <a:noFill/>
        </p:spPr>
        <p:txBody>
          <a:bodyPr/>
          <a:lstStyle/>
          <a:p>
            <a:fld id="{FB1B45B1-3DF1-4F91-9C04-514C29E7255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77187" name="Segnaposto note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77188" name="Segnaposto numero diapositiva 3"/>
          <p:cNvSpPr>
            <a:spLocks noGrp="1"/>
          </p:cNvSpPr>
          <p:nvPr>
            <p:ph type="sldNum" sz="quarter" idx="5"/>
          </p:nvPr>
        </p:nvSpPr>
        <p:spPr bwMode="auto">
          <a:noFill/>
          <a:ln>
            <a:miter lim="800000"/>
            <a:headEnd/>
            <a:tailEnd/>
          </a:ln>
        </p:spPr>
        <p:txBody>
          <a:bodyPr/>
          <a:lstStyle/>
          <a:p>
            <a:pPr defTabSz="948303"/>
            <a:fld id="{37B7246B-FFD3-4055-8AAE-6B8FCAC7EF02}" type="slidenum">
              <a:rPr lang="en-US" smtClean="0"/>
              <a:pPr defTabSz="948303"/>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4EC22D8-CC8D-401E-AE1D-0D3CF0933003}" type="slidenum">
              <a:rPr lang="en-US"/>
              <a:pPr/>
              <a:t>26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spcBef>
                <a:spcPts val="500"/>
              </a:spcBef>
              <a:spcAft>
                <a:spcPts val="500"/>
              </a:spcAft>
            </a:pPr>
            <a:r>
              <a:rPr lang="en-GB" sz="2000"/>
              <a:t>Which of Microsoft's minions is responsible for this error message in </a:t>
            </a:r>
            <a:r>
              <a:rPr lang="en-GB" sz="2000" i="1"/>
              <a:t>Access 95</a:t>
            </a:r>
            <a:r>
              <a:rPr lang="en-GB" sz="2000"/>
              <a:t>? The </a:t>
            </a:r>
            <a:r>
              <a:rPr lang="en-GB" sz="2000" b="1"/>
              <a:t>error</a:t>
            </a:r>
            <a:r>
              <a:rPr lang="en-GB" sz="2000"/>
              <a:t> message results when the user has selected a record to be deleted, then presses the ...Delete button. We can understand the desire to obtain confirmation from the user before performing a destructive action, but we find the wording of the message to be particularly presumptuous: "Solution" implies that there is a "problem". In this case, there is no problem: the user in effect said, "Delete the record".</a:t>
            </a:r>
            <a:r>
              <a:rPr lang="en-GB"/>
              <a:t> </a:t>
            </a:r>
          </a:p>
          <a:p>
            <a:endParaRPr lang="en-GB"/>
          </a:p>
        </p:txBody>
      </p:sp>
      <p:sp>
        <p:nvSpPr>
          <p:cNvPr id="56325"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E32499C-F314-4AA3-85AA-0462522D1700}" type="slidenum">
              <a:rPr lang="en-US"/>
              <a:pPr/>
              <a:t>30</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GB"/>
          </a:p>
        </p:txBody>
      </p:sp>
      <p:sp>
        <p:nvSpPr>
          <p:cNvPr id="70661"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F2DF57-7EE9-4A3B-A6DB-57A2031ABEE3}" type="slidenum">
              <a:rPr lang="en-US"/>
              <a:pPr/>
              <a:t>31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spcBef>
                <a:spcPts val="500"/>
              </a:spcBef>
              <a:spcAft>
                <a:spcPts val="500"/>
              </a:spcAft>
            </a:pPr>
            <a:r>
              <a:rPr lang="en-US" sz="1500"/>
              <a:t>The </a:t>
            </a:r>
            <a:r>
              <a:rPr lang="en-US" sz="1500" u="sng"/>
              <a:t>note alert box</a:t>
            </a:r>
            <a:r>
              <a:rPr lang="en-US" sz="1500"/>
              <a:t> is the first level of alert box. It uses the talking face icon. The note alert box provides useful information which does not imply any threat of data loss. Note alert boxes generally have only an OK button, plus an optional help button. In this case, the user can respond to the information only by acknowledging it. </a:t>
            </a:r>
          </a:p>
          <a:p>
            <a:pPr>
              <a:spcBef>
                <a:spcPts val="500"/>
              </a:spcBef>
              <a:spcAft>
                <a:spcPts val="500"/>
              </a:spcAft>
            </a:pPr>
            <a:r>
              <a:rPr lang="en-US" sz="1500"/>
              <a:t>The </a:t>
            </a:r>
            <a:r>
              <a:rPr lang="en-US" sz="1500" u="sng"/>
              <a:t>caution alert box</a:t>
            </a:r>
            <a:r>
              <a:rPr lang="en-US" sz="1500"/>
              <a:t>, the second level of alert box, is more severe than the note alert box. The caution alert box icon is the triangle with an exclamation point. Caution alert boxes provide a safety net by warning the user in advance of a potentially dangerous action</a:t>
            </a:r>
          </a:p>
          <a:p>
            <a:pPr>
              <a:spcBef>
                <a:spcPts val="500"/>
              </a:spcBef>
              <a:spcAft>
                <a:spcPts val="500"/>
              </a:spcAft>
            </a:pPr>
            <a:r>
              <a:rPr lang="en-US" sz="1500"/>
              <a:t>The </a:t>
            </a:r>
            <a:r>
              <a:rPr lang="en-US" sz="1500" u="sng"/>
              <a:t>stop alert box</a:t>
            </a:r>
            <a:r>
              <a:rPr lang="en-US" sz="1500"/>
              <a:t> is the third, and most severe, level of alert box. The stop alert box icon is the octagon with an open hand, which resembles a stop sign in most locales. (If this icon is offensive in a region or country where you want to market your application, it can be replaced by a more acceptable icon through the Mac OS localization process.)</a:t>
            </a:r>
            <a:r>
              <a:rPr lang="en-US"/>
              <a:t> </a:t>
            </a:r>
          </a:p>
          <a:p>
            <a:pPr>
              <a:spcBef>
                <a:spcPts val="500"/>
              </a:spcBef>
              <a:spcAft>
                <a:spcPts val="500"/>
              </a:spcAft>
            </a:pPr>
            <a:endParaRPr lang="en-US"/>
          </a:p>
          <a:p>
            <a:pPr>
              <a:spcBef>
                <a:spcPts val="500"/>
              </a:spcBef>
              <a:spcAft>
                <a:spcPts val="500"/>
              </a:spcAft>
            </a:pPr>
            <a:r>
              <a:rPr lang="en-US" sz="1500"/>
              <a:t>MAC OS 8</a:t>
            </a:r>
            <a:endParaRPr lang="en-US"/>
          </a:p>
        </p:txBody>
      </p:sp>
      <p:sp>
        <p:nvSpPr>
          <p:cNvPr id="64517"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6B0306C-A784-4255-A9BE-74B7A64BEBDF}" type="slidenum">
              <a:rPr lang="en-US"/>
              <a:pPr/>
              <a:t>32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GB"/>
          </a:p>
        </p:txBody>
      </p:sp>
      <p:sp>
        <p:nvSpPr>
          <p:cNvPr id="73733"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81283" name="Segnaposto note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81284" name="Segnaposto numero diapositiva 3"/>
          <p:cNvSpPr>
            <a:spLocks noGrp="1"/>
          </p:cNvSpPr>
          <p:nvPr>
            <p:ph type="sldNum" sz="quarter" idx="5"/>
          </p:nvPr>
        </p:nvSpPr>
        <p:spPr bwMode="auto">
          <a:noFill/>
          <a:ln>
            <a:miter lim="800000"/>
            <a:headEnd/>
            <a:tailEnd/>
          </a:ln>
        </p:spPr>
        <p:txBody>
          <a:bodyPr/>
          <a:lstStyle/>
          <a:p>
            <a:pPr defTabSz="948303"/>
            <a:fld id="{8BE5959A-10F0-4402-B961-723D6132CDFB}" type="slidenum">
              <a:rPr lang="en-US" smtClean="0"/>
              <a:pPr defTabSz="948303"/>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91C1950-8100-4074-9C01-F5D2B9F02005}" type="slidenum">
              <a:rPr lang="en-US"/>
              <a:pPr/>
              <a:t>34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a:spcBef>
                <a:spcPts val="500"/>
              </a:spcBef>
              <a:spcAft>
                <a:spcPts val="500"/>
              </a:spcAft>
            </a:pPr>
            <a:r>
              <a:rPr lang="en-US" sz="1500"/>
              <a:t>When the user attempts to close the problem entry dialog without saving, rather than providing a typical confirmation dialog ("Are you sure...?"), </a:t>
            </a:r>
            <a:r>
              <a:rPr lang="en-US" sz="1500" i="1"/>
              <a:t>SupportMagic</a:t>
            </a:r>
            <a:r>
              <a:rPr lang="en-US" sz="1500"/>
              <a:t> </a:t>
            </a:r>
            <a:r>
              <a:rPr lang="en-US" sz="1500" b="1"/>
              <a:t>lashes out</a:t>
            </a:r>
            <a:r>
              <a:rPr lang="en-US" sz="1500"/>
              <a:t> at the user, shouting that the program is in "Editing Mode" (as if that is somehow significant). There is no excuse for a program to assume such an attitude; any potential atmosphere of cooperation between the program and the user is lost. </a:t>
            </a:r>
          </a:p>
          <a:p>
            <a:pPr>
              <a:spcBef>
                <a:spcPts val="500"/>
              </a:spcBef>
              <a:spcAft>
                <a:spcPts val="500"/>
              </a:spcAft>
            </a:pPr>
            <a:r>
              <a:rPr lang="en-US" sz="1500"/>
              <a:t>Moreover, while the purpose of the dialog is to confirm whether or not the user wishes to cancel the previous dialog, the unique design of the dialog completely belies this purpose. The Cancel button, the most visible object in the dialog, is useless, as the user must first make his intentions known through the use of the (notably uniquely designed) option buttons. To indicate that you indeed wish to discard the previous edits, you must first select "Close Anyway", then click the OK Button. To indicate that you did not intend to discard the previous edits, you must first select "Let me finish entering the data" (</a:t>
            </a:r>
            <a:r>
              <a:rPr lang="en-US" sz="1500" b="1"/>
              <a:t>Let</a:t>
            </a:r>
            <a:r>
              <a:rPr lang="en-US" sz="1500"/>
              <a:t> me?), then click the OK button.</a:t>
            </a:r>
            <a:r>
              <a:rPr lang="en-US"/>
              <a:t> </a:t>
            </a:r>
          </a:p>
          <a:p>
            <a:endParaRPr lang="en-US"/>
          </a:p>
        </p:txBody>
      </p:sp>
      <p:sp>
        <p:nvSpPr>
          <p:cNvPr id="76805"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1339B0B-1E7E-4DA6-AF5C-C34462F67883}" type="slidenum">
              <a:rPr lang="en-US"/>
              <a:pPr/>
              <a:t>35</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a:spcBef>
                <a:spcPts val="500"/>
              </a:spcBef>
              <a:spcAft>
                <a:spcPts val="500"/>
              </a:spcAft>
            </a:pPr>
            <a:r>
              <a:rPr lang="en-US" sz="1800" i="1"/>
              <a:t>Microsoft Developer Studio</a:t>
            </a:r>
            <a:endParaRPr lang="en-US"/>
          </a:p>
          <a:p>
            <a:endParaRPr lang="en-US"/>
          </a:p>
        </p:txBody>
      </p:sp>
      <p:sp>
        <p:nvSpPr>
          <p:cNvPr id="78853"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98AD0-DEA7-4CBA-9928-BF4770781F18}" type="slidenum">
              <a:rPr lang="en-US"/>
              <a:pPr/>
              <a:t>37</a:t>
            </a:fld>
            <a:endParaRPr lang="en-US"/>
          </a:p>
        </p:txBody>
      </p:sp>
      <p:sp>
        <p:nvSpPr>
          <p:cNvPr id="83971" name="Rectangle 2"/>
          <p:cNvSpPr>
            <a:spLocks noGrp="1" noRot="1" noChangeAspect="1" noChangeArrowheads="1" noTextEdit="1"/>
          </p:cNvSpPr>
          <p:nvPr>
            <p:ph type="sldImg"/>
          </p:nvPr>
        </p:nvSpPr>
        <p:spPr>
          <a:xfrm>
            <a:off x="993775" y="768350"/>
            <a:ext cx="5114925" cy="3836988"/>
          </a:xfrm>
          <a:ln/>
        </p:spPr>
      </p:sp>
      <p:sp>
        <p:nvSpPr>
          <p:cNvPr id="83972" name="Rectangle 3"/>
          <p:cNvSpPr>
            <a:spLocks noGrp="1" noChangeArrowheads="1"/>
          </p:cNvSpPr>
          <p:nvPr>
            <p:ph type="body" idx="1"/>
          </p:nvPr>
        </p:nvSpPr>
        <p:spPr>
          <a:xfrm>
            <a:off x="946150" y="4860925"/>
            <a:ext cx="5207000" cy="4605338"/>
          </a:xfrm>
          <a:noFill/>
          <a:ln/>
        </p:spPr>
        <p:txBody>
          <a:bodyPr/>
          <a:lstStyle/>
          <a:p>
            <a:endParaRPr lang="en-GB"/>
          </a:p>
        </p:txBody>
      </p:sp>
      <p:sp>
        <p:nvSpPr>
          <p:cNvPr id="83973"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0B158E4-04C8-40DC-9395-F537298A2982}" type="slidenum">
              <a:rPr lang="en-US"/>
              <a:pPr/>
              <a:t>38</a:t>
            </a:fld>
            <a:endParaRPr lang="en-US"/>
          </a:p>
        </p:txBody>
      </p:sp>
      <p:sp>
        <p:nvSpPr>
          <p:cNvPr id="86019" name="Rectangle 2"/>
          <p:cNvSpPr>
            <a:spLocks noGrp="1" noRot="1" noChangeAspect="1" noChangeArrowheads="1" noTextEdit="1"/>
          </p:cNvSpPr>
          <p:nvPr>
            <p:ph type="sldImg"/>
          </p:nvPr>
        </p:nvSpPr>
        <p:spPr>
          <a:xfrm>
            <a:off x="993775" y="768350"/>
            <a:ext cx="5114925" cy="3836988"/>
          </a:xfrm>
          <a:ln/>
        </p:spPr>
      </p:sp>
      <p:sp>
        <p:nvSpPr>
          <p:cNvPr id="86020" name="Rectangle 3"/>
          <p:cNvSpPr>
            <a:spLocks noGrp="1" noChangeArrowheads="1"/>
          </p:cNvSpPr>
          <p:nvPr>
            <p:ph type="body" idx="1"/>
          </p:nvPr>
        </p:nvSpPr>
        <p:spPr>
          <a:xfrm>
            <a:off x="946150" y="4860925"/>
            <a:ext cx="5207000" cy="4605338"/>
          </a:xfrm>
          <a:noFill/>
          <a:ln/>
        </p:spPr>
        <p:txBody>
          <a:bodyPr/>
          <a:lstStyle/>
          <a:p>
            <a:r>
              <a:rPr lang="it-IT"/>
              <a:t>www.esselunga.it</a:t>
            </a:r>
            <a:endParaRPr lang="en-GB"/>
          </a:p>
        </p:txBody>
      </p:sp>
      <p:sp>
        <p:nvSpPr>
          <p:cNvPr id="86021"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41CD80B9-E44E-40F6-9D73-284E914D6852}"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GB"/>
          </a:p>
        </p:txBody>
      </p:sp>
      <p:sp>
        <p:nvSpPr>
          <p:cNvPr id="18437"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37985C9-D821-4AF2-ABAA-AE4CAB9B658D}" type="slidenum">
              <a:rPr lang="en-US"/>
              <a:pPr/>
              <a:t>39</a:t>
            </a:fld>
            <a:endParaRPr lang="en-US"/>
          </a:p>
        </p:txBody>
      </p:sp>
      <p:sp>
        <p:nvSpPr>
          <p:cNvPr id="88067" name="Rectangle 2"/>
          <p:cNvSpPr>
            <a:spLocks noGrp="1" noRot="1" noChangeAspect="1" noChangeArrowheads="1" noTextEdit="1"/>
          </p:cNvSpPr>
          <p:nvPr>
            <p:ph type="sldImg"/>
          </p:nvPr>
        </p:nvSpPr>
        <p:spPr>
          <a:xfrm>
            <a:off x="993775" y="768350"/>
            <a:ext cx="5114925" cy="3836988"/>
          </a:xfrm>
          <a:ln/>
        </p:spPr>
      </p:sp>
      <p:sp>
        <p:nvSpPr>
          <p:cNvPr id="88068" name="Rectangle 3"/>
          <p:cNvSpPr>
            <a:spLocks noGrp="1" noChangeArrowheads="1"/>
          </p:cNvSpPr>
          <p:nvPr>
            <p:ph type="body" idx="1"/>
          </p:nvPr>
        </p:nvSpPr>
        <p:spPr>
          <a:xfrm>
            <a:off x="946150" y="4860925"/>
            <a:ext cx="5207000" cy="4605338"/>
          </a:xfrm>
          <a:noFill/>
          <a:ln/>
        </p:spPr>
        <p:txBody>
          <a:bodyPr/>
          <a:lstStyle/>
          <a:p>
            <a:r>
              <a:rPr lang="it-IT"/>
              <a:t>www.mediaworld.it</a:t>
            </a:r>
            <a:endParaRPr lang="en-GB"/>
          </a:p>
        </p:txBody>
      </p:sp>
      <p:sp>
        <p:nvSpPr>
          <p:cNvPr id="88069"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7D9E4C1-8D65-459B-B56D-2A59469EED58}" type="slidenum">
              <a:rPr lang="en-US"/>
              <a:pPr/>
              <a:t>40</a:t>
            </a:fld>
            <a:endParaRPr lang="en-US"/>
          </a:p>
        </p:txBody>
      </p:sp>
      <p:sp>
        <p:nvSpPr>
          <p:cNvPr id="90115" name="Rectangle 1026"/>
          <p:cNvSpPr>
            <a:spLocks noGrp="1" noRot="1" noChangeAspect="1" noChangeArrowheads="1" noTextEdit="1"/>
          </p:cNvSpPr>
          <p:nvPr>
            <p:ph type="sldImg"/>
          </p:nvPr>
        </p:nvSpPr>
        <p:spPr>
          <a:xfrm>
            <a:off x="1009650" y="800100"/>
            <a:ext cx="5118100" cy="3838575"/>
          </a:xfrm>
          <a:ln/>
        </p:spPr>
      </p:sp>
      <p:sp>
        <p:nvSpPr>
          <p:cNvPr id="90116" name="Rectangle 1027"/>
          <p:cNvSpPr>
            <a:spLocks noGrp="1" noChangeArrowheads="1"/>
          </p:cNvSpPr>
          <p:nvPr>
            <p:ph type="body" idx="1"/>
          </p:nvPr>
        </p:nvSpPr>
        <p:spPr>
          <a:xfrm>
            <a:off x="946150" y="4860925"/>
            <a:ext cx="5207000" cy="4605338"/>
          </a:xfrm>
          <a:noFill/>
          <a:ln/>
        </p:spPr>
        <p:txBody>
          <a:bodyPr/>
          <a:lstStyle/>
          <a:p>
            <a:r>
              <a:rPr lang="it-IT"/>
              <a:t>www.volendo.com</a:t>
            </a:r>
            <a:endParaRPr lang="en-GB"/>
          </a:p>
        </p:txBody>
      </p:sp>
      <p:sp>
        <p:nvSpPr>
          <p:cNvPr id="90117"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82307" name="Segnaposto note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82308" name="Segnaposto numero diapositiva 3"/>
          <p:cNvSpPr>
            <a:spLocks noGrp="1"/>
          </p:cNvSpPr>
          <p:nvPr>
            <p:ph type="sldNum" sz="quarter" idx="5"/>
          </p:nvPr>
        </p:nvSpPr>
        <p:spPr bwMode="auto">
          <a:noFill/>
          <a:ln>
            <a:miter lim="800000"/>
            <a:headEnd/>
            <a:tailEnd/>
          </a:ln>
        </p:spPr>
        <p:txBody>
          <a:bodyPr/>
          <a:lstStyle/>
          <a:p>
            <a:fld id="{538F3299-8FDE-4DA0-97B6-23A470880F3E}" type="slidenum">
              <a:rPr lang="it-IT" smtClean="0"/>
              <a:pPr/>
              <a:t>41</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85379" name="Segnaposto note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85380" name="Segnaposto numero diapositiva 3"/>
          <p:cNvSpPr>
            <a:spLocks noGrp="1"/>
          </p:cNvSpPr>
          <p:nvPr>
            <p:ph type="sldNum" sz="quarter" idx="5"/>
          </p:nvPr>
        </p:nvSpPr>
        <p:spPr bwMode="auto">
          <a:noFill/>
          <a:ln>
            <a:miter lim="800000"/>
            <a:headEnd/>
            <a:tailEnd/>
          </a:ln>
        </p:spPr>
        <p:txBody>
          <a:bodyPr/>
          <a:lstStyle/>
          <a:p>
            <a:fld id="{37AAF110-3725-4251-875E-3BF4CEF8DCC7}" type="slidenum">
              <a:rPr lang="it-IT" smtClean="0"/>
              <a:pPr/>
              <a:t>42</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gnaposto immagine diapositiva 1"/>
          <p:cNvSpPr>
            <a:spLocks noGrp="1" noRot="1" noChangeAspect="1" noTextEdit="1"/>
          </p:cNvSpPr>
          <p:nvPr>
            <p:ph type="sldImg"/>
          </p:nvPr>
        </p:nvSpPr>
        <p:spPr>
          <a:ln/>
        </p:spPr>
      </p:sp>
      <p:sp>
        <p:nvSpPr>
          <p:cNvPr id="96259" name="Segnaposto note 2"/>
          <p:cNvSpPr>
            <a:spLocks noGrp="1"/>
          </p:cNvSpPr>
          <p:nvPr>
            <p:ph type="body" idx="1"/>
          </p:nvPr>
        </p:nvSpPr>
        <p:spPr>
          <a:noFill/>
          <a:ln/>
        </p:spPr>
        <p:txBody>
          <a:bodyPr/>
          <a:lstStyle/>
          <a:p>
            <a:endParaRPr lang="it-IT"/>
          </a:p>
        </p:txBody>
      </p:sp>
      <p:sp>
        <p:nvSpPr>
          <p:cNvPr id="96260" name="Segnaposto numero diapositiva 3"/>
          <p:cNvSpPr>
            <a:spLocks noGrp="1"/>
          </p:cNvSpPr>
          <p:nvPr>
            <p:ph type="sldNum" sz="quarter" idx="5"/>
          </p:nvPr>
        </p:nvSpPr>
        <p:spPr>
          <a:noFill/>
        </p:spPr>
        <p:txBody>
          <a:bodyPr/>
          <a:lstStyle/>
          <a:p>
            <a:pPr defTabSz="947738"/>
            <a:fld id="{5DC8A7AD-5E69-4D7B-B292-0017007D9EBB}" type="slidenum">
              <a:rPr lang="en-US"/>
              <a:pPr defTabSz="947738"/>
              <a:t>47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88451" name="Segnaposto note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88452" name="Segnaposto numero diapositiva 3"/>
          <p:cNvSpPr>
            <a:spLocks noGrp="1"/>
          </p:cNvSpPr>
          <p:nvPr>
            <p:ph type="sldNum" sz="quarter" idx="5"/>
          </p:nvPr>
        </p:nvSpPr>
        <p:spPr bwMode="auto">
          <a:noFill/>
          <a:ln>
            <a:miter lim="800000"/>
            <a:headEnd/>
            <a:tailEnd/>
          </a:ln>
        </p:spPr>
        <p:txBody>
          <a:bodyPr/>
          <a:lstStyle/>
          <a:p>
            <a:fld id="{421D0C78-FF89-4C1D-A06B-B50C1238DE5F}" type="slidenum">
              <a:rPr lang="it-IT" smtClean="0"/>
              <a:pPr/>
              <a:t>50</a:t>
            </a:fld>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egnaposto immagine diapositiva 1"/>
          <p:cNvSpPr>
            <a:spLocks noGrp="1" noRot="1" noChangeAspect="1" noTextEdit="1"/>
          </p:cNvSpPr>
          <p:nvPr>
            <p:ph type="sldImg"/>
          </p:nvPr>
        </p:nvSpPr>
        <p:spPr>
          <a:ln/>
        </p:spPr>
      </p:sp>
      <p:sp>
        <p:nvSpPr>
          <p:cNvPr id="101379" name="Segnaposto note 2"/>
          <p:cNvSpPr>
            <a:spLocks noGrp="1"/>
          </p:cNvSpPr>
          <p:nvPr>
            <p:ph type="body" idx="1"/>
          </p:nvPr>
        </p:nvSpPr>
        <p:spPr>
          <a:noFill/>
          <a:ln/>
        </p:spPr>
        <p:txBody>
          <a:bodyPr/>
          <a:lstStyle/>
          <a:p>
            <a:endParaRPr lang="it-IT"/>
          </a:p>
        </p:txBody>
      </p:sp>
      <p:sp>
        <p:nvSpPr>
          <p:cNvPr id="101380" name="Segnaposto numero diapositiva 3"/>
          <p:cNvSpPr>
            <a:spLocks noGrp="1"/>
          </p:cNvSpPr>
          <p:nvPr>
            <p:ph type="sldNum" sz="quarter" idx="5"/>
          </p:nvPr>
        </p:nvSpPr>
        <p:spPr>
          <a:noFill/>
        </p:spPr>
        <p:txBody>
          <a:bodyPr/>
          <a:lstStyle/>
          <a:p>
            <a:pPr defTabSz="947738"/>
            <a:fld id="{363B2CEA-C7B5-4EAB-AB45-85F85E0078BC}" type="slidenum">
              <a:rPr lang="en-US"/>
              <a:pPr defTabSz="947738"/>
              <a:t>52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egnaposto immagine diapositiva 1"/>
          <p:cNvSpPr>
            <a:spLocks noGrp="1" noRot="1" noChangeAspect="1" noTextEdit="1"/>
          </p:cNvSpPr>
          <p:nvPr>
            <p:ph type="sldImg"/>
          </p:nvPr>
        </p:nvSpPr>
        <p:spPr bwMode="auto">
          <a:xfrm>
            <a:off x="992188" y="768350"/>
            <a:ext cx="5114925" cy="3836988"/>
          </a:xfrm>
          <a:noFill/>
          <a:ln>
            <a:solidFill>
              <a:srgbClr val="000000"/>
            </a:solidFill>
            <a:miter lim="800000"/>
            <a:headEnd/>
            <a:tailEnd/>
          </a:ln>
        </p:spPr>
      </p:sp>
      <p:sp>
        <p:nvSpPr>
          <p:cNvPr id="352259" name="Segnaposto note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352260" name="Segnaposto numero diapositiva 3"/>
          <p:cNvSpPr>
            <a:spLocks noGrp="1"/>
          </p:cNvSpPr>
          <p:nvPr>
            <p:ph type="sldNum" sz="quarter" idx="5"/>
          </p:nvPr>
        </p:nvSpPr>
        <p:spPr bwMode="auto">
          <a:noFill/>
          <a:ln>
            <a:miter lim="800000"/>
            <a:headEnd/>
            <a:tailEnd/>
          </a:ln>
        </p:spPr>
        <p:txBody>
          <a:bodyPr/>
          <a:lstStyle/>
          <a:p>
            <a:fld id="{A7C5FAEC-F966-48A4-B3A0-6D8B81E1511B}" type="slidenum">
              <a:rPr lang="it-IT" smtClean="0"/>
              <a:pPr/>
              <a:t>54</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ECB84EB2-E3CB-436F-9577-9B64D968B2B4}" type="slidenum">
              <a:rPr lang="en-US"/>
              <a:pPr/>
              <a:t>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600"/>
              <a:t>Tratto da:</a:t>
            </a:r>
          </a:p>
          <a:p>
            <a:r>
              <a:rPr lang="en-US" sz="1600"/>
              <a:t>J.Reason, “Human Error”, 1990</a:t>
            </a:r>
            <a:endParaRPr lang="en-US"/>
          </a:p>
        </p:txBody>
      </p:sp>
      <p:sp>
        <p:nvSpPr>
          <p:cNvPr id="23557"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73091" name="Segnaposto note 2"/>
          <p:cNvSpPr>
            <a:spLocks noGrp="1"/>
          </p:cNvSpPr>
          <p:nvPr>
            <p:ph type="body" idx="1"/>
          </p:nvPr>
        </p:nvSpPr>
        <p:spPr bwMode="auto">
          <a:noFill/>
        </p:spPr>
        <p:txBody>
          <a:bodyPr wrap="square" numCol="1" anchor="t" anchorCtr="0" compatLnSpc="1">
            <a:prstTxWarp prst="textNoShape">
              <a:avLst/>
            </a:prstTxWarp>
          </a:bodyPr>
          <a:lstStyle/>
          <a:p>
            <a:endParaRPr lang="it-IT"/>
          </a:p>
        </p:txBody>
      </p:sp>
      <p:sp>
        <p:nvSpPr>
          <p:cNvPr id="473092" name="Segnaposto numero diapositiva 3"/>
          <p:cNvSpPr>
            <a:spLocks noGrp="1"/>
          </p:cNvSpPr>
          <p:nvPr>
            <p:ph type="sldNum" sz="quarter" idx="5"/>
          </p:nvPr>
        </p:nvSpPr>
        <p:spPr bwMode="auto">
          <a:noFill/>
          <a:ln>
            <a:miter lim="800000"/>
            <a:headEnd/>
            <a:tailEnd/>
          </a:ln>
        </p:spPr>
        <p:txBody>
          <a:bodyPr/>
          <a:lstStyle/>
          <a:p>
            <a:fld id="{F255F361-8F15-4669-9BF6-C6F49BB5AC40}" type="slidenum">
              <a:rPr lang="it-IT" smtClean="0"/>
              <a:pPr/>
              <a:t>7</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CD9E5BF-8922-4759-9844-2C58D53F9AE8}" type="slidenum">
              <a:rPr lang="en-US"/>
              <a:pPr/>
              <a:t>14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2000"/>
              <a:t>Da MacPaint 1.0 per Macintosh, 1984</a:t>
            </a:r>
            <a:endParaRPr lang="en-US"/>
          </a:p>
        </p:txBody>
      </p:sp>
      <p:sp>
        <p:nvSpPr>
          <p:cNvPr id="37893"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35E3F483-FAC0-4BC9-911E-720EEBD4FABF}" type="slidenum">
              <a:rPr lang="en-US"/>
              <a:pPr/>
              <a:t>15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GB"/>
          </a:p>
        </p:txBody>
      </p:sp>
      <p:sp>
        <p:nvSpPr>
          <p:cNvPr id="39941"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8698DA10-8B88-4BE2-9804-A9DCBF8DD2B6}" type="slidenum">
              <a:rPr lang="en-US"/>
              <a:pPr/>
              <a:t>16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GB"/>
          </a:p>
        </p:txBody>
      </p:sp>
      <p:sp>
        <p:nvSpPr>
          <p:cNvPr id="41989"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95ADC6A-A3F7-4CD7-A261-B4B84D74CB4E}" type="slidenum">
              <a:rPr lang="en-US"/>
              <a:pPr/>
              <a:t>20</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800"/>
              <a:t>Esempio tipico di FUNZIONE OBBLIGANTE</a:t>
            </a:r>
            <a:endParaRPr lang="en-US"/>
          </a:p>
        </p:txBody>
      </p:sp>
      <p:sp>
        <p:nvSpPr>
          <p:cNvPr id="47109"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C2A7AAF-3120-4B68-BA9A-033FFA7DAE5B}" type="slidenum">
              <a:rPr lang="en-US"/>
              <a:pPr/>
              <a:t>22</a:t>
            </a:fld>
            <a:endParaRPr lang="en-US"/>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a:ln/>
        </p:spPr>
        <p:txBody>
          <a:bodyPr/>
          <a:lstStyle/>
          <a:p>
            <a:endParaRPr lang="en-GB"/>
          </a:p>
        </p:txBody>
      </p:sp>
      <p:sp>
        <p:nvSpPr>
          <p:cNvPr id="50181" name="Segnaposto intestazione 4"/>
          <p:cNvSpPr>
            <a:spLocks noGrp="1"/>
          </p:cNvSpPr>
          <p:nvPr>
            <p:ph type="hdr" sz="quarter"/>
          </p:nvPr>
        </p:nvSpPr>
        <p:spPr>
          <a:noFill/>
        </p:spPr>
        <p:txBody>
          <a:bodyPr/>
          <a:lstStyle/>
          <a:p>
            <a:r>
              <a:rPr lang="it-IT"/>
              <a:t>R.Polillo, Interazione uomo macchina - Parte terza, 1</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2"/>
      </p:bgRef>
    </p:bg>
    <p:spTree>
      <p:nvGrpSpPr>
        <p:cNvPr id="1" name=""/>
        <p:cNvGrpSpPr/>
        <p:nvPr/>
      </p:nvGrpSpPr>
      <p:grpSpPr>
        <a:xfrm>
          <a:off x="0" y="0"/>
          <a:ext cx="0" cy="0"/>
          <a:chOff x="0" y="0"/>
          <a:chExt cx="0" cy="0"/>
        </a:xfrm>
      </p:grpSpPr>
      <p:sp>
        <p:nvSpPr>
          <p:cNvPr id="7" name="Rettango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2362200" y="4038600"/>
            <a:ext cx="6477000" cy="1828800"/>
          </a:xfrm>
        </p:spPr>
        <p:txBody>
          <a:bodyPr anchor="b"/>
          <a:lstStyle>
            <a:lvl1pPr>
              <a:defRPr cap="all" baseline="0"/>
            </a:lvl1pPr>
          </a:lstStyle>
          <a:p>
            <a:r>
              <a:rPr kumimoji="0" lang="it-IT"/>
              <a:t>Fare clic per modificare lo stile del titolo</a:t>
            </a:r>
            <a:endParaRPr kumimoji="0" lang="en-US"/>
          </a:p>
        </p:txBody>
      </p:sp>
      <p:sp>
        <p:nvSpPr>
          <p:cNvPr id="9" name="Sottotito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a:xfrm>
            <a:off x="76200" y="6068699"/>
            <a:ext cx="2057400" cy="685800"/>
          </a:xfrm>
          <a:prstGeom prst="rect">
            <a:avLst/>
          </a:prstGeom>
        </p:spPr>
        <p:txBody>
          <a:bodyPr>
            <a:noAutofit/>
          </a:bodyPr>
          <a:lstStyle>
            <a:lvl1pPr algn="ctr">
              <a:defRPr sz="2000">
                <a:solidFill>
                  <a:srgbClr val="FFFFFF"/>
                </a:solidFill>
              </a:defRPr>
            </a:lvl1pPr>
          </a:lstStyle>
          <a:p>
            <a:pPr>
              <a:defRPr/>
            </a:pPr>
            <a:endParaRPr lang="en-US"/>
          </a:p>
        </p:txBody>
      </p:sp>
      <p:sp>
        <p:nvSpPr>
          <p:cNvPr id="17" name="Segnaposto piè di pagina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a:t>R.Polillo - Ottobre 2010</a:t>
            </a:r>
          </a:p>
        </p:txBody>
      </p:sp>
      <p:sp>
        <p:nvSpPr>
          <p:cNvPr id="29" name="Segnaposto numero diapositiva 28"/>
          <p:cNvSpPr>
            <a:spLocks noGrp="1"/>
          </p:cNvSpPr>
          <p:nvPr>
            <p:ph type="sldNum" sz="quarter" idx="12"/>
          </p:nvPr>
        </p:nvSpPr>
        <p:spPr>
          <a:xfrm>
            <a:off x="8001000" y="228600"/>
            <a:ext cx="838200" cy="381000"/>
          </a:xfrm>
        </p:spPr>
        <p:txBody>
          <a:bodyPr/>
          <a:lstStyle>
            <a:lvl1pPr>
              <a:defRPr>
                <a:solidFill>
                  <a:schemeClr val="tx2"/>
                </a:solidFill>
              </a:defRPr>
            </a:lvl1pPr>
          </a:lstStyle>
          <a:p>
            <a:fld id="{A3A828F1-DD93-46E4-9AFD-3A0CC0580AB4}"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a:xfrm>
            <a:off x="6096000" y="6248400"/>
            <a:ext cx="2667000" cy="365125"/>
          </a:xfrm>
          <a:prstGeom prst="rect">
            <a:avLst/>
          </a:prstGeom>
        </p:spPr>
        <p:txBody>
          <a:bodyPr/>
          <a:lstStyle/>
          <a:p>
            <a:pPr>
              <a:defRPr/>
            </a:pPr>
            <a:endParaRPr lang="en-US"/>
          </a:p>
        </p:txBody>
      </p:sp>
      <p:sp>
        <p:nvSpPr>
          <p:cNvPr id="5" name="Segnaposto piè di pagina 4"/>
          <p:cNvSpPr>
            <a:spLocks noGrp="1"/>
          </p:cNvSpPr>
          <p:nvPr>
            <p:ph type="ftr" sz="quarter" idx="11"/>
          </p:nvPr>
        </p:nvSpPr>
        <p:spPr/>
        <p:txBody>
          <a:bodyPr/>
          <a:lstStyle/>
          <a:p>
            <a:pPr>
              <a:defRPr/>
            </a:pPr>
            <a:r>
              <a:rPr lang="en-US"/>
              <a:t>R.Polillo - Ottobre 2010</a:t>
            </a:r>
          </a:p>
        </p:txBody>
      </p:sp>
      <p:sp>
        <p:nvSpPr>
          <p:cNvPr id="6" name="Segnaposto numero diapositiva 5"/>
          <p:cNvSpPr>
            <a:spLocks noGrp="1"/>
          </p:cNvSpPr>
          <p:nvPr>
            <p:ph type="sldNum" sz="quarter" idx="12"/>
          </p:nvPr>
        </p:nvSpPr>
        <p:spPr/>
        <p:txBody>
          <a:bodyPr/>
          <a:lstStyle/>
          <a:p>
            <a:fld id="{3B0C50BB-6CAE-48C9-AF0C-90B353EBC6D8}"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bg>
      <p:bgRef idx="1001">
        <a:schemeClr val="bg1"/>
      </p:bgRef>
    </p:bg>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53200" y="609600"/>
            <a:ext cx="2057400" cy="5516563"/>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609600"/>
            <a:ext cx="5562600" cy="5516564"/>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a:xfrm>
            <a:off x="6553200" y="6248402"/>
            <a:ext cx="2209800" cy="365125"/>
          </a:xfrm>
          <a:prstGeom prst="rect">
            <a:avLst/>
          </a:prstGeom>
        </p:spPr>
        <p:txBody>
          <a:bodyPr/>
          <a:lstStyle/>
          <a:p>
            <a:pPr>
              <a:defRPr/>
            </a:pPr>
            <a:endParaRPr lang="en-US"/>
          </a:p>
        </p:txBody>
      </p:sp>
      <p:sp>
        <p:nvSpPr>
          <p:cNvPr id="5" name="Segnaposto piè di pagina 4"/>
          <p:cNvSpPr>
            <a:spLocks noGrp="1"/>
          </p:cNvSpPr>
          <p:nvPr>
            <p:ph type="ftr" sz="quarter" idx="11"/>
          </p:nvPr>
        </p:nvSpPr>
        <p:spPr>
          <a:xfrm>
            <a:off x="457201" y="6248207"/>
            <a:ext cx="5573483" cy="365125"/>
          </a:xfrm>
        </p:spPr>
        <p:txBody>
          <a:bodyPr/>
          <a:lstStyle/>
          <a:p>
            <a:pPr>
              <a:defRPr/>
            </a:pPr>
            <a:r>
              <a:rPr lang="en-US"/>
              <a:t>R.Polillo - Ottobre 2010</a:t>
            </a:r>
          </a:p>
        </p:txBody>
      </p:sp>
      <p:sp>
        <p:nvSpPr>
          <p:cNvPr id="7" name="Rettango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ttango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ttango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egnaposto numero diapositiva 5"/>
          <p:cNvSpPr>
            <a:spLocks noGrp="1"/>
          </p:cNvSpPr>
          <p:nvPr>
            <p:ph type="sldNum" sz="quarter" idx="12"/>
          </p:nvPr>
        </p:nvSpPr>
        <p:spPr>
          <a:xfrm rot="5400000">
            <a:off x="5989638" y="144462"/>
            <a:ext cx="533400" cy="244476"/>
          </a:xfrm>
        </p:spPr>
        <p:txBody>
          <a:bodyPr/>
          <a:lstStyle/>
          <a:p>
            <a:fld id="{51629343-2289-4FFE-9505-B155B3FFBA8D}"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2648" y="228600"/>
            <a:ext cx="8153400" cy="990600"/>
          </a:xfrm>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a:xfrm>
            <a:off x="6096000" y="6248400"/>
            <a:ext cx="2667000" cy="365125"/>
          </a:xfrm>
          <a:prstGeom prst="rect">
            <a:avLst/>
          </a:prstGeom>
        </p:spPr>
        <p:txBody>
          <a:bodyPr/>
          <a:lstStyle/>
          <a:p>
            <a:pPr>
              <a:defRPr/>
            </a:pPr>
            <a:endParaRPr lang="en-US"/>
          </a:p>
        </p:txBody>
      </p:sp>
      <p:sp>
        <p:nvSpPr>
          <p:cNvPr id="5" name="Segnaposto piè di pagina 4"/>
          <p:cNvSpPr>
            <a:spLocks noGrp="1"/>
          </p:cNvSpPr>
          <p:nvPr>
            <p:ph type="ftr" sz="quarter" idx="11"/>
          </p:nvPr>
        </p:nvSpPr>
        <p:spPr/>
        <p:txBody>
          <a:bodyPr/>
          <a:lstStyle/>
          <a:p>
            <a:pPr>
              <a:defRPr/>
            </a:pPr>
            <a:r>
              <a:rPr lang="en-US"/>
              <a:t>R.Polillo - Ottobre 2010</a:t>
            </a:r>
          </a:p>
        </p:txBody>
      </p:sp>
      <p:sp>
        <p:nvSpPr>
          <p:cNvPr id="6" name="Segnaposto numero diapositiva 5"/>
          <p:cNvSpPr>
            <a:spLocks noGrp="1"/>
          </p:cNvSpPr>
          <p:nvPr>
            <p:ph type="sldNum" sz="quarter" idx="12"/>
          </p:nvPr>
        </p:nvSpPr>
        <p:spPr/>
        <p:txBody>
          <a:bodyPr/>
          <a:lstStyle>
            <a:lvl1pPr>
              <a:defRPr>
                <a:solidFill>
                  <a:srgbClr val="FFFFFF"/>
                </a:solidFill>
              </a:defRPr>
            </a:lvl1pPr>
          </a:lstStyle>
          <a:p>
            <a:fld id="{D9FD8712-FC50-40F1-A101-A3A1A566A54A}" type="slidenum">
              <a:rPr lang="en-US" smtClean="0"/>
              <a:pPr/>
              <a:t>‹N›</a:t>
            </a:fld>
            <a:endParaRPr lang="en-US"/>
          </a:p>
        </p:txBody>
      </p:sp>
      <p:sp>
        <p:nvSpPr>
          <p:cNvPr id="8" name="Segnaposto contenuto 7"/>
          <p:cNvSpPr>
            <a:spLocks noGrp="1"/>
          </p:cNvSpPr>
          <p:nvPr>
            <p:ph sz="quarter" idx="1"/>
          </p:nvPr>
        </p:nvSpPr>
        <p:spPr>
          <a:xfrm>
            <a:off x="612648" y="1600200"/>
            <a:ext cx="8153400" cy="44958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7" name="Rettango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it-IT"/>
              <a:t>Fare clic per modificare lo stile del titolo</a:t>
            </a:r>
            <a:endParaRPr kumimoji="0" lang="en-US"/>
          </a:p>
        </p:txBody>
      </p:sp>
      <p:sp>
        <p:nvSpPr>
          <p:cNvPr id="12" name="Segnaposto data 11"/>
          <p:cNvSpPr>
            <a:spLocks noGrp="1"/>
          </p:cNvSpPr>
          <p:nvPr>
            <p:ph type="dt" sz="half" idx="10"/>
          </p:nvPr>
        </p:nvSpPr>
        <p:spPr>
          <a:xfrm>
            <a:off x="6096000" y="6248400"/>
            <a:ext cx="2667000" cy="365125"/>
          </a:xfrm>
          <a:prstGeom prst="rect">
            <a:avLst/>
          </a:prstGeom>
        </p:spPr>
        <p:txBody>
          <a:bodyPr/>
          <a:lstStyle/>
          <a:p>
            <a:pPr>
              <a:defRPr/>
            </a:pPr>
            <a:endParaRPr lang="en-US"/>
          </a:p>
        </p:txBody>
      </p:sp>
      <p:sp>
        <p:nvSpPr>
          <p:cNvPr id="13" name="Segnaposto numero diapositiva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EA5306D-12EA-4799-84D5-C65B0FD96192}" type="slidenum">
              <a:rPr lang="en-US" smtClean="0"/>
              <a:pPr/>
              <a:t>‹N›</a:t>
            </a:fld>
            <a:endParaRPr lang="en-US"/>
          </a:p>
        </p:txBody>
      </p:sp>
      <p:sp>
        <p:nvSpPr>
          <p:cNvPr id="14" name="Segnaposto piè di pagina 13"/>
          <p:cNvSpPr>
            <a:spLocks noGrp="1"/>
          </p:cNvSpPr>
          <p:nvPr>
            <p:ph type="ftr" sz="quarter" idx="12"/>
          </p:nvPr>
        </p:nvSpPr>
        <p:spPr/>
        <p:txBody>
          <a:bodyPr/>
          <a:lstStyle/>
          <a:p>
            <a:pPr>
              <a:defRPr/>
            </a:pPr>
            <a:r>
              <a:rPr lang="en-US"/>
              <a:t>R.Polillo - Ottobre 2010</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9" name="Segnaposto contenuto 8"/>
          <p:cNvSpPr>
            <a:spLocks noGrp="1"/>
          </p:cNvSpPr>
          <p:nvPr>
            <p:ph sz="quarter" idx="1"/>
          </p:nvPr>
        </p:nvSpPr>
        <p:spPr>
          <a:xfrm>
            <a:off x="609600" y="1589567"/>
            <a:ext cx="3886200" cy="45720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844901" y="1589567"/>
            <a:ext cx="3886200" cy="45720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8" name="Segnaposto data 7"/>
          <p:cNvSpPr>
            <a:spLocks noGrp="1"/>
          </p:cNvSpPr>
          <p:nvPr>
            <p:ph type="dt" sz="half" idx="15"/>
          </p:nvPr>
        </p:nvSpPr>
        <p:spPr>
          <a:xfrm>
            <a:off x="6096000" y="6248400"/>
            <a:ext cx="2667000" cy="365125"/>
          </a:xfrm>
          <a:prstGeom prst="rect">
            <a:avLst/>
          </a:prstGeom>
        </p:spPr>
        <p:txBody>
          <a:bodyPr rtlCol="0"/>
          <a:lstStyle/>
          <a:p>
            <a:pPr>
              <a:defRPr/>
            </a:pPr>
            <a:endParaRPr lang="en-US"/>
          </a:p>
        </p:txBody>
      </p:sp>
      <p:sp>
        <p:nvSpPr>
          <p:cNvPr id="10" name="Segnaposto numero diapositiva 9"/>
          <p:cNvSpPr>
            <a:spLocks noGrp="1"/>
          </p:cNvSpPr>
          <p:nvPr>
            <p:ph type="sldNum" sz="quarter" idx="16"/>
          </p:nvPr>
        </p:nvSpPr>
        <p:spPr/>
        <p:txBody>
          <a:bodyPr rtlCol="0"/>
          <a:lstStyle/>
          <a:p>
            <a:fld id="{1C91E4FE-38C3-4FA0-BCB6-E4B8C3C15649}" type="slidenum">
              <a:rPr lang="en-US" smtClean="0"/>
              <a:pPr/>
              <a:t>‹N›</a:t>
            </a:fld>
            <a:endParaRPr lang="en-US"/>
          </a:p>
        </p:txBody>
      </p:sp>
      <p:sp>
        <p:nvSpPr>
          <p:cNvPr id="12" name="Segnaposto piè di pagina 11"/>
          <p:cNvSpPr>
            <a:spLocks noGrp="1"/>
          </p:cNvSpPr>
          <p:nvPr>
            <p:ph type="ftr" sz="quarter" idx="17"/>
          </p:nvPr>
        </p:nvSpPr>
        <p:spPr/>
        <p:txBody>
          <a:bodyPr rtlCol="0"/>
          <a:lstStyle/>
          <a:p>
            <a:pPr>
              <a:defRPr/>
            </a:pPr>
            <a:r>
              <a:rPr lang="en-US"/>
              <a:t>R.Polillo - Ottobre 2010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533400" y="273050"/>
            <a:ext cx="8153400" cy="869950"/>
          </a:xfrm>
        </p:spPr>
        <p:txBody>
          <a:bodyPr anchor="ctr"/>
          <a:lstStyle>
            <a:lvl1pPr>
              <a:defRPr/>
            </a:lvl1pPr>
          </a:lstStyle>
          <a:p>
            <a:r>
              <a:rPr kumimoji="0" lang="it-IT"/>
              <a:t>Fare clic per modificare lo stile del titolo</a:t>
            </a:r>
            <a:endParaRPr kumimoji="0" lang="en-US"/>
          </a:p>
        </p:txBody>
      </p:sp>
      <p:sp>
        <p:nvSpPr>
          <p:cNvPr id="11" name="Segnaposto contenuto 10"/>
          <p:cNvSpPr>
            <a:spLocks noGrp="1"/>
          </p:cNvSpPr>
          <p:nvPr>
            <p:ph sz="quarter" idx="2"/>
          </p:nvPr>
        </p:nvSpPr>
        <p:spPr>
          <a:xfrm>
            <a:off x="609600" y="2438400"/>
            <a:ext cx="3886200" cy="35814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quarter" idx="4"/>
          </p:nvPr>
        </p:nvSpPr>
        <p:spPr>
          <a:xfrm>
            <a:off x="4800600" y="2438400"/>
            <a:ext cx="3886200" cy="35814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0" name="Segnaposto data 9"/>
          <p:cNvSpPr>
            <a:spLocks noGrp="1"/>
          </p:cNvSpPr>
          <p:nvPr>
            <p:ph type="dt" sz="half" idx="15"/>
          </p:nvPr>
        </p:nvSpPr>
        <p:spPr>
          <a:xfrm>
            <a:off x="6096000" y="6248400"/>
            <a:ext cx="2667000" cy="365125"/>
          </a:xfrm>
          <a:prstGeom prst="rect">
            <a:avLst/>
          </a:prstGeom>
        </p:spPr>
        <p:txBody>
          <a:bodyPr rtlCol="0"/>
          <a:lstStyle/>
          <a:p>
            <a:pPr>
              <a:defRPr/>
            </a:pPr>
            <a:endParaRPr lang="en-US"/>
          </a:p>
        </p:txBody>
      </p:sp>
      <p:sp>
        <p:nvSpPr>
          <p:cNvPr id="12" name="Segnaposto numero diapositiva 11"/>
          <p:cNvSpPr>
            <a:spLocks noGrp="1"/>
          </p:cNvSpPr>
          <p:nvPr>
            <p:ph type="sldNum" sz="quarter" idx="16"/>
          </p:nvPr>
        </p:nvSpPr>
        <p:spPr/>
        <p:txBody>
          <a:bodyPr rtlCol="0"/>
          <a:lstStyle/>
          <a:p>
            <a:fld id="{4DDAF81B-0213-4EAD-815E-2A9D2D26D797}" type="slidenum">
              <a:rPr lang="en-US" smtClean="0"/>
              <a:pPr/>
              <a:t>‹N›</a:t>
            </a:fld>
            <a:endParaRPr lang="en-US"/>
          </a:p>
        </p:txBody>
      </p:sp>
      <p:sp>
        <p:nvSpPr>
          <p:cNvPr id="14" name="Segnaposto piè di pagina 13"/>
          <p:cNvSpPr>
            <a:spLocks noGrp="1"/>
          </p:cNvSpPr>
          <p:nvPr>
            <p:ph type="ftr" sz="quarter" idx="17"/>
          </p:nvPr>
        </p:nvSpPr>
        <p:spPr/>
        <p:txBody>
          <a:bodyPr rtlCol="0"/>
          <a:lstStyle/>
          <a:p>
            <a:pPr>
              <a:defRPr/>
            </a:pPr>
            <a:r>
              <a:rPr lang="en-US"/>
              <a:t>R.Polillo - Ottobre 2010</a:t>
            </a:r>
          </a:p>
        </p:txBody>
      </p:sp>
      <p:sp>
        <p:nvSpPr>
          <p:cNvPr id="16" name="Segnaposto tes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it-IT"/>
              <a:t>Fare clic per modificare stili del testo dello schema</a:t>
            </a:r>
          </a:p>
        </p:txBody>
      </p:sp>
      <p:sp>
        <p:nvSpPr>
          <p:cNvPr id="15" name="Segnaposto tes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it-IT"/>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piè di pagina 3"/>
          <p:cNvSpPr>
            <a:spLocks noGrp="1"/>
          </p:cNvSpPr>
          <p:nvPr>
            <p:ph type="ftr" sz="quarter" idx="11"/>
          </p:nvPr>
        </p:nvSpPr>
        <p:spPr>
          <a:xfrm>
            <a:off x="609600" y="6248206"/>
            <a:ext cx="7994848" cy="365125"/>
          </a:xfrm>
        </p:spPr>
        <p:txBody>
          <a:bodyPr/>
          <a:lstStyle>
            <a:lvl1pPr algn="ctr">
              <a:defRPr sz="1200" baseline="0">
                <a:solidFill>
                  <a:schemeClr val="tx1">
                    <a:lumMod val="50000"/>
                    <a:lumOff val="50000"/>
                  </a:schemeClr>
                </a:solidFill>
                <a:latin typeface="Cambria" pitchFamily="18" charset="0"/>
              </a:defRPr>
            </a:lvl1pPr>
          </a:lstStyle>
          <a:p>
            <a:pPr>
              <a:defRPr/>
            </a:pPr>
            <a:r>
              <a:rPr lang="en-US"/>
              <a:t>R.Polillo - Ottobre 2010</a:t>
            </a:r>
          </a:p>
        </p:txBody>
      </p:sp>
      <p:sp>
        <p:nvSpPr>
          <p:cNvPr id="5" name="Segnaposto numero diapositiva 4"/>
          <p:cNvSpPr>
            <a:spLocks noGrp="1"/>
          </p:cNvSpPr>
          <p:nvPr>
            <p:ph type="sldNum" sz="quarter" idx="12"/>
          </p:nvPr>
        </p:nvSpPr>
        <p:spPr/>
        <p:txBody>
          <a:bodyPr/>
          <a:lstStyle>
            <a:lvl1pPr>
              <a:defRPr>
                <a:solidFill>
                  <a:srgbClr val="FFFFFF"/>
                </a:solidFill>
              </a:defRPr>
            </a:lvl1pPr>
          </a:lstStyle>
          <a:p>
            <a:fld id="{411C2F76-5BCD-4EA7-9BFA-03921364FE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a:xfrm>
            <a:off x="609600" y="6248206"/>
            <a:ext cx="7994848" cy="365125"/>
          </a:xfrm>
        </p:spPr>
        <p:txBody>
          <a:bodyPr/>
          <a:lstStyle>
            <a:lvl1pPr algn="ctr">
              <a:defRPr sz="1400" baseline="0">
                <a:solidFill>
                  <a:schemeClr val="tx1">
                    <a:lumMod val="50000"/>
                    <a:lumOff val="50000"/>
                  </a:schemeClr>
                </a:solidFill>
                <a:latin typeface="Cambria" pitchFamily="18" charset="0"/>
              </a:defRPr>
            </a:lvl1pPr>
          </a:lstStyle>
          <a:p>
            <a:pPr>
              <a:defRPr/>
            </a:pPr>
            <a:r>
              <a:rPr lang="en-US"/>
              <a:t>R.Polillo - Ottobre 2010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0" y="273050"/>
            <a:ext cx="8077200" cy="869950"/>
          </a:xfrm>
        </p:spPr>
        <p:txBody>
          <a:bodyPr anchor="ctr"/>
          <a:lstStyle>
            <a:lvl1pPr algn="l">
              <a:buNone/>
              <a:defRPr sz="4400" b="0"/>
            </a:lvl1pPr>
          </a:lstStyle>
          <a:p>
            <a:r>
              <a:rPr kumimoji="0" lang="it-IT"/>
              <a:t>Fare clic per modificare lo stile del titolo</a:t>
            </a:r>
            <a:endParaRPr kumimoji="0" lang="en-US"/>
          </a:p>
        </p:txBody>
      </p:sp>
      <p:sp>
        <p:nvSpPr>
          <p:cNvPr id="5" name="Segnaposto data 4"/>
          <p:cNvSpPr>
            <a:spLocks noGrp="1"/>
          </p:cNvSpPr>
          <p:nvPr>
            <p:ph type="dt" sz="half" idx="10"/>
          </p:nvPr>
        </p:nvSpPr>
        <p:spPr>
          <a:xfrm>
            <a:off x="6096000" y="6248400"/>
            <a:ext cx="2667000" cy="365125"/>
          </a:xfrm>
          <a:prstGeom prst="rect">
            <a:avLst/>
          </a:prstGeom>
        </p:spPr>
        <p:txBody>
          <a:bodyPr/>
          <a:lstStyle/>
          <a:p>
            <a:pPr>
              <a:defRPr/>
            </a:pPr>
            <a:endParaRPr lang="en-US"/>
          </a:p>
        </p:txBody>
      </p:sp>
      <p:sp>
        <p:nvSpPr>
          <p:cNvPr id="6" name="Segnaposto piè di pagina 5"/>
          <p:cNvSpPr>
            <a:spLocks noGrp="1"/>
          </p:cNvSpPr>
          <p:nvPr>
            <p:ph type="ftr" sz="quarter" idx="11"/>
          </p:nvPr>
        </p:nvSpPr>
        <p:spPr/>
        <p:txBody>
          <a:bodyPr/>
          <a:lstStyle/>
          <a:p>
            <a:pPr>
              <a:defRPr/>
            </a:pPr>
            <a:r>
              <a:rPr lang="en-US"/>
              <a:t>R.Polillo - Ottobre 2010</a:t>
            </a:r>
          </a:p>
        </p:txBody>
      </p:sp>
      <p:sp>
        <p:nvSpPr>
          <p:cNvPr id="7" name="Segnaposto numero diapositiva 6"/>
          <p:cNvSpPr>
            <a:spLocks noGrp="1"/>
          </p:cNvSpPr>
          <p:nvPr>
            <p:ph type="sldNum" sz="quarter" idx="12"/>
          </p:nvPr>
        </p:nvSpPr>
        <p:spPr/>
        <p:txBody>
          <a:bodyPr/>
          <a:lstStyle>
            <a:lvl1pPr>
              <a:defRPr>
                <a:solidFill>
                  <a:srgbClr val="FFFFFF"/>
                </a:solidFill>
              </a:defRPr>
            </a:lvl1pPr>
          </a:lstStyle>
          <a:p>
            <a:fld id="{AA5A83F1-BDCC-4DF9-A900-65E3C6AB9045}" type="slidenum">
              <a:rPr lang="en-US" smtClean="0"/>
              <a:pPr/>
              <a:t>‹N›</a:t>
            </a:fld>
            <a:endParaRPr lang="en-US"/>
          </a:p>
        </p:txBody>
      </p:sp>
      <p:sp>
        <p:nvSpPr>
          <p:cNvPr id="3" name="Segnaposto tes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9" name="Segnaposto contenuto 8"/>
          <p:cNvSpPr>
            <a:spLocks noGrp="1"/>
          </p:cNvSpPr>
          <p:nvPr>
            <p:ph sz="quarter" idx="1"/>
          </p:nvPr>
        </p:nvSpPr>
        <p:spPr>
          <a:xfrm>
            <a:off x="2362200" y="1752600"/>
            <a:ext cx="6400800" cy="4419600"/>
          </a:xfrm>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Ref idx="1003">
        <a:schemeClr val="bg2"/>
      </p:bgRef>
    </p:bg>
    <p:spTree>
      <p:nvGrpSpPr>
        <p:cNvPr id="1" name=""/>
        <p:cNvGrpSpPr/>
        <p:nvPr/>
      </p:nvGrpSpPr>
      <p:grpSpPr>
        <a:xfrm>
          <a:off x="0" y="0"/>
          <a:ext cx="0" cy="0"/>
          <a:chOff x="0" y="0"/>
          <a:chExt cx="0" cy="0"/>
        </a:xfrm>
      </p:grpSpPr>
      <p:sp>
        <p:nvSpPr>
          <p:cNvPr id="4" name="Segnaposto tes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it-IT"/>
              <a:t>Fare clic per modificare stili del testo dello schema</a:t>
            </a:r>
          </a:p>
        </p:txBody>
      </p:sp>
      <p:sp>
        <p:nvSpPr>
          <p:cNvPr id="8" name="Rettango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it-IT"/>
              <a:t>Fare clic per modificare lo stile del titolo</a:t>
            </a:r>
            <a:endParaRPr kumimoji="0" lang="en-US"/>
          </a:p>
        </p:txBody>
      </p:sp>
      <p:sp>
        <p:nvSpPr>
          <p:cNvPr id="11" name="Rettango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egnaposto data 11"/>
          <p:cNvSpPr>
            <a:spLocks noGrp="1"/>
          </p:cNvSpPr>
          <p:nvPr>
            <p:ph type="dt" sz="half" idx="10"/>
          </p:nvPr>
        </p:nvSpPr>
        <p:spPr>
          <a:xfrm>
            <a:off x="6248400" y="6248400"/>
            <a:ext cx="2667000" cy="365125"/>
          </a:xfrm>
          <a:prstGeom prst="rect">
            <a:avLst/>
          </a:prstGeom>
        </p:spPr>
        <p:txBody>
          <a:bodyPr rtlCol="0"/>
          <a:lstStyle/>
          <a:p>
            <a:pPr>
              <a:defRPr/>
            </a:pPr>
            <a:endParaRPr lang="en-US"/>
          </a:p>
        </p:txBody>
      </p:sp>
      <p:sp>
        <p:nvSpPr>
          <p:cNvPr id="13" name="Segnaposto numero diapositiva 12"/>
          <p:cNvSpPr>
            <a:spLocks noGrp="1"/>
          </p:cNvSpPr>
          <p:nvPr>
            <p:ph type="sldNum" sz="quarter" idx="11"/>
          </p:nvPr>
        </p:nvSpPr>
        <p:spPr>
          <a:xfrm>
            <a:off x="0" y="4667249"/>
            <a:ext cx="1447800" cy="663578"/>
          </a:xfrm>
        </p:spPr>
        <p:txBody>
          <a:bodyPr rtlCol="0"/>
          <a:lstStyle>
            <a:lvl1pPr>
              <a:defRPr sz="2800"/>
            </a:lvl1pPr>
          </a:lstStyle>
          <a:p>
            <a:fld id="{F4E2BEA7-5788-4604-A33C-ACA4B30CF71B}" type="slidenum">
              <a:rPr lang="en-US" smtClean="0"/>
              <a:pPr/>
              <a:t>‹N›</a:t>
            </a:fld>
            <a:endParaRPr lang="en-US"/>
          </a:p>
        </p:txBody>
      </p:sp>
      <p:sp>
        <p:nvSpPr>
          <p:cNvPr id="14" name="Segnaposto piè di pagina 13"/>
          <p:cNvSpPr>
            <a:spLocks noGrp="1"/>
          </p:cNvSpPr>
          <p:nvPr>
            <p:ph type="ftr" sz="quarter" idx="12"/>
          </p:nvPr>
        </p:nvSpPr>
        <p:spPr>
          <a:xfrm>
            <a:off x="1600200" y="6248206"/>
            <a:ext cx="4572000" cy="365125"/>
          </a:xfrm>
        </p:spPr>
        <p:txBody>
          <a:bodyPr rtlCol="0"/>
          <a:lstStyle/>
          <a:p>
            <a:pPr>
              <a:defRPr/>
            </a:pPr>
            <a:r>
              <a:rPr lang="en-US"/>
              <a:t>R.Polillo - Ottobre 2010</a:t>
            </a:r>
          </a:p>
        </p:txBody>
      </p:sp>
      <p:sp>
        <p:nvSpPr>
          <p:cNvPr id="3" name="Segnaposto immagin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it-IT"/>
              <a:t>Fare clic sull'icona per inserire un'immagine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egnaposto titolo 21"/>
          <p:cNvSpPr>
            <a:spLocks noGrp="1"/>
          </p:cNvSpPr>
          <p:nvPr>
            <p:ph type="title"/>
          </p:nvPr>
        </p:nvSpPr>
        <p:spPr>
          <a:xfrm>
            <a:off x="609600" y="228600"/>
            <a:ext cx="8153400" cy="990600"/>
          </a:xfrm>
          <a:prstGeom prst="rect">
            <a:avLst/>
          </a:prstGeom>
        </p:spPr>
        <p:txBody>
          <a:bodyPr vert="horz" anchor="ctr">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3" name="Segnaposto piè di pagina 2"/>
          <p:cNvSpPr>
            <a:spLocks noGrp="1"/>
          </p:cNvSpPr>
          <p:nvPr>
            <p:ph type="ftr" sz="quarter" idx="3"/>
          </p:nvPr>
        </p:nvSpPr>
        <p:spPr>
          <a:xfrm>
            <a:off x="609600" y="6248206"/>
            <a:ext cx="8138864" cy="365125"/>
          </a:xfrm>
          <a:prstGeom prst="rect">
            <a:avLst/>
          </a:prstGeom>
        </p:spPr>
        <p:txBody>
          <a:bodyPr vert="horz" anchor="ctr"/>
          <a:lstStyle>
            <a:lvl1pPr algn="ctr" eaLnBrk="1" latinLnBrk="0" hangingPunct="1">
              <a:defRPr kumimoji="0" sz="1200" baseline="0">
                <a:solidFill>
                  <a:schemeClr val="tx1">
                    <a:lumMod val="50000"/>
                    <a:lumOff val="50000"/>
                  </a:schemeClr>
                </a:solidFill>
                <a:latin typeface="Cambria" pitchFamily="18" charset="0"/>
              </a:defRPr>
            </a:lvl1pPr>
          </a:lstStyle>
          <a:p>
            <a:pPr>
              <a:defRPr/>
            </a:pPr>
            <a:r>
              <a:rPr lang="en-US"/>
              <a:t>R.Polillo - Ottobre 2010</a:t>
            </a:r>
          </a:p>
        </p:txBody>
      </p:sp>
      <p:sp>
        <p:nvSpPr>
          <p:cNvPr id="7" name="Rettango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egnaposto numero diapositiva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7B9CC29-64B7-4200-93C0-94F93F63C703}"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rpolillo.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3"/>
          <p:cNvSpPr>
            <a:spLocks noGrp="1"/>
          </p:cNvSpPr>
          <p:nvPr>
            <p:ph type="body" idx="1"/>
          </p:nvPr>
        </p:nvSpPr>
        <p:spPr/>
        <p:txBody>
          <a:bodyPr>
            <a:normAutofit fontScale="92500" lnSpcReduction="20000"/>
          </a:bodyPr>
          <a:lstStyle/>
          <a:p>
            <a:pPr fontAlgn="auto">
              <a:spcAft>
                <a:spcPts val="0"/>
              </a:spcAft>
              <a:buFont typeface="Wingdings"/>
              <a:buNone/>
              <a:defRPr/>
            </a:pPr>
            <a:r>
              <a:rPr lang="it-IT" sz="1600">
                <a:solidFill>
                  <a:schemeClr val="tx1"/>
                </a:solidFill>
                <a:latin typeface="Arial" pitchFamily="34" charset="0"/>
                <a:cs typeface="Arial" pitchFamily="34" charset="0"/>
              </a:rPr>
              <a:t>Corso di Interazione Uomo Macchina</a:t>
            </a:r>
            <a:br>
              <a:rPr lang="it-IT" sz="1600">
                <a:solidFill>
                  <a:schemeClr val="tx1"/>
                </a:solidFill>
                <a:latin typeface="Arial" pitchFamily="34" charset="0"/>
                <a:cs typeface="Arial" pitchFamily="34" charset="0"/>
              </a:rPr>
            </a:br>
            <a:r>
              <a:rPr lang="it-IT" sz="1600">
                <a:solidFill>
                  <a:schemeClr val="tx1"/>
                </a:solidFill>
                <a:latin typeface="Arial" pitchFamily="34" charset="0"/>
                <a:cs typeface="Arial" pitchFamily="34" charset="0"/>
              </a:rPr>
              <a:t>AA 2010-2011</a:t>
            </a:r>
          </a:p>
          <a:p>
            <a:pPr fontAlgn="auto">
              <a:spcAft>
                <a:spcPts val="0"/>
              </a:spcAft>
              <a:buFont typeface="Wingdings"/>
              <a:buNone/>
              <a:defRPr/>
            </a:pPr>
            <a:r>
              <a:rPr lang="it-IT" sz="1600">
                <a:solidFill>
                  <a:schemeClr val="tx1"/>
                </a:solidFill>
                <a:latin typeface="Arial" pitchFamily="34" charset="0"/>
                <a:cs typeface="Arial" pitchFamily="34" charset="0"/>
              </a:rPr>
              <a:t>Roberto Polillo</a:t>
            </a:r>
          </a:p>
          <a:p>
            <a:pPr fontAlgn="auto">
              <a:spcAft>
                <a:spcPts val="0"/>
              </a:spcAft>
              <a:buFont typeface="Wingdings"/>
              <a:buNone/>
              <a:defRPr/>
            </a:pPr>
            <a:endParaRPr lang="it-IT" sz="1600">
              <a:solidFill>
                <a:schemeClr val="tx1"/>
              </a:solidFill>
              <a:latin typeface="Arial" pitchFamily="34" charset="0"/>
              <a:cs typeface="Arial" pitchFamily="34" charset="0"/>
            </a:endParaRPr>
          </a:p>
          <a:p>
            <a:pPr fontAlgn="auto">
              <a:spcAft>
                <a:spcPts val="0"/>
              </a:spcAft>
              <a:buFont typeface="Wingdings"/>
              <a:buNone/>
              <a:defRPr/>
            </a:pPr>
            <a:r>
              <a:rPr lang="it-IT" sz="1600">
                <a:solidFill>
                  <a:schemeClr val="tx1"/>
                </a:solidFill>
                <a:latin typeface="Arial" pitchFamily="34" charset="0"/>
                <a:cs typeface="Arial" pitchFamily="34" charset="0"/>
              </a:rPr>
              <a:t>Corso di laurea in Informatica</a:t>
            </a:r>
            <a:br>
              <a:rPr lang="it-IT" sz="1600">
                <a:solidFill>
                  <a:schemeClr val="tx1"/>
                </a:solidFill>
                <a:latin typeface="Arial" pitchFamily="34" charset="0"/>
                <a:cs typeface="Arial" pitchFamily="34" charset="0"/>
              </a:rPr>
            </a:br>
            <a:r>
              <a:rPr lang="it-IT" sz="1600">
                <a:solidFill>
                  <a:schemeClr val="tx1"/>
                </a:solidFill>
                <a:latin typeface="Arial" pitchFamily="34" charset="0"/>
                <a:cs typeface="Arial" pitchFamily="34" charset="0"/>
              </a:rPr>
              <a:t>Università di Milano Bicocca</a:t>
            </a:r>
            <a:br>
              <a:rPr lang="it-IT" sz="1600">
                <a:solidFill>
                  <a:schemeClr val="tx1"/>
                </a:solidFill>
                <a:latin typeface="Arial" pitchFamily="34" charset="0"/>
                <a:cs typeface="Arial" pitchFamily="34" charset="0"/>
              </a:rPr>
            </a:br>
            <a:r>
              <a:rPr lang="it-IT" sz="1600">
                <a:solidFill>
                  <a:schemeClr val="tx1"/>
                </a:solidFill>
                <a:latin typeface="Arial" pitchFamily="34" charset="0"/>
                <a:cs typeface="Arial" pitchFamily="34" charset="0"/>
              </a:rPr>
              <a:t>Dipartimento di Informatica, Sistemistica e Comunicazione </a:t>
            </a:r>
          </a:p>
        </p:txBody>
      </p:sp>
      <p:sp>
        <p:nvSpPr>
          <p:cNvPr id="9219" name="Rectangle 3"/>
          <p:cNvSpPr>
            <a:spLocks noGrp="1" noChangeArrowheads="1"/>
          </p:cNvSpPr>
          <p:nvPr>
            <p:ph type="title"/>
          </p:nvPr>
        </p:nvSpPr>
        <p:spPr/>
        <p:txBody>
          <a:bodyPr>
            <a:normAutofit/>
          </a:bodyPr>
          <a:lstStyle/>
          <a:p>
            <a:pPr fontAlgn="auto">
              <a:spcAft>
                <a:spcPts val="0"/>
              </a:spcAft>
              <a:defRPr/>
            </a:pPr>
            <a:r>
              <a:rPr lang="en-GB" sz="3600">
                <a:solidFill>
                  <a:schemeClr val="bg1"/>
                </a:solidFill>
              </a:rPr>
              <a:t>PROGETTARE PER L’ERRORE</a:t>
            </a:r>
            <a:endParaRPr lang="en-GB" sz="3600" cap="all"/>
          </a:p>
        </p:txBody>
      </p:sp>
      <p:sp>
        <p:nvSpPr>
          <p:cNvPr id="10244" name="Slide Number Placeholder 4"/>
          <p:cNvSpPr>
            <a:spLocks noGrp="1"/>
          </p:cNvSpPr>
          <p:nvPr>
            <p:ph type="sldNum" sz="quarter" idx="11"/>
          </p:nvPr>
        </p:nvSpPr>
        <p:spPr bwMode="auto">
          <a:noFill/>
          <a:ln>
            <a:miter lim="800000"/>
            <a:headEnd/>
            <a:tailEnd/>
          </a:ln>
        </p:spPr>
        <p:txBody>
          <a:bodyPr wrap="square" lIns="91440" tIns="45720" rIns="91440" bIns="45720" numCol="1" compatLnSpc="1">
            <a:prstTxWarp prst="textNoShape">
              <a:avLst/>
            </a:prstTxWarp>
          </a:bodyPr>
          <a:lstStyle/>
          <a:p>
            <a:fld id="{29C4528D-0382-4F43-95B0-58F23B54BBBC}" type="slidenum">
              <a:rPr lang="en-US"/>
              <a:pPr/>
              <a:t>1</a:t>
            </a:fld>
            <a:endParaRPr lang="en-US"/>
          </a:p>
        </p:txBody>
      </p:sp>
      <p:sp>
        <p:nvSpPr>
          <p:cNvPr id="7" name="Rettangolo 6"/>
          <p:cNvSpPr/>
          <p:nvPr/>
        </p:nvSpPr>
        <p:spPr>
          <a:xfrm rot="19312117">
            <a:off x="5884863" y="5561013"/>
            <a:ext cx="3998912" cy="5032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a:t>Edizione 2010-11</a:t>
            </a:r>
          </a:p>
        </p:txBody>
      </p:sp>
      <p:sp>
        <p:nvSpPr>
          <p:cNvPr id="8" name="Segnaposto piè di pagina 7"/>
          <p:cNvSpPr>
            <a:spLocks noGrp="1"/>
          </p:cNvSpPr>
          <p:nvPr>
            <p:ph type="ftr" sz="quarter" idx="12"/>
          </p:nvPr>
        </p:nvSpPr>
        <p:spPr/>
        <p:txBody>
          <a:bodyPr/>
          <a:lstStyle/>
          <a:p>
            <a:pPr>
              <a:defRPr/>
            </a:pPr>
            <a:r>
              <a:rPr lang="en-US"/>
              <a:t>R.Polillo - Ottobre 2010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050"/>
          <p:cNvSpPr>
            <a:spLocks noGrp="1" noChangeArrowheads="1"/>
          </p:cNvSpPr>
          <p:nvPr>
            <p:ph type="title"/>
          </p:nvPr>
        </p:nvSpPr>
        <p:spPr/>
        <p:txBody>
          <a:bodyPr>
            <a:normAutofit/>
          </a:bodyPr>
          <a:lstStyle/>
          <a:p>
            <a:r>
              <a:rPr lang="en-US" sz="3600"/>
              <a:t>Prevenzione dell’errore: alcune indicazioni</a:t>
            </a:r>
            <a:r>
              <a:rPr lang="en-US" sz="4800"/>
              <a:t> </a:t>
            </a:r>
          </a:p>
        </p:txBody>
      </p:sp>
      <p:sp>
        <p:nvSpPr>
          <p:cNvPr id="5" name="Segnaposto piè di pagina 4"/>
          <p:cNvSpPr>
            <a:spLocks noGrp="1"/>
          </p:cNvSpPr>
          <p:nvPr>
            <p:ph type="ftr" sz="quarter" idx="11"/>
          </p:nvPr>
        </p:nvSpPr>
        <p:spPr/>
        <p:txBody>
          <a:bodyPr/>
          <a:lstStyle/>
          <a:p>
            <a:pPr>
              <a:defRPr/>
            </a:pPr>
            <a:r>
              <a:rPr lang="en-US"/>
              <a:t>R.Polillo - Ottobre 2010</a:t>
            </a:r>
          </a:p>
        </p:txBody>
      </p:sp>
      <p:sp>
        <p:nvSpPr>
          <p:cNvPr id="30724" name="Segnaposto numero diapositiva 3"/>
          <p:cNvSpPr>
            <a:spLocks noGrp="1"/>
          </p:cNvSpPr>
          <p:nvPr>
            <p:ph type="sldNum" sz="quarter" idx="12"/>
          </p:nvPr>
        </p:nvSpPr>
        <p:spPr>
          <a:noFill/>
        </p:spPr>
        <p:txBody>
          <a:bodyPr>
            <a:normAutofit fontScale="85000" lnSpcReduction="20000"/>
          </a:bodyPr>
          <a:lstStyle/>
          <a:p>
            <a:fld id="{DFDC7118-AF1B-47EF-887F-10D1B2758B15}" type="slidenum">
              <a:rPr lang="en-US"/>
              <a:pPr/>
              <a:t>10</a:t>
            </a:fld>
            <a:endParaRPr lang="en-US"/>
          </a:p>
        </p:txBody>
      </p:sp>
      <p:sp>
        <p:nvSpPr>
          <p:cNvPr id="406531" name="Rectangle 2051"/>
          <p:cNvSpPr>
            <a:spLocks noGrp="1" noChangeArrowheads="1"/>
          </p:cNvSpPr>
          <p:nvPr>
            <p:ph sz="quarter" idx="1"/>
          </p:nvPr>
        </p:nvSpPr>
        <p:spPr/>
        <p:txBody>
          <a:bodyPr/>
          <a:lstStyle/>
          <a:p>
            <a:r>
              <a:rPr lang="en-US" sz="2400"/>
              <a:t>Diversificare le azioni dell’utente</a:t>
            </a:r>
          </a:p>
          <a:p>
            <a:r>
              <a:rPr lang="en-US" sz="2400"/>
              <a:t>Evitare comportamenti “modali”</a:t>
            </a:r>
            <a:endParaRPr lang="en-US" sz="2800"/>
          </a:p>
          <a:p>
            <a:r>
              <a:rPr lang="en-US" sz="2400"/>
              <a:t>Usare “funzioni obbliganti”</a:t>
            </a:r>
          </a:p>
          <a:p>
            <a:r>
              <a:rPr lang="en-US" sz="2400"/>
              <a:t>Imporre input vincolati</a:t>
            </a:r>
          </a:p>
          <a:p>
            <a:r>
              <a:rPr lang="en-US" sz="2400"/>
              <a:t>Non sovraccaricare la memoria a breve termine dell’utente</a:t>
            </a:r>
            <a:endParaRPr lang="en-US" sz="2800"/>
          </a:p>
          <a:p>
            <a:r>
              <a:rPr lang="en-US" sz="2400"/>
              <a:t>Richiedere conferme</a:t>
            </a:r>
            <a:endParaRPr lang="en-US" sz="2800"/>
          </a:p>
          <a:p>
            <a:r>
              <a:rPr lang="en-US" sz="2400"/>
              <a:t>Usare default inoffensivi</a:t>
            </a:r>
          </a:p>
          <a:p>
            <a:r>
              <a:rPr lang="en-US" sz="2400"/>
              <a:t>Fornire alternative sicure</a:t>
            </a:r>
          </a:p>
          <a:p>
            <a:pPr>
              <a:buFontTx/>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1143000"/>
          </a:xfrm>
        </p:spPr>
        <p:txBody>
          <a:bodyPr/>
          <a:lstStyle/>
          <a:p>
            <a:r>
              <a:rPr lang="en-US"/>
              <a:t>Comportamenti modali</a:t>
            </a:r>
          </a:p>
        </p:txBody>
      </p:sp>
      <p:sp>
        <p:nvSpPr>
          <p:cNvPr id="31750" name="Segnaposto numero diapositiva 5"/>
          <p:cNvSpPr>
            <a:spLocks noGrp="1"/>
          </p:cNvSpPr>
          <p:nvPr>
            <p:ph type="sldNum" sz="quarter" idx="12"/>
          </p:nvPr>
        </p:nvSpPr>
        <p:spPr>
          <a:noFill/>
        </p:spPr>
        <p:txBody>
          <a:bodyPr>
            <a:normAutofit fontScale="85000" lnSpcReduction="20000"/>
          </a:bodyPr>
          <a:lstStyle/>
          <a:p>
            <a:fld id="{0F2668AC-E326-458D-B583-BE15B78AD735}" type="slidenum">
              <a:rPr lang="en-US"/>
              <a:pPr/>
              <a:t>11</a:t>
            </a:fld>
            <a:endParaRPr lang="en-US"/>
          </a:p>
        </p:txBody>
      </p:sp>
      <p:sp>
        <p:nvSpPr>
          <p:cNvPr id="284675" name="Rectangle 3"/>
          <p:cNvSpPr>
            <a:spLocks noGrp="1" noChangeArrowheads="1"/>
          </p:cNvSpPr>
          <p:nvPr>
            <p:ph sz="quarter" idx="1"/>
          </p:nvPr>
        </p:nvSpPr>
        <p:spPr>
          <a:xfrm>
            <a:off x="685800" y="1600200"/>
            <a:ext cx="7772400" cy="2362200"/>
          </a:xfrm>
        </p:spPr>
        <p:txBody>
          <a:bodyPr/>
          <a:lstStyle/>
          <a:p>
            <a:pPr>
              <a:lnSpc>
                <a:spcPct val="90000"/>
              </a:lnSpc>
              <a:buFontTx/>
              <a:buNone/>
            </a:pPr>
            <a:endParaRPr lang="en-US" sz="2400"/>
          </a:p>
          <a:p>
            <a:pPr>
              <a:lnSpc>
                <a:spcPct val="90000"/>
              </a:lnSpc>
              <a:buFontTx/>
              <a:buNone/>
            </a:pPr>
            <a:r>
              <a:rPr lang="en-US" sz="2400"/>
              <a:t>	Quando il sistema si comporta diversamente a seconda dello </a:t>
            </a:r>
            <a:r>
              <a:rPr lang="en-US" sz="2400">
                <a:solidFill>
                  <a:srgbClr val="FF0000"/>
                </a:solidFill>
              </a:rPr>
              <a:t>stato</a:t>
            </a:r>
            <a:r>
              <a:rPr lang="en-US" sz="2400"/>
              <a:t> (o </a:t>
            </a:r>
            <a:r>
              <a:rPr lang="en-US" sz="2400">
                <a:solidFill>
                  <a:srgbClr val="FF0000"/>
                </a:solidFill>
              </a:rPr>
              <a:t>modalità</a:t>
            </a:r>
            <a:r>
              <a:rPr lang="en-US" sz="2400"/>
              <a:t>) in cui si trova, </a:t>
            </a:r>
            <a:r>
              <a:rPr lang="en-US" sz="2400">
                <a:solidFill>
                  <a:srgbClr val="0000FF"/>
                </a:solidFill>
              </a:rPr>
              <a:t>e questo stato non è facilmente riconoscibile dall’utente</a:t>
            </a:r>
          </a:p>
          <a:p>
            <a:pPr>
              <a:lnSpc>
                <a:spcPct val="90000"/>
              </a:lnSpc>
              <a:buFontTx/>
              <a:buNone/>
            </a:pPr>
            <a:r>
              <a:rPr lang="en-US" sz="2400"/>
              <a:t> </a:t>
            </a:r>
          </a:p>
          <a:p>
            <a:pPr>
              <a:lnSpc>
                <a:spcPct val="90000"/>
              </a:lnSpc>
            </a:pPr>
            <a:endParaRPr lang="en-US" sz="2400"/>
          </a:p>
          <a:p>
            <a:pPr>
              <a:lnSpc>
                <a:spcPct val="90000"/>
              </a:lnSpc>
              <a:buFontTx/>
              <a:buNone/>
            </a:pPr>
            <a:endParaRPr lang="en-US" sz="2800"/>
          </a:p>
        </p:txBody>
      </p:sp>
      <p:sp>
        <p:nvSpPr>
          <p:cNvPr id="284676" name="Text Box 4"/>
          <p:cNvSpPr txBox="1">
            <a:spLocks noChangeArrowheads="1"/>
          </p:cNvSpPr>
          <p:nvPr/>
        </p:nvSpPr>
        <p:spPr bwMode="auto">
          <a:xfrm>
            <a:off x="1066800" y="4572000"/>
            <a:ext cx="7467600" cy="830263"/>
          </a:xfrm>
          <a:prstGeom prst="rect">
            <a:avLst/>
          </a:prstGeom>
          <a:noFill/>
          <a:ln w="9525">
            <a:noFill/>
            <a:miter lim="800000"/>
            <a:headEnd/>
            <a:tailEnd/>
          </a:ln>
        </p:spPr>
        <p:txBody>
          <a:bodyPr>
            <a:spAutoFit/>
          </a:bodyPr>
          <a:lstStyle/>
          <a:p>
            <a:pPr>
              <a:spcBef>
                <a:spcPct val="50000"/>
              </a:spcBef>
            </a:pPr>
            <a:r>
              <a:rPr lang="it-IT" sz="2400"/>
              <a:t>Se l’utente non conosce lo stato, non può prevedere come il sistema risponderà alle sue azioni</a:t>
            </a:r>
            <a:endParaRPr lang="en-GB" sz="2400"/>
          </a:p>
        </p:txBody>
      </p:sp>
      <p:sp>
        <p:nvSpPr>
          <p:cNvPr id="284677" name="AutoShape 5"/>
          <p:cNvSpPr>
            <a:spLocks noChangeArrowheads="1"/>
          </p:cNvSpPr>
          <p:nvPr/>
        </p:nvSpPr>
        <p:spPr bwMode="auto">
          <a:xfrm>
            <a:off x="4114800" y="3581400"/>
            <a:ext cx="914400" cy="8382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p>
            <a:pPr algn="ctr"/>
            <a:endParaRPr lang="en-GB" sz="2400">
              <a:solidFill>
                <a:schemeClr val="accent2"/>
              </a:solidFill>
              <a:latin typeface="Times New Roman" pitchFamily="18" charset="0"/>
            </a:endParaRPr>
          </a:p>
        </p:txBody>
      </p:sp>
      <p:sp>
        <p:nvSpPr>
          <p:cNvPr id="7" name="Segnaposto piè di pagina 6"/>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dissolve">
                                      <p:cBhvr>
                                        <p:cTn id="7" dur="500"/>
                                        <p:tgtEl>
                                          <p:spTgt spid="284675">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4675">
                                            <p:txEl>
                                              <p:pRg st="2" end="2"/>
                                            </p:txEl>
                                          </p:spTgt>
                                        </p:tgtEl>
                                        <p:attrNameLst>
                                          <p:attrName>style.visibility</p:attrName>
                                        </p:attrNameLst>
                                      </p:cBhvr>
                                      <p:to>
                                        <p:strVal val="visible"/>
                                      </p:to>
                                    </p:set>
                                    <p:animEffect transition="in" filter="dissolve">
                                      <p:cBhvr>
                                        <p:cTn id="10" dur="500"/>
                                        <p:tgtEl>
                                          <p:spTgt spid="28467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4677"/>
                                        </p:tgtEl>
                                        <p:attrNameLst>
                                          <p:attrName>style.visibility</p:attrName>
                                        </p:attrNameLst>
                                      </p:cBhvr>
                                      <p:to>
                                        <p:strVal val="visible"/>
                                      </p:to>
                                    </p:set>
                                    <p:animEffect transition="in" filter="dissolve">
                                      <p:cBhvr>
                                        <p:cTn id="15" dur="500"/>
                                        <p:tgtEl>
                                          <p:spTgt spid="28467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84676"/>
                                        </p:tgtEl>
                                        <p:attrNameLst>
                                          <p:attrName>style.visibility</p:attrName>
                                        </p:attrNameLst>
                                      </p:cBhvr>
                                      <p:to>
                                        <p:strVal val="visible"/>
                                      </p:to>
                                    </p:set>
                                    <p:animEffect transition="in" filter="dissolve">
                                      <p:cBhvr>
                                        <p:cTn id="18" dur="500"/>
                                        <p:tgtEl>
                                          <p:spTgt spid="284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P spid="284676" grpId="0" autoUpdateAnimBg="0"/>
      <p:bldP spid="28467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it-IT" sz="4000"/>
              <a:t>Comportamento modale: esempio </a:t>
            </a:r>
            <a:endParaRPr lang="en-GB" sz="4000"/>
          </a:p>
        </p:txBody>
      </p:sp>
      <p:sp>
        <p:nvSpPr>
          <p:cNvPr id="8" name="Segnaposto piè di pagina 7"/>
          <p:cNvSpPr>
            <a:spLocks noGrp="1"/>
          </p:cNvSpPr>
          <p:nvPr>
            <p:ph type="ftr" sz="quarter" idx="11"/>
          </p:nvPr>
        </p:nvSpPr>
        <p:spPr/>
        <p:txBody>
          <a:bodyPr/>
          <a:lstStyle/>
          <a:p>
            <a:pPr>
              <a:defRPr/>
            </a:pPr>
            <a:r>
              <a:rPr lang="en-US"/>
              <a:t>R.Polillo - Ottobre 2010</a:t>
            </a:r>
          </a:p>
        </p:txBody>
      </p:sp>
      <p:sp>
        <p:nvSpPr>
          <p:cNvPr id="33799" name="Segnaposto numero diapositiva 6"/>
          <p:cNvSpPr>
            <a:spLocks noGrp="1"/>
          </p:cNvSpPr>
          <p:nvPr>
            <p:ph type="sldNum" sz="quarter" idx="12"/>
          </p:nvPr>
        </p:nvSpPr>
        <p:spPr>
          <a:noFill/>
        </p:spPr>
        <p:txBody>
          <a:bodyPr>
            <a:normAutofit fontScale="85000" lnSpcReduction="20000"/>
          </a:bodyPr>
          <a:lstStyle/>
          <a:p>
            <a:fld id="{9446F912-9B55-473C-92C6-EF8105355DA2}" type="slidenum">
              <a:rPr lang="en-US"/>
              <a:pPr/>
              <a:t>12</a:t>
            </a:fld>
            <a:endParaRPr lang="en-US"/>
          </a:p>
        </p:txBody>
      </p:sp>
      <p:sp>
        <p:nvSpPr>
          <p:cNvPr id="455688" name="Text Box 8"/>
          <p:cNvSpPr txBox="1">
            <a:spLocks noChangeArrowheads="1"/>
          </p:cNvSpPr>
          <p:nvPr/>
        </p:nvSpPr>
        <p:spPr bwMode="auto">
          <a:xfrm>
            <a:off x="762000" y="1857375"/>
            <a:ext cx="7620000" cy="2492990"/>
          </a:xfrm>
          <a:prstGeom prst="rect">
            <a:avLst/>
          </a:prstGeom>
          <a:noFill/>
          <a:ln w="9525">
            <a:noFill/>
            <a:miter lim="800000"/>
            <a:headEnd/>
            <a:tailEnd/>
          </a:ln>
        </p:spPr>
        <p:txBody>
          <a:bodyPr>
            <a:spAutoFit/>
          </a:bodyPr>
          <a:lstStyle/>
          <a:p>
            <a:pPr>
              <a:spcBef>
                <a:spcPct val="50000"/>
              </a:spcBef>
            </a:pPr>
            <a:r>
              <a:rPr lang="it-IT" sz="2400"/>
              <a:t>Quando eseguo copy o cut, l’oggetto copiato o tagliato viene inserito nella clipboard, ma non è visibile: il sistema cambia stato ma l’utente non lo vede</a:t>
            </a:r>
          </a:p>
          <a:p>
            <a:pPr>
              <a:spcBef>
                <a:spcPct val="50000"/>
              </a:spcBef>
            </a:pPr>
            <a:br>
              <a:rPr lang="it-IT" sz="2400" b="1">
                <a:solidFill>
                  <a:schemeClr val="accent2"/>
                </a:solidFill>
              </a:rPr>
            </a:br>
            <a:r>
              <a:rPr lang="it-IT" sz="2400" b="1">
                <a:solidFill>
                  <a:srgbClr val="C00000"/>
                </a:solidFill>
              </a:rPr>
              <a:t>NB</a:t>
            </a:r>
            <a:r>
              <a:rPr lang="it-IT" sz="2400"/>
              <a:t>: A volte però la clipboard può essere resa visibile </a:t>
            </a:r>
            <a:br>
              <a:rPr lang="it-IT" sz="2400"/>
            </a:br>
            <a:endParaRPr lang="it-IT" sz="2400"/>
          </a:p>
        </p:txBody>
      </p:sp>
      <p:grpSp>
        <p:nvGrpSpPr>
          <p:cNvPr id="13" name="Gruppo 12"/>
          <p:cNvGrpSpPr/>
          <p:nvPr/>
        </p:nvGrpSpPr>
        <p:grpSpPr>
          <a:xfrm>
            <a:off x="3347864" y="3933056"/>
            <a:ext cx="4968552" cy="2228088"/>
            <a:chOff x="3347864" y="3933056"/>
            <a:chExt cx="4968552" cy="2228088"/>
          </a:xfrm>
        </p:grpSpPr>
        <p:pic>
          <p:nvPicPr>
            <p:cNvPr id="101377" name="Picture 1"/>
            <p:cNvPicPr>
              <a:picLocks noChangeAspect="1" noChangeArrowheads="1"/>
            </p:cNvPicPr>
            <p:nvPr/>
          </p:nvPicPr>
          <p:blipFill>
            <a:blip r:embed="rId2" cstate="print"/>
            <a:srcRect l="33264" t="34520"/>
            <a:stretch>
              <a:fillRect/>
            </a:stretch>
          </p:blipFill>
          <p:spPr bwMode="auto">
            <a:xfrm>
              <a:off x="3347864" y="3933056"/>
              <a:ext cx="2592288" cy="2228088"/>
            </a:xfrm>
            <a:prstGeom prst="rect">
              <a:avLst/>
            </a:prstGeom>
            <a:noFill/>
            <a:ln w="9525">
              <a:noFill/>
              <a:miter lim="800000"/>
              <a:headEnd/>
              <a:tailEnd/>
            </a:ln>
          </p:spPr>
        </p:pic>
        <p:sp>
          <p:nvSpPr>
            <p:cNvPr id="11" name="Freccia a destra 10"/>
            <p:cNvSpPr/>
            <p:nvPr/>
          </p:nvSpPr>
          <p:spPr>
            <a:xfrm rot="10011604">
              <a:off x="5897917" y="5677601"/>
              <a:ext cx="85190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6732240" y="5517232"/>
              <a:ext cx="1584176" cy="400110"/>
            </a:xfrm>
            <a:prstGeom prst="rect">
              <a:avLst/>
            </a:prstGeom>
            <a:noFill/>
          </p:spPr>
          <p:txBody>
            <a:bodyPr wrap="square" rtlCol="0">
              <a:spAutoFit/>
            </a:bodyPr>
            <a:lstStyle/>
            <a:p>
              <a:r>
                <a:rPr lang="it-IT" sz="2000"/>
                <a:t>Office 2007</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5688">
                                            <p:txEl>
                                              <p:pRg st="0" end="0"/>
                                            </p:txEl>
                                          </p:spTgt>
                                        </p:tgtEl>
                                        <p:attrNameLst>
                                          <p:attrName>style.visibility</p:attrName>
                                        </p:attrNameLst>
                                      </p:cBhvr>
                                      <p:to>
                                        <p:strVal val="visible"/>
                                      </p:to>
                                    </p:set>
                                    <p:animEffect transition="in" filter="dissolve">
                                      <p:cBhvr>
                                        <p:cTn id="7" dur="500"/>
                                        <p:tgtEl>
                                          <p:spTgt spid="4556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5688">
                                            <p:txEl>
                                              <p:pRg st="1" end="1"/>
                                            </p:txEl>
                                          </p:spTgt>
                                        </p:tgtEl>
                                        <p:attrNameLst>
                                          <p:attrName>style.visibility</p:attrName>
                                        </p:attrNameLst>
                                      </p:cBhvr>
                                      <p:to>
                                        <p:strVal val="visible"/>
                                      </p:to>
                                    </p:set>
                                    <p:animEffect transition="in" filter="dissolve">
                                      <p:cBhvr>
                                        <p:cTn id="12" dur="500"/>
                                        <p:tgtEl>
                                          <p:spTgt spid="4556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10"/>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a:r>
              <a:rPr lang="en-US" sz="2800">
                <a:solidFill>
                  <a:schemeClr val="tx2"/>
                </a:solidFill>
              </a:rPr>
              <a:t>Comportamento modale: esempio (PowerPoint)</a:t>
            </a:r>
          </a:p>
        </p:txBody>
      </p:sp>
      <p:grpSp>
        <p:nvGrpSpPr>
          <p:cNvPr id="2" name="Group 26"/>
          <p:cNvGrpSpPr>
            <a:grpSpLocks/>
          </p:cNvGrpSpPr>
          <p:nvPr/>
        </p:nvGrpSpPr>
        <p:grpSpPr bwMode="auto">
          <a:xfrm>
            <a:off x="4495800" y="1371600"/>
            <a:ext cx="3962400" cy="2532063"/>
            <a:chOff x="2832" y="864"/>
            <a:chExt cx="2496" cy="1595"/>
          </a:xfrm>
        </p:grpSpPr>
        <p:grpSp>
          <p:nvGrpSpPr>
            <p:cNvPr id="35853" name="Group 9"/>
            <p:cNvGrpSpPr>
              <a:grpSpLocks/>
            </p:cNvGrpSpPr>
            <p:nvPr/>
          </p:nvGrpSpPr>
          <p:grpSpPr bwMode="auto">
            <a:xfrm>
              <a:off x="2832" y="864"/>
              <a:ext cx="2496" cy="1595"/>
              <a:chOff x="2544" y="2256"/>
              <a:chExt cx="2496" cy="1595"/>
            </a:xfrm>
          </p:grpSpPr>
          <p:pic>
            <p:nvPicPr>
              <p:cNvPr id="35855" name="Picture 6"/>
              <p:cNvPicPr>
                <a:picLocks noChangeAspect="1" noChangeArrowheads="1"/>
              </p:cNvPicPr>
              <p:nvPr/>
            </p:nvPicPr>
            <p:blipFill>
              <a:blip r:embed="rId2" cstate="print"/>
              <a:srcRect t="63004" r="63809"/>
              <a:stretch>
                <a:fillRect/>
              </a:stretch>
            </p:blipFill>
            <p:spPr bwMode="auto">
              <a:xfrm>
                <a:off x="2544" y="2256"/>
                <a:ext cx="2496" cy="1595"/>
              </a:xfrm>
              <a:prstGeom prst="rect">
                <a:avLst/>
              </a:prstGeom>
              <a:noFill/>
              <a:ln w="9525">
                <a:solidFill>
                  <a:schemeClr val="tx1"/>
                </a:solidFill>
                <a:miter lim="800000"/>
                <a:headEnd/>
                <a:tailEnd/>
              </a:ln>
            </p:spPr>
          </p:pic>
          <p:sp>
            <p:nvSpPr>
              <p:cNvPr id="35856" name="Line 7"/>
              <p:cNvSpPr>
                <a:spLocks noChangeShapeType="1"/>
              </p:cNvSpPr>
              <p:nvPr/>
            </p:nvSpPr>
            <p:spPr bwMode="auto">
              <a:xfrm>
                <a:off x="4128" y="2976"/>
                <a:ext cx="0" cy="96"/>
              </a:xfrm>
              <a:prstGeom prst="line">
                <a:avLst/>
              </a:prstGeom>
              <a:noFill/>
              <a:ln w="9525">
                <a:solidFill>
                  <a:schemeClr val="tx1"/>
                </a:solidFill>
                <a:round/>
                <a:headEnd/>
                <a:tailEnd/>
              </a:ln>
            </p:spPr>
            <p:txBody>
              <a:bodyPr/>
              <a:lstStyle/>
              <a:p>
                <a:endParaRPr lang="it-IT"/>
              </a:p>
            </p:txBody>
          </p:sp>
          <p:sp>
            <p:nvSpPr>
              <p:cNvPr id="35857" name="Line 8"/>
              <p:cNvSpPr>
                <a:spLocks noChangeShapeType="1"/>
              </p:cNvSpPr>
              <p:nvPr/>
            </p:nvSpPr>
            <p:spPr bwMode="auto">
              <a:xfrm>
                <a:off x="4080" y="3024"/>
                <a:ext cx="96" cy="0"/>
              </a:xfrm>
              <a:prstGeom prst="line">
                <a:avLst/>
              </a:prstGeom>
              <a:noFill/>
              <a:ln w="9525">
                <a:solidFill>
                  <a:schemeClr val="tx1"/>
                </a:solidFill>
                <a:round/>
                <a:headEnd/>
                <a:tailEnd/>
              </a:ln>
            </p:spPr>
            <p:txBody>
              <a:bodyPr/>
              <a:lstStyle/>
              <a:p>
                <a:endParaRPr lang="it-IT"/>
              </a:p>
            </p:txBody>
          </p:sp>
        </p:grpSp>
        <p:sp>
          <p:nvSpPr>
            <p:cNvPr id="35854" name="Oval 14"/>
            <p:cNvSpPr>
              <a:spLocks noChangeArrowheads="1"/>
            </p:cNvSpPr>
            <p:nvPr/>
          </p:nvSpPr>
          <p:spPr bwMode="auto">
            <a:xfrm>
              <a:off x="2976" y="1008"/>
              <a:ext cx="192" cy="192"/>
            </a:xfrm>
            <a:prstGeom prst="ellipse">
              <a:avLst/>
            </a:prstGeom>
            <a:noFill/>
            <a:ln w="38100">
              <a:solidFill>
                <a:schemeClr val="tx1"/>
              </a:solidFill>
              <a:round/>
              <a:headEnd/>
              <a:tailEnd/>
            </a:ln>
          </p:spPr>
          <p:txBody>
            <a:bodyPr wrap="none" anchor="ctr"/>
            <a:lstStyle/>
            <a:p>
              <a:pPr algn="ctr"/>
              <a:r>
                <a:rPr lang="it-IT" sz="2000" b="1">
                  <a:latin typeface="Times New Roman" pitchFamily="18" charset="0"/>
                </a:rPr>
                <a:t>2</a:t>
              </a:r>
              <a:endParaRPr lang="en-GB" sz="2000" b="1">
                <a:latin typeface="Times New Roman" pitchFamily="18" charset="0"/>
              </a:endParaRPr>
            </a:p>
          </p:txBody>
        </p:sp>
      </p:grpSp>
      <p:grpSp>
        <p:nvGrpSpPr>
          <p:cNvPr id="4" name="Group 31"/>
          <p:cNvGrpSpPr>
            <a:grpSpLocks/>
          </p:cNvGrpSpPr>
          <p:nvPr/>
        </p:nvGrpSpPr>
        <p:grpSpPr bwMode="auto">
          <a:xfrm>
            <a:off x="381000" y="1395413"/>
            <a:ext cx="3886200" cy="2538412"/>
            <a:chOff x="240" y="879"/>
            <a:chExt cx="2448" cy="1599"/>
          </a:xfrm>
        </p:grpSpPr>
        <p:pic>
          <p:nvPicPr>
            <p:cNvPr id="35851" name="Picture 4"/>
            <p:cNvPicPr>
              <a:picLocks noChangeAspect="1" noChangeArrowheads="1"/>
            </p:cNvPicPr>
            <p:nvPr/>
          </p:nvPicPr>
          <p:blipFill>
            <a:blip r:embed="rId3" cstate="print"/>
            <a:srcRect t="61794" r="63449"/>
            <a:stretch>
              <a:fillRect/>
            </a:stretch>
          </p:blipFill>
          <p:spPr bwMode="auto">
            <a:xfrm>
              <a:off x="240" y="879"/>
              <a:ext cx="2448" cy="1599"/>
            </a:xfrm>
            <a:prstGeom prst="rect">
              <a:avLst/>
            </a:prstGeom>
            <a:noFill/>
            <a:ln w="9525">
              <a:solidFill>
                <a:schemeClr val="tx1"/>
              </a:solidFill>
              <a:miter lim="800000"/>
              <a:headEnd/>
              <a:tailEnd/>
            </a:ln>
          </p:spPr>
        </p:pic>
        <p:sp>
          <p:nvSpPr>
            <p:cNvPr id="35852" name="Oval 13"/>
            <p:cNvSpPr>
              <a:spLocks noChangeArrowheads="1"/>
            </p:cNvSpPr>
            <p:nvPr/>
          </p:nvSpPr>
          <p:spPr bwMode="auto">
            <a:xfrm>
              <a:off x="384" y="1056"/>
              <a:ext cx="192" cy="192"/>
            </a:xfrm>
            <a:prstGeom prst="ellipse">
              <a:avLst/>
            </a:prstGeom>
            <a:noFill/>
            <a:ln w="38100">
              <a:solidFill>
                <a:schemeClr val="tx1"/>
              </a:solidFill>
              <a:round/>
              <a:headEnd/>
              <a:tailEnd/>
            </a:ln>
          </p:spPr>
          <p:txBody>
            <a:bodyPr wrap="none" anchor="ctr"/>
            <a:lstStyle/>
            <a:p>
              <a:pPr algn="ctr"/>
              <a:r>
                <a:rPr lang="it-IT" sz="2000" b="1">
                  <a:latin typeface="Times New Roman" pitchFamily="18" charset="0"/>
                </a:rPr>
                <a:t>1</a:t>
              </a:r>
              <a:endParaRPr lang="en-GB" sz="2000" b="1">
                <a:latin typeface="Times New Roman" pitchFamily="18" charset="0"/>
              </a:endParaRPr>
            </a:p>
          </p:txBody>
        </p:sp>
      </p:grpSp>
      <p:grpSp>
        <p:nvGrpSpPr>
          <p:cNvPr id="5" name="Group 30"/>
          <p:cNvGrpSpPr>
            <a:grpSpLocks/>
          </p:cNvGrpSpPr>
          <p:nvPr/>
        </p:nvGrpSpPr>
        <p:grpSpPr bwMode="auto">
          <a:xfrm>
            <a:off x="381000" y="4038600"/>
            <a:ext cx="3886200" cy="2519363"/>
            <a:chOff x="240" y="2544"/>
            <a:chExt cx="2448" cy="1587"/>
          </a:xfrm>
        </p:grpSpPr>
        <p:pic>
          <p:nvPicPr>
            <p:cNvPr id="35849" name="Picture 12"/>
            <p:cNvPicPr>
              <a:picLocks noChangeAspect="1" noChangeArrowheads="1"/>
            </p:cNvPicPr>
            <p:nvPr/>
          </p:nvPicPr>
          <p:blipFill>
            <a:blip r:embed="rId4" cstate="print"/>
            <a:srcRect t="62476" r="63809"/>
            <a:stretch>
              <a:fillRect/>
            </a:stretch>
          </p:blipFill>
          <p:spPr bwMode="auto">
            <a:xfrm>
              <a:off x="240" y="2544"/>
              <a:ext cx="2448" cy="1587"/>
            </a:xfrm>
            <a:prstGeom prst="rect">
              <a:avLst/>
            </a:prstGeom>
            <a:noFill/>
            <a:ln w="9525">
              <a:solidFill>
                <a:schemeClr val="tx1"/>
              </a:solidFill>
              <a:miter lim="800000"/>
              <a:headEnd/>
              <a:tailEnd/>
            </a:ln>
          </p:spPr>
        </p:pic>
        <p:sp>
          <p:nvSpPr>
            <p:cNvPr id="35850" name="Oval 24"/>
            <p:cNvSpPr>
              <a:spLocks noChangeArrowheads="1"/>
            </p:cNvSpPr>
            <p:nvPr/>
          </p:nvSpPr>
          <p:spPr bwMode="auto">
            <a:xfrm>
              <a:off x="384" y="2640"/>
              <a:ext cx="192" cy="192"/>
            </a:xfrm>
            <a:prstGeom prst="ellipse">
              <a:avLst/>
            </a:prstGeom>
            <a:noFill/>
            <a:ln w="38100">
              <a:solidFill>
                <a:schemeClr val="tx1"/>
              </a:solidFill>
              <a:round/>
              <a:headEnd/>
              <a:tailEnd/>
            </a:ln>
          </p:spPr>
          <p:txBody>
            <a:bodyPr wrap="none" anchor="ctr"/>
            <a:lstStyle/>
            <a:p>
              <a:pPr algn="ctr"/>
              <a:r>
                <a:rPr lang="it-IT" sz="2000" b="1">
                  <a:latin typeface="Times New Roman" pitchFamily="18" charset="0"/>
                </a:rPr>
                <a:t>3</a:t>
              </a:r>
              <a:endParaRPr lang="en-GB" sz="2000" b="1">
                <a:latin typeface="Times New Roman" pitchFamily="18" charset="0"/>
              </a:endParaRPr>
            </a:p>
          </p:txBody>
        </p:sp>
      </p:grpSp>
      <p:sp>
        <p:nvSpPr>
          <p:cNvPr id="396316" name="AutoShape 28"/>
          <p:cNvSpPr>
            <a:spLocks noChangeArrowheads="1"/>
          </p:cNvSpPr>
          <p:nvPr/>
        </p:nvSpPr>
        <p:spPr bwMode="auto">
          <a:xfrm>
            <a:off x="5943600" y="4267200"/>
            <a:ext cx="2362200" cy="838200"/>
          </a:xfrm>
          <a:prstGeom prst="wedgeRoundRectCallout">
            <a:avLst>
              <a:gd name="adj1" fmla="val -3560"/>
              <a:gd name="adj2" fmla="val -229356"/>
              <a:gd name="adj3" fmla="val 16667"/>
            </a:avLst>
          </a:prstGeom>
          <a:solidFill>
            <a:schemeClr val="bg1">
              <a:lumMod val="95000"/>
            </a:schemeClr>
          </a:solidFill>
          <a:ln w="9525">
            <a:solidFill>
              <a:schemeClr val="tx1"/>
            </a:solidFill>
            <a:miter lim="800000"/>
            <a:headEnd/>
            <a:tailEnd/>
          </a:ln>
        </p:spPr>
        <p:txBody>
          <a:bodyPr/>
          <a:lstStyle/>
          <a:p>
            <a:pPr algn="ctr"/>
            <a:r>
              <a:rPr lang="it-IT" sz="2000"/>
              <a:t>quale figura sto per disegnare?</a:t>
            </a:r>
            <a:endParaRPr lang="en-GB" sz="2000"/>
          </a:p>
        </p:txBody>
      </p:sp>
      <p:sp>
        <p:nvSpPr>
          <p:cNvPr id="396320" name="AutoShape 32"/>
          <p:cNvSpPr>
            <a:spLocks noChangeArrowheads="1"/>
          </p:cNvSpPr>
          <p:nvPr/>
        </p:nvSpPr>
        <p:spPr bwMode="auto">
          <a:xfrm>
            <a:off x="4419600" y="5334000"/>
            <a:ext cx="3352800" cy="1295400"/>
          </a:xfrm>
          <a:prstGeom prst="wedgeRoundRectCallout">
            <a:avLst>
              <a:gd name="adj1" fmla="val -17282"/>
              <a:gd name="adj2" fmla="val -201347"/>
              <a:gd name="adj3" fmla="val 16667"/>
            </a:avLst>
          </a:prstGeom>
          <a:solidFill>
            <a:schemeClr val="bg1">
              <a:lumMod val="95000"/>
            </a:schemeClr>
          </a:solidFill>
          <a:ln w="9525">
            <a:solidFill>
              <a:schemeClr val="tx1"/>
            </a:solidFill>
            <a:miter lim="800000"/>
            <a:headEnd/>
            <a:tailEnd/>
          </a:ln>
        </p:spPr>
        <p:txBody>
          <a:bodyPr/>
          <a:lstStyle/>
          <a:p>
            <a:r>
              <a:rPr lang="it-IT" sz="1800"/>
              <a:t>Quando ho selezionato una figura in (1) PowerPonit è entrato in uno stato che non mi fa vedere</a:t>
            </a:r>
            <a:endParaRPr lang="en-GB" sz="1800"/>
          </a:p>
        </p:txBody>
      </p:sp>
      <p:sp>
        <p:nvSpPr>
          <p:cNvPr id="35848" name="Segnaposto numero diapositiva 16"/>
          <p:cNvSpPr>
            <a:spLocks noGrp="1"/>
          </p:cNvSpPr>
          <p:nvPr>
            <p:ph type="sldNum" sz="quarter" idx="4294967295"/>
          </p:nvPr>
        </p:nvSpPr>
        <p:spPr>
          <a:xfrm>
            <a:off x="0" y="6248400"/>
            <a:ext cx="533400" cy="381000"/>
          </a:xfrm>
          <a:noFill/>
        </p:spPr>
        <p:txBody>
          <a:bodyPr>
            <a:normAutofit/>
          </a:bodyPr>
          <a:lstStyle/>
          <a:p>
            <a:fld id="{2F4B16D6-A6D7-414C-B7C3-B0B8F1404E03}" type="slidenum">
              <a:rPr lang="en-US"/>
              <a:pPr/>
              <a:t>13</a:t>
            </a:fld>
            <a:endParaRPr lang="en-US"/>
          </a:p>
        </p:txBody>
      </p:sp>
      <p:sp>
        <p:nvSpPr>
          <p:cNvPr id="19" name="Segnaposto piè di pagina 18"/>
          <p:cNvSpPr>
            <a:spLocks noGrp="1"/>
          </p:cNvSpPr>
          <p:nvPr>
            <p:ph type="ftr" sz="quarter" idx="11"/>
          </p:nvPr>
        </p:nvSpPr>
        <p:spPr/>
        <p:txBody>
          <a:bodyPr/>
          <a:lstStyle/>
          <a:p>
            <a:pPr>
              <a:defRPr/>
            </a:pPr>
            <a:r>
              <a:rPr lang="en-US"/>
              <a:t>R.Polillo - Ottobre 2010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6316"/>
                                        </p:tgtEl>
                                        <p:attrNameLst>
                                          <p:attrName>style.visibility</p:attrName>
                                        </p:attrNameLst>
                                      </p:cBhvr>
                                      <p:to>
                                        <p:strVal val="visible"/>
                                      </p:to>
                                    </p:set>
                                    <p:animEffect transition="in" filter="dissolve">
                                      <p:cBhvr>
                                        <p:cTn id="17" dur="500"/>
                                        <p:tgtEl>
                                          <p:spTgt spid="3963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6320"/>
                                        </p:tgtEl>
                                        <p:attrNameLst>
                                          <p:attrName>style.visibility</p:attrName>
                                        </p:attrNameLst>
                                      </p:cBhvr>
                                      <p:to>
                                        <p:strVal val="visible"/>
                                      </p:to>
                                    </p:set>
                                    <p:animEffect transition="in" filter="dissolve">
                                      <p:cBhvr>
                                        <p:cTn id="22" dur="500"/>
                                        <p:tgtEl>
                                          <p:spTgt spid="3963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16" grpId="0" animBg="1" autoUpdateAnimBg="0"/>
      <p:bldP spid="39632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anchor="ctr"/>
          <a:lstStyle/>
          <a:p>
            <a:endParaRPr lang="it-IT"/>
          </a:p>
        </p:txBody>
      </p:sp>
      <p:pic>
        <p:nvPicPr>
          <p:cNvPr id="36867" name="Picture 2" descr="F:\PUBL_PC\_PERSONA\POLILLO\01. SCREESHOTS-DB\GRAFICA\Mac Paint e simili\MacPaint\MacPaint1 (Immagine)"/>
          <p:cNvPicPr>
            <a:picLocks noChangeAspect="1" noChangeArrowheads="1"/>
          </p:cNvPicPr>
          <p:nvPr/>
        </p:nvPicPr>
        <p:blipFill>
          <a:blip r:embed="rId3" cstate="print"/>
          <a:srcRect/>
          <a:stretch>
            <a:fillRect/>
          </a:stretch>
        </p:blipFill>
        <p:spPr bwMode="auto">
          <a:xfrm>
            <a:off x="228600" y="457200"/>
            <a:ext cx="8618538" cy="5783263"/>
          </a:xfrm>
          <a:prstGeom prst="rect">
            <a:avLst/>
          </a:prstGeom>
          <a:noFill/>
          <a:ln w="9525">
            <a:noFill/>
            <a:miter lim="800000"/>
            <a:headEnd/>
            <a:tailEnd/>
          </a:ln>
        </p:spPr>
      </p:pic>
      <p:grpSp>
        <p:nvGrpSpPr>
          <p:cNvPr id="2" name="Group 9"/>
          <p:cNvGrpSpPr>
            <a:grpSpLocks/>
          </p:cNvGrpSpPr>
          <p:nvPr/>
        </p:nvGrpSpPr>
        <p:grpSpPr bwMode="auto">
          <a:xfrm>
            <a:off x="1371600" y="1916113"/>
            <a:ext cx="7162800" cy="1323975"/>
            <a:chOff x="864" y="1207"/>
            <a:chExt cx="4512" cy="834"/>
          </a:xfrm>
        </p:grpSpPr>
        <p:sp>
          <p:nvSpPr>
            <p:cNvPr id="36871" name="Oval 5"/>
            <p:cNvSpPr>
              <a:spLocks noChangeArrowheads="1"/>
            </p:cNvSpPr>
            <p:nvPr/>
          </p:nvSpPr>
          <p:spPr bwMode="auto">
            <a:xfrm>
              <a:off x="2928" y="1248"/>
              <a:ext cx="672" cy="672"/>
            </a:xfrm>
            <a:prstGeom prst="ellipse">
              <a:avLst/>
            </a:prstGeom>
            <a:noFill/>
            <a:ln w="76200">
              <a:solidFill>
                <a:srgbClr val="E40000"/>
              </a:solidFill>
              <a:round/>
              <a:headEnd/>
              <a:tailEnd/>
            </a:ln>
          </p:spPr>
          <p:txBody>
            <a:bodyPr wrap="none" anchor="ctr"/>
            <a:lstStyle/>
            <a:p>
              <a:endParaRPr lang="it-IT"/>
            </a:p>
          </p:txBody>
        </p:sp>
        <p:sp>
          <p:nvSpPr>
            <p:cNvPr id="36872" name="Line 6"/>
            <p:cNvSpPr>
              <a:spLocks noChangeShapeType="1"/>
            </p:cNvSpPr>
            <p:nvPr/>
          </p:nvSpPr>
          <p:spPr bwMode="auto">
            <a:xfrm>
              <a:off x="864" y="1440"/>
              <a:ext cx="2064" cy="144"/>
            </a:xfrm>
            <a:prstGeom prst="line">
              <a:avLst/>
            </a:prstGeom>
            <a:noFill/>
            <a:ln w="76200">
              <a:solidFill>
                <a:srgbClr val="E40000"/>
              </a:solidFill>
              <a:round/>
              <a:headEnd/>
              <a:tailEnd type="triangle" w="med" len="med"/>
            </a:ln>
          </p:spPr>
          <p:txBody>
            <a:bodyPr wrap="none" anchor="ctr"/>
            <a:lstStyle/>
            <a:p>
              <a:endParaRPr lang="it-IT"/>
            </a:p>
          </p:txBody>
        </p:sp>
        <p:sp>
          <p:nvSpPr>
            <p:cNvPr id="36873" name="Text Box 7"/>
            <p:cNvSpPr txBox="1">
              <a:spLocks noChangeArrowheads="1"/>
            </p:cNvSpPr>
            <p:nvPr/>
          </p:nvSpPr>
          <p:spPr bwMode="auto">
            <a:xfrm>
              <a:off x="3648" y="1207"/>
              <a:ext cx="1728" cy="834"/>
            </a:xfrm>
            <a:prstGeom prst="rect">
              <a:avLst/>
            </a:prstGeom>
            <a:noFill/>
            <a:ln w="9525">
              <a:noFill/>
              <a:miter lim="800000"/>
              <a:headEnd/>
              <a:tailEnd/>
            </a:ln>
          </p:spPr>
          <p:txBody>
            <a:bodyPr>
              <a:spAutoFit/>
            </a:bodyPr>
            <a:lstStyle/>
            <a:p>
              <a:pPr>
                <a:spcBef>
                  <a:spcPct val="50000"/>
                </a:spcBef>
              </a:pPr>
              <a:r>
                <a:rPr lang="en-US" sz="2000">
                  <a:latin typeface="+mj-lt"/>
                </a:rPr>
                <a:t>La forma del cursore </a:t>
              </a:r>
              <a:br>
                <a:rPr lang="en-US" sz="2000">
                  <a:latin typeface="+mj-lt"/>
                </a:rPr>
              </a:br>
              <a:r>
                <a:rPr lang="en-US" sz="2000">
                  <a:latin typeface="+mj-lt"/>
                </a:rPr>
                <a:t>indica che sono in modalità “matita”</a:t>
              </a:r>
              <a:br>
                <a:rPr lang="en-US" sz="2000">
                  <a:latin typeface="+mj-lt"/>
                </a:rPr>
              </a:br>
              <a:endParaRPr lang="en-US" sz="2000">
                <a:latin typeface="+mj-lt"/>
              </a:endParaRPr>
            </a:p>
          </p:txBody>
        </p:sp>
      </p:grpSp>
      <p:sp>
        <p:nvSpPr>
          <p:cNvPr id="36869" name="Text Box 11"/>
          <p:cNvSpPr txBox="1">
            <a:spLocks noChangeArrowheads="1"/>
          </p:cNvSpPr>
          <p:nvPr/>
        </p:nvSpPr>
        <p:spPr bwMode="auto">
          <a:xfrm>
            <a:off x="381000" y="6400800"/>
            <a:ext cx="3886200" cy="366713"/>
          </a:xfrm>
          <a:prstGeom prst="rect">
            <a:avLst/>
          </a:prstGeom>
          <a:noFill/>
          <a:ln w="9525">
            <a:noFill/>
            <a:miter lim="800000"/>
            <a:headEnd/>
            <a:tailEnd/>
          </a:ln>
        </p:spPr>
        <p:txBody>
          <a:bodyPr>
            <a:spAutoFit/>
          </a:bodyPr>
          <a:lstStyle/>
          <a:p>
            <a:pPr>
              <a:spcBef>
                <a:spcPct val="50000"/>
              </a:spcBef>
            </a:pPr>
            <a:r>
              <a:rPr lang="it-IT" sz="1800">
                <a:solidFill>
                  <a:schemeClr val="bg1"/>
                </a:solidFill>
              </a:rPr>
              <a:t>MacPaint, 1984</a:t>
            </a:r>
            <a:endParaRPr lang="en-GB" sz="1800">
              <a:solidFill>
                <a:schemeClr val="bg1"/>
              </a:solidFill>
            </a:endParaRPr>
          </a:p>
        </p:txBody>
      </p:sp>
      <p:sp>
        <p:nvSpPr>
          <p:cNvPr id="36870" name="Segnaposto numero diapositiva 8"/>
          <p:cNvSpPr>
            <a:spLocks noGrp="1"/>
          </p:cNvSpPr>
          <p:nvPr>
            <p:ph type="sldNum" sz="quarter" idx="4294967295"/>
          </p:nvPr>
        </p:nvSpPr>
        <p:spPr>
          <a:xfrm>
            <a:off x="0" y="6248400"/>
            <a:ext cx="533400" cy="381000"/>
          </a:xfrm>
          <a:noFill/>
        </p:spPr>
        <p:txBody>
          <a:bodyPr>
            <a:normAutofit/>
          </a:bodyPr>
          <a:lstStyle/>
          <a:p>
            <a:fld id="{A372C9BC-028E-454E-8C45-77B542421868}" type="slidenum">
              <a:rPr lang="en-US"/>
              <a:pPr/>
              <a:t>14</a:t>
            </a:fld>
            <a:endParaRPr lang="en-US"/>
          </a:p>
        </p:txBody>
      </p:sp>
      <p:sp>
        <p:nvSpPr>
          <p:cNvPr id="10" name="Segnaposto piè di pagina 9"/>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anchor="ctr"/>
          <a:lstStyle/>
          <a:p>
            <a:endParaRPr lang="it-IT"/>
          </a:p>
        </p:txBody>
      </p:sp>
      <p:pic>
        <p:nvPicPr>
          <p:cNvPr id="38915" name="Picture 3" descr="F:\PUBL_PC\_PERSONA\POLILLO\01. SCREESHOTS-DB\GRAFICA\Mac Paint e simili\MacPaint\MacPaint2bis (Immagine)"/>
          <p:cNvPicPr>
            <a:picLocks noChangeAspect="1" noChangeArrowheads="1"/>
          </p:cNvPicPr>
          <p:nvPr/>
        </p:nvPicPr>
        <p:blipFill>
          <a:blip r:embed="rId3" cstate="print"/>
          <a:srcRect/>
          <a:stretch>
            <a:fillRect/>
          </a:stretch>
        </p:blipFill>
        <p:spPr bwMode="auto">
          <a:xfrm>
            <a:off x="228600" y="474663"/>
            <a:ext cx="8686800" cy="5849937"/>
          </a:xfrm>
          <a:prstGeom prst="rect">
            <a:avLst/>
          </a:prstGeom>
          <a:noFill/>
          <a:ln w="9525">
            <a:noFill/>
            <a:miter lim="800000"/>
            <a:headEnd/>
            <a:tailEnd/>
          </a:ln>
        </p:spPr>
      </p:pic>
      <p:grpSp>
        <p:nvGrpSpPr>
          <p:cNvPr id="38919" name="Group 9"/>
          <p:cNvGrpSpPr>
            <a:grpSpLocks/>
          </p:cNvGrpSpPr>
          <p:nvPr/>
        </p:nvGrpSpPr>
        <p:grpSpPr bwMode="auto">
          <a:xfrm>
            <a:off x="457200" y="1219200"/>
            <a:ext cx="6324600" cy="1981200"/>
            <a:chOff x="288" y="768"/>
            <a:chExt cx="3984" cy="1248"/>
          </a:xfrm>
        </p:grpSpPr>
        <p:sp>
          <p:nvSpPr>
            <p:cNvPr id="38921" name="Line 6"/>
            <p:cNvSpPr>
              <a:spLocks noChangeShapeType="1"/>
            </p:cNvSpPr>
            <p:nvPr/>
          </p:nvSpPr>
          <p:spPr bwMode="auto">
            <a:xfrm>
              <a:off x="720" y="1008"/>
              <a:ext cx="2928" cy="624"/>
            </a:xfrm>
            <a:prstGeom prst="line">
              <a:avLst/>
            </a:prstGeom>
            <a:noFill/>
            <a:ln w="76200">
              <a:solidFill>
                <a:srgbClr val="E40000"/>
              </a:solidFill>
              <a:round/>
              <a:headEnd/>
              <a:tailEnd type="triangle" w="med" len="med"/>
            </a:ln>
          </p:spPr>
          <p:txBody>
            <a:bodyPr wrap="none" anchor="ctr"/>
            <a:lstStyle/>
            <a:p>
              <a:endParaRPr lang="it-IT"/>
            </a:p>
          </p:txBody>
        </p:sp>
        <p:grpSp>
          <p:nvGrpSpPr>
            <p:cNvPr id="38922" name="Group 8"/>
            <p:cNvGrpSpPr>
              <a:grpSpLocks/>
            </p:cNvGrpSpPr>
            <p:nvPr/>
          </p:nvGrpSpPr>
          <p:grpSpPr bwMode="auto">
            <a:xfrm>
              <a:off x="288" y="768"/>
              <a:ext cx="3984" cy="1248"/>
              <a:chOff x="288" y="768"/>
              <a:chExt cx="3984" cy="1248"/>
            </a:xfrm>
          </p:grpSpPr>
          <p:sp>
            <p:nvSpPr>
              <p:cNvPr id="38923" name="Oval 5"/>
              <p:cNvSpPr>
                <a:spLocks noChangeArrowheads="1"/>
              </p:cNvSpPr>
              <p:nvPr/>
            </p:nvSpPr>
            <p:spPr bwMode="auto">
              <a:xfrm>
                <a:off x="3648" y="1392"/>
                <a:ext cx="624" cy="624"/>
              </a:xfrm>
              <a:prstGeom prst="ellipse">
                <a:avLst/>
              </a:prstGeom>
              <a:noFill/>
              <a:ln w="76200">
                <a:solidFill>
                  <a:srgbClr val="FF0000"/>
                </a:solidFill>
                <a:round/>
                <a:headEnd/>
                <a:tailEnd/>
              </a:ln>
            </p:spPr>
            <p:txBody>
              <a:bodyPr wrap="none" anchor="ctr"/>
              <a:lstStyle/>
              <a:p>
                <a:pPr algn="ctr"/>
                <a:endParaRPr lang="en-GB" sz="2400">
                  <a:solidFill>
                    <a:srgbClr val="E40000"/>
                  </a:solidFill>
                  <a:latin typeface="Times New Roman" pitchFamily="18" charset="0"/>
                </a:endParaRPr>
              </a:p>
            </p:txBody>
          </p:sp>
          <p:sp>
            <p:nvSpPr>
              <p:cNvPr id="38924" name="Oval 7"/>
              <p:cNvSpPr>
                <a:spLocks noChangeArrowheads="1"/>
              </p:cNvSpPr>
              <p:nvPr/>
            </p:nvSpPr>
            <p:spPr bwMode="auto">
              <a:xfrm>
                <a:off x="288" y="768"/>
                <a:ext cx="432" cy="432"/>
              </a:xfrm>
              <a:prstGeom prst="ellipse">
                <a:avLst/>
              </a:prstGeom>
              <a:noFill/>
              <a:ln w="76200">
                <a:solidFill>
                  <a:srgbClr val="E40000"/>
                </a:solidFill>
                <a:round/>
                <a:headEnd/>
                <a:tailEnd/>
              </a:ln>
            </p:spPr>
            <p:txBody>
              <a:bodyPr wrap="none" anchor="ctr"/>
              <a:lstStyle/>
              <a:p>
                <a:endParaRPr lang="it-IT"/>
              </a:p>
            </p:txBody>
          </p:sp>
        </p:grpSp>
      </p:grpSp>
      <p:sp>
        <p:nvSpPr>
          <p:cNvPr id="38917" name="Text Box 12"/>
          <p:cNvSpPr txBox="1">
            <a:spLocks noChangeArrowheads="1"/>
          </p:cNvSpPr>
          <p:nvPr/>
        </p:nvSpPr>
        <p:spPr bwMode="auto">
          <a:xfrm>
            <a:off x="381000" y="6400800"/>
            <a:ext cx="3886200" cy="366713"/>
          </a:xfrm>
          <a:prstGeom prst="rect">
            <a:avLst/>
          </a:prstGeom>
          <a:noFill/>
          <a:ln w="9525">
            <a:noFill/>
            <a:miter lim="800000"/>
            <a:headEnd/>
            <a:tailEnd/>
          </a:ln>
        </p:spPr>
        <p:txBody>
          <a:bodyPr>
            <a:spAutoFit/>
          </a:bodyPr>
          <a:lstStyle/>
          <a:p>
            <a:pPr>
              <a:spcBef>
                <a:spcPct val="50000"/>
              </a:spcBef>
            </a:pPr>
            <a:r>
              <a:rPr lang="it-IT" sz="1800">
                <a:solidFill>
                  <a:schemeClr val="bg1"/>
                </a:solidFill>
              </a:rPr>
              <a:t>MacPaint, 1984</a:t>
            </a:r>
            <a:endParaRPr lang="en-GB" sz="1800">
              <a:solidFill>
                <a:schemeClr val="bg1"/>
              </a:solidFill>
            </a:endParaRPr>
          </a:p>
        </p:txBody>
      </p:sp>
      <p:sp>
        <p:nvSpPr>
          <p:cNvPr id="38918" name="Segnaposto numero diapositiva 11"/>
          <p:cNvSpPr>
            <a:spLocks noGrp="1"/>
          </p:cNvSpPr>
          <p:nvPr>
            <p:ph type="sldNum" sz="quarter" idx="4294967295"/>
          </p:nvPr>
        </p:nvSpPr>
        <p:spPr>
          <a:xfrm>
            <a:off x="0" y="6248400"/>
            <a:ext cx="533400" cy="381000"/>
          </a:xfrm>
          <a:noFill/>
        </p:spPr>
        <p:txBody>
          <a:bodyPr>
            <a:normAutofit/>
          </a:bodyPr>
          <a:lstStyle/>
          <a:p>
            <a:fld id="{D9E1E078-12C5-4FB4-9A3C-F7ED1A35D0B1}" type="slidenum">
              <a:rPr lang="en-US"/>
              <a:pPr/>
              <a:t>15</a:t>
            </a:fld>
            <a:endParaRPr lang="en-US"/>
          </a:p>
        </p:txBody>
      </p:sp>
      <p:sp>
        <p:nvSpPr>
          <p:cNvPr id="13" name="Segnaposto piè di pagina 12"/>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F:\PUBL_PC\_PERSONA\POLILLO\01. SCREESHOTS-DB\Immagini file09\Wrath of the Gods\Wrath2"/>
          <p:cNvPicPr>
            <a:picLocks noChangeAspect="1" noChangeArrowheads="1"/>
          </p:cNvPicPr>
          <p:nvPr/>
        </p:nvPicPr>
        <p:blipFill>
          <a:blip r:embed="rId3" cstate="print"/>
          <a:srcRect/>
          <a:stretch>
            <a:fillRect/>
          </a:stretch>
        </p:blipFill>
        <p:spPr bwMode="auto">
          <a:xfrm>
            <a:off x="557213" y="228600"/>
            <a:ext cx="8129587" cy="6097588"/>
          </a:xfrm>
          <a:prstGeom prst="rect">
            <a:avLst/>
          </a:prstGeom>
          <a:noFill/>
          <a:ln w="9525">
            <a:noFill/>
            <a:miter lim="800000"/>
            <a:headEnd/>
            <a:tailEnd/>
          </a:ln>
        </p:spPr>
      </p:pic>
      <p:grpSp>
        <p:nvGrpSpPr>
          <p:cNvPr id="2" name="Group 11"/>
          <p:cNvGrpSpPr>
            <a:grpSpLocks/>
          </p:cNvGrpSpPr>
          <p:nvPr/>
        </p:nvGrpSpPr>
        <p:grpSpPr bwMode="auto">
          <a:xfrm>
            <a:off x="2617788" y="3200400"/>
            <a:ext cx="5992812" cy="2895600"/>
            <a:chOff x="1457" y="2160"/>
            <a:chExt cx="3775" cy="1824"/>
          </a:xfrm>
        </p:grpSpPr>
        <p:grpSp>
          <p:nvGrpSpPr>
            <p:cNvPr id="40967" name="Group 7"/>
            <p:cNvGrpSpPr>
              <a:grpSpLocks/>
            </p:cNvGrpSpPr>
            <p:nvPr/>
          </p:nvGrpSpPr>
          <p:grpSpPr bwMode="auto">
            <a:xfrm>
              <a:off x="1457" y="2160"/>
              <a:ext cx="2160" cy="1824"/>
              <a:chOff x="1632" y="2112"/>
              <a:chExt cx="2160" cy="1824"/>
            </a:xfrm>
          </p:grpSpPr>
          <p:sp>
            <p:nvSpPr>
              <p:cNvPr id="40969" name="Oval 4"/>
              <p:cNvSpPr>
                <a:spLocks noChangeArrowheads="1"/>
              </p:cNvSpPr>
              <p:nvPr/>
            </p:nvSpPr>
            <p:spPr bwMode="auto">
              <a:xfrm>
                <a:off x="1632" y="2112"/>
                <a:ext cx="528" cy="528"/>
              </a:xfrm>
              <a:prstGeom prst="ellipse">
                <a:avLst/>
              </a:prstGeom>
              <a:noFill/>
              <a:ln w="76200">
                <a:solidFill>
                  <a:schemeClr val="bg1"/>
                </a:solidFill>
                <a:round/>
                <a:headEnd/>
                <a:tailEnd/>
              </a:ln>
            </p:spPr>
            <p:txBody>
              <a:bodyPr wrap="none" anchor="ctr"/>
              <a:lstStyle/>
              <a:p>
                <a:endParaRPr lang="it-IT"/>
              </a:p>
            </p:txBody>
          </p:sp>
          <p:sp>
            <p:nvSpPr>
              <p:cNvPr id="40970" name="Oval 5"/>
              <p:cNvSpPr>
                <a:spLocks noChangeArrowheads="1"/>
              </p:cNvSpPr>
              <p:nvPr/>
            </p:nvSpPr>
            <p:spPr bwMode="auto">
              <a:xfrm>
                <a:off x="3264" y="3408"/>
                <a:ext cx="528" cy="528"/>
              </a:xfrm>
              <a:prstGeom prst="ellipse">
                <a:avLst/>
              </a:prstGeom>
              <a:noFill/>
              <a:ln w="76200">
                <a:solidFill>
                  <a:schemeClr val="bg1"/>
                </a:solidFill>
                <a:round/>
                <a:headEnd/>
                <a:tailEnd/>
              </a:ln>
            </p:spPr>
            <p:txBody>
              <a:bodyPr wrap="none" anchor="ctr"/>
              <a:lstStyle/>
              <a:p>
                <a:endParaRPr lang="it-IT"/>
              </a:p>
            </p:txBody>
          </p:sp>
          <p:sp>
            <p:nvSpPr>
              <p:cNvPr id="40971" name="Line 6"/>
              <p:cNvSpPr>
                <a:spLocks noChangeShapeType="1"/>
              </p:cNvSpPr>
              <p:nvPr/>
            </p:nvSpPr>
            <p:spPr bwMode="auto">
              <a:xfrm>
                <a:off x="2064" y="2544"/>
                <a:ext cx="1248" cy="960"/>
              </a:xfrm>
              <a:prstGeom prst="line">
                <a:avLst/>
              </a:prstGeom>
              <a:noFill/>
              <a:ln w="76200">
                <a:solidFill>
                  <a:schemeClr val="bg1"/>
                </a:solidFill>
                <a:round/>
                <a:headEnd type="triangle" w="med" len="med"/>
                <a:tailEnd/>
              </a:ln>
            </p:spPr>
            <p:txBody>
              <a:bodyPr wrap="none" anchor="ctr"/>
              <a:lstStyle/>
              <a:p>
                <a:endParaRPr lang="it-IT"/>
              </a:p>
            </p:txBody>
          </p:sp>
        </p:grpSp>
        <p:sp>
          <p:nvSpPr>
            <p:cNvPr id="40968" name="Text Box 9"/>
            <p:cNvSpPr txBox="1">
              <a:spLocks noChangeArrowheads="1"/>
            </p:cNvSpPr>
            <p:nvPr/>
          </p:nvSpPr>
          <p:spPr bwMode="auto">
            <a:xfrm>
              <a:off x="2352" y="2448"/>
              <a:ext cx="2880" cy="446"/>
            </a:xfrm>
            <a:prstGeom prst="rect">
              <a:avLst/>
            </a:prstGeom>
            <a:noFill/>
            <a:ln w="9525">
              <a:noFill/>
              <a:miter lim="800000"/>
              <a:headEnd/>
              <a:tailEnd/>
            </a:ln>
          </p:spPr>
          <p:txBody>
            <a:bodyPr>
              <a:spAutoFit/>
            </a:bodyPr>
            <a:lstStyle/>
            <a:p>
              <a:pPr>
                <a:spcBef>
                  <a:spcPct val="50000"/>
                </a:spcBef>
              </a:pPr>
              <a:r>
                <a:rPr lang="it-IT" sz="2000" b="1">
                  <a:solidFill>
                    <a:schemeClr val="bg1"/>
                  </a:solidFill>
                </a:rPr>
                <a:t>Il cursore indica che sono in modalità “cammina”</a:t>
              </a:r>
              <a:endParaRPr lang="en-GB" sz="2000" b="1">
                <a:solidFill>
                  <a:schemeClr val="bg1"/>
                </a:solidFill>
              </a:endParaRPr>
            </a:p>
          </p:txBody>
        </p:sp>
      </p:grpSp>
      <p:sp>
        <p:nvSpPr>
          <p:cNvPr id="40965" name="Text Box 12"/>
          <p:cNvSpPr txBox="1">
            <a:spLocks noChangeArrowheads="1"/>
          </p:cNvSpPr>
          <p:nvPr/>
        </p:nvSpPr>
        <p:spPr bwMode="auto">
          <a:xfrm>
            <a:off x="533400" y="6400800"/>
            <a:ext cx="7315200" cy="396875"/>
          </a:xfrm>
          <a:prstGeom prst="rect">
            <a:avLst/>
          </a:prstGeom>
          <a:noFill/>
          <a:ln w="9525">
            <a:noFill/>
            <a:miter lim="800000"/>
            <a:headEnd/>
            <a:tailEnd/>
          </a:ln>
        </p:spPr>
        <p:txBody>
          <a:bodyPr>
            <a:spAutoFit/>
          </a:bodyPr>
          <a:lstStyle/>
          <a:p>
            <a:pPr>
              <a:spcBef>
                <a:spcPct val="50000"/>
              </a:spcBef>
            </a:pPr>
            <a:r>
              <a:rPr lang="it-IT" sz="2000">
                <a:solidFill>
                  <a:schemeClr val="bg1"/>
                </a:solidFill>
              </a:rPr>
              <a:t>Wrath of the Gods (Luminaria, 1994)</a:t>
            </a:r>
            <a:endParaRPr lang="en-GB" sz="2000">
              <a:solidFill>
                <a:schemeClr val="bg1"/>
              </a:solidFill>
            </a:endParaRPr>
          </a:p>
        </p:txBody>
      </p:sp>
      <p:sp>
        <p:nvSpPr>
          <p:cNvPr id="40966" name="Segnaposto numero diapositiva 10"/>
          <p:cNvSpPr>
            <a:spLocks noGrp="1"/>
          </p:cNvSpPr>
          <p:nvPr>
            <p:ph type="sldNum" sz="quarter" idx="4294967295"/>
          </p:nvPr>
        </p:nvSpPr>
        <p:spPr>
          <a:xfrm>
            <a:off x="0" y="6248400"/>
            <a:ext cx="533400" cy="381000"/>
          </a:xfrm>
          <a:noFill/>
        </p:spPr>
        <p:txBody>
          <a:bodyPr>
            <a:normAutofit/>
          </a:bodyPr>
          <a:lstStyle/>
          <a:p>
            <a:fld id="{36EBF5E3-6ADA-4E18-AA3A-561E16414EA7}" type="slidenum">
              <a:rPr lang="en-US"/>
              <a:pPr/>
              <a:t>16</a:t>
            </a:fld>
            <a:endParaRPr lang="en-US"/>
          </a:p>
        </p:txBody>
      </p:sp>
      <p:sp>
        <p:nvSpPr>
          <p:cNvPr id="12" name="Segnaposto piè di pagina 11"/>
          <p:cNvSpPr>
            <a:spLocks noGrp="1"/>
          </p:cNvSpPr>
          <p:nvPr>
            <p:ph type="ftr" sz="quarter" idx="11"/>
          </p:nvPr>
        </p:nvSpPr>
        <p:spPr>
          <a:xfrm>
            <a:off x="609600" y="6376243"/>
            <a:ext cx="7994848" cy="365125"/>
          </a:xfrm>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Funzioni obbliganti </a:t>
            </a:r>
          </a:p>
        </p:txBody>
      </p:sp>
      <p:sp>
        <p:nvSpPr>
          <p:cNvPr id="43012" name="Segnaposto numero diapositiva 3"/>
          <p:cNvSpPr>
            <a:spLocks noGrp="1"/>
          </p:cNvSpPr>
          <p:nvPr>
            <p:ph type="sldNum" sz="quarter" idx="12"/>
          </p:nvPr>
        </p:nvSpPr>
        <p:spPr>
          <a:noFill/>
        </p:spPr>
        <p:txBody>
          <a:bodyPr>
            <a:normAutofit fontScale="85000" lnSpcReduction="20000"/>
          </a:bodyPr>
          <a:lstStyle/>
          <a:p>
            <a:fld id="{1D8F4F1B-908D-403D-89C6-A1340BE691EA}" type="slidenum">
              <a:rPr lang="en-US"/>
              <a:pPr/>
              <a:t>17</a:t>
            </a:fld>
            <a:endParaRPr lang="en-US"/>
          </a:p>
        </p:txBody>
      </p:sp>
      <p:sp>
        <p:nvSpPr>
          <p:cNvPr id="285699" name="Rectangle 3"/>
          <p:cNvSpPr>
            <a:spLocks noGrp="1" noChangeArrowheads="1"/>
          </p:cNvSpPr>
          <p:nvPr>
            <p:ph sz="quarter" idx="1"/>
          </p:nvPr>
        </p:nvSpPr>
        <p:spPr>
          <a:xfrm>
            <a:off x="685800" y="1752600"/>
            <a:ext cx="7772400" cy="4114800"/>
          </a:xfrm>
        </p:spPr>
        <p:txBody>
          <a:bodyPr/>
          <a:lstStyle/>
          <a:p>
            <a:pPr>
              <a:spcBef>
                <a:spcPct val="50000"/>
              </a:spcBef>
              <a:buFontTx/>
              <a:buNone/>
            </a:pPr>
            <a:r>
              <a:rPr lang="en-US" sz="2400"/>
              <a:t>	Situazioni in cui le azioni sono vincolate in modo tale che la mancata esecuzione di un passaggio impedisca il successivo (D.Norman)</a:t>
            </a:r>
          </a:p>
          <a:p>
            <a:pPr>
              <a:spcBef>
                <a:spcPct val="50000"/>
              </a:spcBef>
              <a:buFontTx/>
              <a:buNone/>
            </a:pPr>
            <a:r>
              <a:rPr lang="en-US" sz="2400"/>
              <a:t>	Spesso ci danno noia, ma ci proteggono…</a:t>
            </a:r>
          </a:p>
          <a:p>
            <a:pPr>
              <a:spcBef>
                <a:spcPct val="50000"/>
              </a:spcBef>
              <a:buFontTx/>
              <a:buNone/>
            </a:pPr>
            <a:r>
              <a:rPr lang="en-US" sz="2400"/>
              <a:t>	</a:t>
            </a:r>
            <a:r>
              <a:rPr lang="en-US" sz="2400" i="1"/>
              <a:t>	</a:t>
            </a:r>
            <a:r>
              <a:rPr lang="en-US" sz="2400"/>
              <a:t>	</a:t>
            </a:r>
          </a:p>
          <a:p>
            <a:pPr>
              <a:buFontTx/>
              <a:buNone/>
            </a:pPr>
            <a:r>
              <a:rPr lang="en-US" sz="2400"/>
              <a:t>	</a:t>
            </a:r>
            <a:r>
              <a:rPr lang="en-US" sz="2400" b="1">
                <a:solidFill>
                  <a:srgbClr val="C00000"/>
                </a:solidFill>
              </a:rPr>
              <a:t>Esempio:</a:t>
            </a:r>
            <a:endParaRPr lang="en-US" sz="2400">
              <a:solidFill>
                <a:srgbClr val="C00000"/>
              </a:solidFill>
            </a:endParaRPr>
          </a:p>
          <a:p>
            <a:pPr>
              <a:buFontTx/>
              <a:buNone/>
            </a:pPr>
            <a:r>
              <a:rPr lang="en-US" sz="2400">
                <a:solidFill>
                  <a:srgbClr val="C00000"/>
                </a:solidFill>
              </a:rPr>
              <a:t>	</a:t>
            </a:r>
            <a:r>
              <a:rPr lang="en-US" sz="2400" i="1">
                <a:solidFill>
                  <a:srgbClr val="C00000"/>
                </a:solidFill>
              </a:rPr>
              <a:t>L’auto emette un segnale d’allarme quando si apre la porta con la chiave inserita nel cruscotto…</a:t>
            </a:r>
            <a:endParaRPr lang="en-US" sz="2400">
              <a:solidFill>
                <a:srgbClr val="C00000"/>
              </a:solidFill>
            </a:endParaRPr>
          </a:p>
          <a:p>
            <a:pPr>
              <a:buFontTx/>
              <a:buNone/>
            </a:pPr>
            <a:r>
              <a:rPr lang="en-US" sz="2400" i="1">
                <a:solidFill>
                  <a:srgbClr val="C00000"/>
                </a:solidFill>
              </a:rPr>
              <a:t>	… in tal modo è </a:t>
            </a:r>
            <a:r>
              <a:rPr lang="en-US" sz="2400" i="1" u="sng">
                <a:solidFill>
                  <a:srgbClr val="C00000"/>
                </a:solidFill>
              </a:rPr>
              <a:t>impossibile</a:t>
            </a:r>
            <a:r>
              <a:rPr lang="en-US" sz="2400" i="1">
                <a:solidFill>
                  <a:srgbClr val="C00000"/>
                </a:solidFill>
              </a:rPr>
              <a:t> chiudersi fuori per errore</a:t>
            </a:r>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dissolve">
                                      <p:cBhvr>
                                        <p:cTn id="7" dur="500"/>
                                        <p:tgtEl>
                                          <p:spTgt spid="28569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5699">
                                            <p:txEl>
                                              <p:pRg st="1" end="1"/>
                                            </p:txEl>
                                          </p:spTgt>
                                        </p:tgtEl>
                                        <p:attrNameLst>
                                          <p:attrName>style.visibility</p:attrName>
                                        </p:attrNameLst>
                                      </p:cBhvr>
                                      <p:to>
                                        <p:strVal val="visible"/>
                                      </p:to>
                                    </p:set>
                                    <p:animEffect transition="in" filter="dissolve">
                                      <p:cBhvr>
                                        <p:cTn id="10" dur="500"/>
                                        <p:tgtEl>
                                          <p:spTgt spid="28569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5699">
                                            <p:txEl>
                                              <p:pRg st="2" end="2"/>
                                            </p:txEl>
                                          </p:spTgt>
                                        </p:tgtEl>
                                        <p:attrNameLst>
                                          <p:attrName>style.visibility</p:attrName>
                                        </p:attrNameLst>
                                      </p:cBhvr>
                                      <p:to>
                                        <p:strVal val="visible"/>
                                      </p:to>
                                    </p:set>
                                    <p:animEffect transition="in" filter="dissolve">
                                      <p:cBhvr>
                                        <p:cTn id="13" dur="500"/>
                                        <p:tgtEl>
                                          <p:spTgt spid="2856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85699">
                                            <p:txEl>
                                              <p:pRg st="3" end="3"/>
                                            </p:txEl>
                                          </p:spTgt>
                                        </p:tgtEl>
                                        <p:attrNameLst>
                                          <p:attrName>style.visibility</p:attrName>
                                        </p:attrNameLst>
                                      </p:cBhvr>
                                      <p:to>
                                        <p:strVal val="visible"/>
                                      </p:to>
                                    </p:set>
                                    <p:animEffect transition="in" filter="dissolve">
                                      <p:cBhvr>
                                        <p:cTn id="18" dur="500"/>
                                        <p:tgtEl>
                                          <p:spTgt spid="28569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85699">
                                            <p:txEl>
                                              <p:pRg st="4" end="4"/>
                                            </p:txEl>
                                          </p:spTgt>
                                        </p:tgtEl>
                                        <p:attrNameLst>
                                          <p:attrName>style.visibility</p:attrName>
                                        </p:attrNameLst>
                                      </p:cBhvr>
                                      <p:to>
                                        <p:strVal val="visible"/>
                                      </p:to>
                                    </p:set>
                                    <p:animEffect transition="in" filter="dissolve">
                                      <p:cBhvr>
                                        <p:cTn id="21" dur="500"/>
                                        <p:tgtEl>
                                          <p:spTgt spid="28569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5699">
                                            <p:txEl>
                                              <p:pRg st="5" end="5"/>
                                            </p:txEl>
                                          </p:spTgt>
                                        </p:tgtEl>
                                        <p:attrNameLst>
                                          <p:attrName>style.visibility</p:attrName>
                                        </p:attrNameLst>
                                      </p:cBhvr>
                                      <p:to>
                                        <p:strVal val="visible"/>
                                      </p:to>
                                    </p:set>
                                    <p:animEffect transition="in" filter="dissolve">
                                      <p:cBhvr>
                                        <p:cTn id="24" dur="500"/>
                                        <p:tgtEl>
                                          <p:spTgt spid="285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it-IT" sz="4000"/>
              <a:t>Funzioni obbliganti: esercizio</a:t>
            </a:r>
            <a:endParaRPr lang="en-GB" sz="4000"/>
          </a:p>
        </p:txBody>
      </p:sp>
      <p:sp>
        <p:nvSpPr>
          <p:cNvPr id="44036" name="Segnaposto numero diapositiva 3"/>
          <p:cNvSpPr>
            <a:spLocks noGrp="1"/>
          </p:cNvSpPr>
          <p:nvPr>
            <p:ph type="sldNum" sz="quarter" idx="12"/>
          </p:nvPr>
        </p:nvSpPr>
        <p:spPr>
          <a:noFill/>
        </p:spPr>
        <p:txBody>
          <a:bodyPr>
            <a:normAutofit fontScale="85000" lnSpcReduction="20000"/>
          </a:bodyPr>
          <a:lstStyle/>
          <a:p>
            <a:fld id="{68C0B66D-3CF0-432D-9555-C91841F4E191}" type="slidenum">
              <a:rPr lang="en-US"/>
              <a:pPr/>
              <a:t>18</a:t>
            </a:fld>
            <a:endParaRPr lang="en-US"/>
          </a:p>
        </p:txBody>
      </p:sp>
      <p:sp>
        <p:nvSpPr>
          <p:cNvPr id="397315" name="Rectangle 3"/>
          <p:cNvSpPr>
            <a:spLocks noGrp="1" noChangeArrowheads="1"/>
          </p:cNvSpPr>
          <p:nvPr>
            <p:ph sz="quarter" idx="1"/>
          </p:nvPr>
        </p:nvSpPr>
        <p:spPr/>
        <p:txBody>
          <a:bodyPr/>
          <a:lstStyle/>
          <a:p>
            <a:pPr marL="609600" indent="-609600">
              <a:lnSpc>
                <a:spcPct val="90000"/>
              </a:lnSpc>
              <a:buFontTx/>
              <a:buNone/>
            </a:pPr>
            <a:r>
              <a:rPr lang="it-IT" sz="2400"/>
              <a:t>       In un sistema desktop quale delle seguenti due soluzioni è preferibile?</a:t>
            </a:r>
          </a:p>
          <a:p>
            <a:pPr marL="609600" indent="-609600">
              <a:lnSpc>
                <a:spcPct val="90000"/>
              </a:lnSpc>
              <a:buFontTx/>
              <a:buNone/>
            </a:pPr>
            <a:r>
              <a:rPr lang="en-GB" sz="2800">
                <a:solidFill>
                  <a:srgbClr val="C00000"/>
                </a:solidFill>
              </a:rPr>
              <a:t>      1. Selezione azione </a:t>
            </a:r>
            <a:r>
              <a:rPr lang="en-GB" sz="2800">
                <a:solidFill>
                  <a:srgbClr val="C00000"/>
                </a:solidFill>
                <a:sym typeface="Symbol" pitchFamily="18" charset="2"/>
              </a:rPr>
              <a:t> selezione oggetto</a:t>
            </a:r>
          </a:p>
          <a:p>
            <a:pPr marL="609600" indent="-609600">
              <a:lnSpc>
                <a:spcPct val="90000"/>
              </a:lnSpc>
              <a:buFontTx/>
              <a:buNone/>
            </a:pPr>
            <a:r>
              <a:rPr lang="en-GB" sz="2800">
                <a:solidFill>
                  <a:srgbClr val="C00000"/>
                </a:solidFill>
                <a:sym typeface="Symbol" pitchFamily="18" charset="2"/>
              </a:rPr>
              <a:t>      2. Selezione oggetto  selezione azione</a:t>
            </a:r>
          </a:p>
          <a:p>
            <a:pPr marL="609600" indent="-609600">
              <a:lnSpc>
                <a:spcPct val="90000"/>
              </a:lnSpc>
              <a:buFontTx/>
              <a:buNone/>
            </a:pPr>
            <a:r>
              <a:rPr lang="en-GB" sz="2800">
                <a:sym typeface="Symbol" pitchFamily="18" charset="2"/>
              </a:rPr>
              <a:t>      </a:t>
            </a:r>
            <a:br>
              <a:rPr lang="en-GB" sz="2800">
                <a:sym typeface="Symbol" pitchFamily="18" charset="2"/>
              </a:rPr>
            </a:br>
            <a:endParaRPr lang="en-GB" sz="2400">
              <a:sym typeface="Symbol" pitchFamily="18" charset="2"/>
            </a:endParaRPr>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dissolve">
                                      <p:cBhvr>
                                        <p:cTn id="7" dur="500"/>
                                        <p:tgtEl>
                                          <p:spTgt spid="3973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7315">
                                            <p:txEl>
                                              <p:pRg st="1" end="1"/>
                                            </p:txEl>
                                          </p:spTgt>
                                        </p:tgtEl>
                                        <p:attrNameLst>
                                          <p:attrName>style.visibility</p:attrName>
                                        </p:attrNameLst>
                                      </p:cBhvr>
                                      <p:to>
                                        <p:strVal val="visible"/>
                                      </p:to>
                                    </p:set>
                                    <p:animEffect transition="in" filter="dissolve">
                                      <p:cBhvr>
                                        <p:cTn id="10" dur="500"/>
                                        <p:tgtEl>
                                          <p:spTgt spid="3973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7315">
                                            <p:txEl>
                                              <p:pRg st="2" end="2"/>
                                            </p:txEl>
                                          </p:spTgt>
                                        </p:tgtEl>
                                        <p:attrNameLst>
                                          <p:attrName>style.visibility</p:attrName>
                                        </p:attrNameLst>
                                      </p:cBhvr>
                                      <p:to>
                                        <p:strVal val="visible"/>
                                      </p:to>
                                    </p:set>
                                    <p:animEffect transition="in" filter="dissolve">
                                      <p:cBhvr>
                                        <p:cTn id="13" dur="500"/>
                                        <p:tgtEl>
                                          <p:spTgt spid="397315">
                                            <p:txEl>
                                              <p:pRg st="2" end="2"/>
                                            </p:txEl>
                                          </p:spTgt>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97315">
                                            <p:txEl>
                                              <p:pRg st="3" end="3"/>
                                            </p:txEl>
                                          </p:spTgt>
                                        </p:tgtEl>
                                        <p:attrNameLst>
                                          <p:attrName>style.visibility</p:attrName>
                                        </p:attrNameLst>
                                      </p:cBhvr>
                                      <p:to>
                                        <p:strVal val="visible"/>
                                      </p:to>
                                    </p:set>
                                    <p:animEffect transition="in" filter="dissolve">
                                      <p:cBhvr>
                                        <p:cTn id="17" dur="500"/>
                                        <p:tgtEl>
                                          <p:spTgt spid="397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it-IT" sz="3600"/>
              <a:t>Funzioni obbliganti: esercizio 1</a:t>
            </a:r>
            <a:endParaRPr lang="en-GB" sz="3600"/>
          </a:p>
        </p:txBody>
      </p:sp>
      <p:sp>
        <p:nvSpPr>
          <p:cNvPr id="45061" name="Segnaposto numero diapositiva 4"/>
          <p:cNvSpPr>
            <a:spLocks noGrp="1"/>
          </p:cNvSpPr>
          <p:nvPr>
            <p:ph type="sldNum" sz="quarter" idx="12"/>
          </p:nvPr>
        </p:nvSpPr>
        <p:spPr>
          <a:noFill/>
        </p:spPr>
        <p:txBody>
          <a:bodyPr>
            <a:normAutofit fontScale="85000" lnSpcReduction="20000"/>
          </a:bodyPr>
          <a:lstStyle/>
          <a:p>
            <a:fld id="{890776F4-FD45-4A75-9759-F927414C7CD6}" type="slidenum">
              <a:rPr lang="en-US"/>
              <a:pPr/>
              <a:t>19</a:t>
            </a:fld>
            <a:endParaRPr lang="en-US"/>
          </a:p>
        </p:txBody>
      </p:sp>
      <p:sp>
        <p:nvSpPr>
          <p:cNvPr id="397315" name="Rectangle 3"/>
          <p:cNvSpPr>
            <a:spLocks noGrp="1" noChangeArrowheads="1"/>
          </p:cNvSpPr>
          <p:nvPr>
            <p:ph sz="quarter" idx="1"/>
          </p:nvPr>
        </p:nvSpPr>
        <p:spPr/>
        <p:txBody>
          <a:bodyPr/>
          <a:lstStyle/>
          <a:p>
            <a:pPr marL="609600" indent="-609600">
              <a:lnSpc>
                <a:spcPct val="90000"/>
              </a:lnSpc>
              <a:buFontTx/>
              <a:buNone/>
            </a:pPr>
            <a:r>
              <a:rPr lang="it-IT" sz="2400"/>
              <a:t>       In un sistema desktop quale delle seguenti due soluzioni è preferibile?</a:t>
            </a:r>
          </a:p>
          <a:p>
            <a:pPr marL="609600" indent="-609600">
              <a:lnSpc>
                <a:spcPct val="90000"/>
              </a:lnSpc>
              <a:buFontTx/>
              <a:buNone/>
            </a:pPr>
            <a:r>
              <a:rPr lang="en-GB" sz="2800">
                <a:solidFill>
                  <a:srgbClr val="0000FF"/>
                </a:solidFill>
              </a:rPr>
              <a:t>      1. Selezione azione </a:t>
            </a:r>
            <a:r>
              <a:rPr lang="en-GB" sz="2800">
                <a:solidFill>
                  <a:srgbClr val="0000FF"/>
                </a:solidFill>
                <a:sym typeface="Symbol" pitchFamily="18" charset="2"/>
              </a:rPr>
              <a:t> selezione oggetto</a:t>
            </a:r>
          </a:p>
          <a:p>
            <a:pPr marL="609600" indent="-609600">
              <a:lnSpc>
                <a:spcPct val="90000"/>
              </a:lnSpc>
              <a:buFontTx/>
              <a:buNone/>
            </a:pPr>
            <a:r>
              <a:rPr lang="en-GB" sz="2800">
                <a:solidFill>
                  <a:srgbClr val="0000FF"/>
                </a:solidFill>
                <a:sym typeface="Symbol" pitchFamily="18" charset="2"/>
              </a:rPr>
              <a:t>      2. Selezione oggetto  selezione azione</a:t>
            </a:r>
          </a:p>
          <a:p>
            <a:pPr marL="609600" indent="-609600">
              <a:lnSpc>
                <a:spcPct val="90000"/>
              </a:lnSpc>
              <a:buFontTx/>
              <a:buNone/>
            </a:pPr>
            <a:endParaRPr lang="en-GB" sz="2400">
              <a:sym typeface="Symbol" pitchFamily="18" charset="2"/>
            </a:endParaRPr>
          </a:p>
        </p:txBody>
      </p:sp>
      <p:sp>
        <p:nvSpPr>
          <p:cNvPr id="6" name="Segnaposto piè di pagina 5"/>
          <p:cNvSpPr>
            <a:spLocks noGrp="1"/>
          </p:cNvSpPr>
          <p:nvPr>
            <p:ph type="ftr" sz="quarter" idx="11"/>
          </p:nvPr>
        </p:nvSpPr>
        <p:spPr/>
        <p:txBody>
          <a:bodyPr/>
          <a:lstStyle/>
          <a:p>
            <a:pPr>
              <a:defRPr/>
            </a:pPr>
            <a:r>
              <a:rPr lang="en-US"/>
              <a:t>R.Polillo - Ottobre 2010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dissolve">
                                      <p:cBhvr>
                                        <p:cTn id="7" dur="500"/>
                                        <p:tgtEl>
                                          <p:spTgt spid="39731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7315">
                                            <p:txEl>
                                              <p:pRg st="1" end="1"/>
                                            </p:txEl>
                                          </p:spTgt>
                                        </p:tgtEl>
                                        <p:attrNameLst>
                                          <p:attrName>style.visibility</p:attrName>
                                        </p:attrNameLst>
                                      </p:cBhvr>
                                      <p:to>
                                        <p:strVal val="visible"/>
                                      </p:to>
                                    </p:set>
                                    <p:animEffect transition="in" filter="dissolve">
                                      <p:cBhvr>
                                        <p:cTn id="10" dur="500"/>
                                        <p:tgtEl>
                                          <p:spTgt spid="39731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7315">
                                            <p:txEl>
                                              <p:pRg st="2" end="2"/>
                                            </p:txEl>
                                          </p:spTgt>
                                        </p:tgtEl>
                                        <p:attrNameLst>
                                          <p:attrName>style.visibility</p:attrName>
                                        </p:attrNameLst>
                                      </p:cBhvr>
                                      <p:to>
                                        <p:strVal val="visible"/>
                                      </p:to>
                                    </p:set>
                                    <p:animEffect transition="in" filter="dissolve">
                                      <p:cBhvr>
                                        <p:cTn id="13" dur="500"/>
                                        <p:tgtEl>
                                          <p:spTgt spid="397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Titolo 4"/>
          <p:cNvSpPr>
            <a:spLocks noGrp="1"/>
          </p:cNvSpPr>
          <p:nvPr>
            <p:ph type="title"/>
          </p:nvPr>
        </p:nvSpPr>
        <p:spPr/>
        <p:txBody>
          <a:bodyPr/>
          <a:lstStyle/>
          <a:p>
            <a:r>
              <a:rPr lang="it-IT">
                <a:solidFill>
                  <a:schemeClr val="tx1"/>
                </a:solidFill>
              </a:rPr>
              <a:t>Scopo di questa lezione</a:t>
            </a:r>
          </a:p>
        </p:txBody>
      </p:sp>
      <p:sp>
        <p:nvSpPr>
          <p:cNvPr id="17413" name="Segnaposto numero diapositiva 4"/>
          <p:cNvSpPr>
            <a:spLocks noGrp="1"/>
          </p:cNvSpPr>
          <p:nvPr>
            <p:ph type="sldNum" sz="quarter" idx="12"/>
          </p:nvPr>
        </p:nvSpPr>
        <p:spPr>
          <a:noFill/>
        </p:spPr>
        <p:txBody>
          <a:bodyPr>
            <a:normAutofit fontScale="85000" lnSpcReduction="20000"/>
          </a:bodyPr>
          <a:lstStyle/>
          <a:p>
            <a:fld id="{C2B1E0F0-BD8F-4C3D-923D-A82025CA026E}" type="slidenum">
              <a:rPr lang="en-US"/>
              <a:pPr/>
              <a:t>2</a:t>
            </a:fld>
            <a:endParaRPr lang="en-US"/>
          </a:p>
        </p:txBody>
      </p:sp>
      <p:sp>
        <p:nvSpPr>
          <p:cNvPr id="17412" name="Segnaposto contenuto 5"/>
          <p:cNvSpPr>
            <a:spLocks noGrp="1"/>
          </p:cNvSpPr>
          <p:nvPr>
            <p:ph sz="quarter" idx="1"/>
          </p:nvPr>
        </p:nvSpPr>
        <p:spPr/>
        <p:txBody>
          <a:bodyPr/>
          <a:lstStyle/>
          <a:p>
            <a:pPr>
              <a:buFontTx/>
              <a:buNone/>
            </a:pPr>
            <a:r>
              <a:rPr lang="it-IT"/>
              <a:t>	Discutere la nozione di errore umano, e presentare alcune linee guida per il trattamento degli errori nell’interazione uomo-macchina</a:t>
            </a:r>
          </a:p>
        </p:txBody>
      </p:sp>
      <p:sp>
        <p:nvSpPr>
          <p:cNvPr id="6" name="Segnaposto piè di pagina 5"/>
          <p:cNvSpPr>
            <a:spLocks noGrp="1"/>
          </p:cNvSpPr>
          <p:nvPr>
            <p:ph type="ftr" sz="quarter" idx="11"/>
          </p:nvPr>
        </p:nvSpPr>
        <p:spPr/>
        <p:txBody>
          <a:bodyPr/>
          <a:lstStyle/>
          <a:p>
            <a:pPr>
              <a:defRPr/>
            </a:pPr>
            <a:r>
              <a:rPr lang="en-US"/>
              <a:t>R.Polillo - Ottobre 2010</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2" descr="F:\PUBL_PC\_PERSONA\POLILLO\01. SCREESHOTS-DB\Immagini file09\WP, OUTLINER E SIMILI\More\More6 (Immagine).tif"/>
          <p:cNvPicPr>
            <a:picLocks noChangeAspect="1" noChangeArrowheads="1"/>
          </p:cNvPicPr>
          <p:nvPr/>
        </p:nvPicPr>
        <p:blipFill>
          <a:blip r:embed="rId3" cstate="print"/>
          <a:srcRect/>
          <a:stretch>
            <a:fillRect/>
          </a:stretch>
        </p:blipFill>
        <p:spPr bwMode="auto">
          <a:xfrm>
            <a:off x="304800" y="404664"/>
            <a:ext cx="8610600" cy="5738812"/>
          </a:xfrm>
          <a:prstGeom prst="rect">
            <a:avLst/>
          </a:prstGeom>
          <a:noFill/>
          <a:ln w="9525">
            <a:solidFill>
              <a:schemeClr val="tx1"/>
            </a:solidFill>
            <a:miter lim="800000"/>
            <a:headEnd/>
            <a:tailEnd/>
          </a:ln>
        </p:spPr>
      </p:pic>
      <p:sp>
        <p:nvSpPr>
          <p:cNvPr id="46085" name="Text Box 13"/>
          <p:cNvSpPr txBox="1">
            <a:spLocks noChangeArrowheads="1"/>
          </p:cNvSpPr>
          <p:nvPr/>
        </p:nvSpPr>
        <p:spPr bwMode="auto">
          <a:xfrm>
            <a:off x="457200" y="6400800"/>
            <a:ext cx="4800600" cy="366713"/>
          </a:xfrm>
          <a:prstGeom prst="rect">
            <a:avLst/>
          </a:prstGeom>
          <a:noFill/>
          <a:ln w="9525">
            <a:noFill/>
            <a:miter lim="800000"/>
            <a:headEnd/>
            <a:tailEnd/>
          </a:ln>
        </p:spPr>
        <p:txBody>
          <a:bodyPr>
            <a:spAutoFit/>
          </a:bodyPr>
          <a:lstStyle/>
          <a:p>
            <a:pPr>
              <a:spcBef>
                <a:spcPct val="50000"/>
              </a:spcBef>
            </a:pPr>
            <a:r>
              <a:rPr lang="it-IT" sz="1800">
                <a:solidFill>
                  <a:schemeClr val="bg1"/>
                </a:solidFill>
              </a:rPr>
              <a:t>Finder Macintosh, 1974</a:t>
            </a:r>
            <a:endParaRPr lang="en-GB" sz="1800">
              <a:solidFill>
                <a:schemeClr val="bg1"/>
              </a:solidFill>
            </a:endParaRPr>
          </a:p>
        </p:txBody>
      </p:sp>
      <p:sp>
        <p:nvSpPr>
          <p:cNvPr id="46086" name="Segnaposto numero diapositiva 8"/>
          <p:cNvSpPr>
            <a:spLocks noGrp="1"/>
          </p:cNvSpPr>
          <p:nvPr>
            <p:ph type="sldNum" sz="quarter" idx="4294967295"/>
          </p:nvPr>
        </p:nvSpPr>
        <p:spPr>
          <a:xfrm>
            <a:off x="0" y="6248400"/>
            <a:ext cx="533400" cy="381000"/>
          </a:xfrm>
          <a:noFill/>
        </p:spPr>
        <p:txBody>
          <a:bodyPr>
            <a:normAutofit/>
          </a:bodyPr>
          <a:lstStyle/>
          <a:p>
            <a:fld id="{A23EBE38-BD30-4592-9299-39338F8B7353}" type="slidenum">
              <a:rPr lang="en-US"/>
              <a:pPr/>
              <a:t>20</a:t>
            </a:fld>
            <a:endParaRPr lang="en-US"/>
          </a:p>
        </p:txBody>
      </p:sp>
      <p:sp>
        <p:nvSpPr>
          <p:cNvPr id="10" name="Segnaposto piè di pagina 9"/>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p:cNvSpPr>
            <a:spLocks noGrp="1"/>
          </p:cNvSpPr>
          <p:nvPr>
            <p:ph type="title"/>
          </p:nvPr>
        </p:nvSpPr>
        <p:spPr/>
        <p:txBody>
          <a:bodyPr/>
          <a:lstStyle/>
          <a:p>
            <a:r>
              <a:rPr lang="en-US"/>
              <a:t>Input vincolati</a:t>
            </a:r>
            <a:endParaRPr lang="it-IT"/>
          </a:p>
        </p:txBody>
      </p:sp>
      <p:sp>
        <p:nvSpPr>
          <p:cNvPr id="5" name="Segnaposto piè di pagina 4"/>
          <p:cNvSpPr>
            <a:spLocks noGrp="1"/>
          </p:cNvSpPr>
          <p:nvPr>
            <p:ph type="ftr" sz="quarter" idx="11"/>
          </p:nvPr>
        </p:nvSpPr>
        <p:spPr/>
        <p:txBody>
          <a:bodyPr/>
          <a:lstStyle/>
          <a:p>
            <a:r>
              <a:rPr lang="en-US"/>
              <a:t>R.Polillo - Ottobre 2010</a:t>
            </a:r>
          </a:p>
        </p:txBody>
      </p:sp>
      <p:sp>
        <p:nvSpPr>
          <p:cNvPr id="48132" name="Segnaposto numero diapositiva 3"/>
          <p:cNvSpPr>
            <a:spLocks noGrp="1"/>
          </p:cNvSpPr>
          <p:nvPr>
            <p:ph type="sldNum" sz="quarter" idx="12"/>
          </p:nvPr>
        </p:nvSpPr>
        <p:spPr/>
        <p:txBody>
          <a:bodyPr>
            <a:normAutofit fontScale="85000" lnSpcReduction="20000"/>
          </a:bodyPr>
          <a:lstStyle/>
          <a:p>
            <a:fld id="{A4FB8E5D-CE1B-4119-AE9F-B224B376C982}" type="slidenum">
              <a:rPr lang="en-US" smtClean="0"/>
              <a:pPr/>
              <a:t>21</a:t>
            </a:fld>
            <a:endParaRPr lang="en-US"/>
          </a:p>
        </p:txBody>
      </p:sp>
      <p:sp>
        <p:nvSpPr>
          <p:cNvPr id="48131" name="Segnaposto contenuto 2"/>
          <p:cNvSpPr>
            <a:spLocks noGrp="1"/>
          </p:cNvSpPr>
          <p:nvPr>
            <p:ph sz="quarter" idx="1"/>
          </p:nvPr>
        </p:nvSpPr>
        <p:spPr/>
        <p:txBody>
          <a:bodyPr/>
          <a:lstStyle/>
          <a:p>
            <a:r>
              <a:rPr lang="it-IT"/>
              <a:t>Permettere all’utente di effettuare solo azioni lecite nel contesto corrente</a:t>
            </a:r>
          </a:p>
          <a:p>
            <a:r>
              <a:rPr lang="it-IT"/>
              <a:t>(Generalizza la nozione di funzione obbligante)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p:txBody>
          <a:bodyPr/>
          <a:lstStyle/>
          <a:p>
            <a:r>
              <a:rPr lang="en-GB"/>
              <a:t>Input vincolati: esercizio</a:t>
            </a:r>
          </a:p>
        </p:txBody>
      </p:sp>
      <p:sp>
        <p:nvSpPr>
          <p:cNvPr id="49157" name="Segnaposto numero diapositiva 14"/>
          <p:cNvSpPr>
            <a:spLocks noGrp="1"/>
          </p:cNvSpPr>
          <p:nvPr>
            <p:ph type="sldNum" sz="quarter" idx="12"/>
          </p:nvPr>
        </p:nvSpPr>
        <p:spPr>
          <a:noFill/>
        </p:spPr>
        <p:txBody>
          <a:bodyPr>
            <a:normAutofit fontScale="85000" lnSpcReduction="20000"/>
          </a:bodyPr>
          <a:lstStyle/>
          <a:p>
            <a:fld id="{DCD37425-E24B-4799-A85E-3F0C73B4C8D1}" type="slidenum">
              <a:rPr lang="en-US"/>
              <a:pPr/>
              <a:t>22</a:t>
            </a:fld>
            <a:endParaRPr lang="en-US"/>
          </a:p>
        </p:txBody>
      </p:sp>
      <p:grpSp>
        <p:nvGrpSpPr>
          <p:cNvPr id="2" name="Group 1027"/>
          <p:cNvGrpSpPr>
            <a:grpSpLocks/>
          </p:cNvGrpSpPr>
          <p:nvPr/>
        </p:nvGrpSpPr>
        <p:grpSpPr bwMode="auto">
          <a:xfrm>
            <a:off x="914400" y="2630488"/>
            <a:ext cx="7467600" cy="3313112"/>
            <a:chOff x="144" y="1335"/>
            <a:chExt cx="4704" cy="2087"/>
          </a:xfrm>
        </p:grpSpPr>
        <p:pic>
          <p:nvPicPr>
            <p:cNvPr id="49158" name="Picture 1028"/>
            <p:cNvPicPr>
              <a:picLocks noChangeAspect="1" noChangeArrowheads="1"/>
            </p:cNvPicPr>
            <p:nvPr/>
          </p:nvPicPr>
          <p:blipFill>
            <a:blip r:embed="rId3" cstate="print"/>
            <a:srcRect l="29524" t="44531" r="59523" b="52344"/>
            <a:stretch>
              <a:fillRect/>
            </a:stretch>
          </p:blipFill>
          <p:spPr bwMode="auto">
            <a:xfrm>
              <a:off x="576" y="1807"/>
              <a:ext cx="2304" cy="401"/>
            </a:xfrm>
            <a:prstGeom prst="rect">
              <a:avLst/>
            </a:prstGeom>
            <a:noFill/>
            <a:ln w="9525">
              <a:noFill/>
              <a:miter lim="800000"/>
              <a:headEnd/>
              <a:tailEnd/>
            </a:ln>
          </p:spPr>
        </p:pic>
        <p:pic>
          <p:nvPicPr>
            <p:cNvPr id="49159" name="Picture 1029"/>
            <p:cNvPicPr>
              <a:picLocks noChangeAspect="1" noChangeArrowheads="1"/>
            </p:cNvPicPr>
            <p:nvPr/>
          </p:nvPicPr>
          <p:blipFill>
            <a:blip r:embed="rId4" cstate="print"/>
            <a:srcRect l="41235" t="60785" r="45464" b="36624"/>
            <a:stretch>
              <a:fillRect/>
            </a:stretch>
          </p:blipFill>
          <p:spPr bwMode="auto">
            <a:xfrm>
              <a:off x="480" y="1335"/>
              <a:ext cx="3312" cy="393"/>
            </a:xfrm>
            <a:prstGeom prst="rect">
              <a:avLst/>
            </a:prstGeom>
            <a:noFill/>
            <a:ln w="9525">
              <a:noFill/>
              <a:miter lim="800000"/>
              <a:headEnd/>
              <a:tailEnd/>
            </a:ln>
          </p:spPr>
        </p:pic>
        <p:grpSp>
          <p:nvGrpSpPr>
            <p:cNvPr id="49160" name="Group 1030"/>
            <p:cNvGrpSpPr>
              <a:grpSpLocks/>
            </p:cNvGrpSpPr>
            <p:nvPr/>
          </p:nvGrpSpPr>
          <p:grpSpPr bwMode="auto">
            <a:xfrm>
              <a:off x="480" y="2304"/>
              <a:ext cx="4368" cy="480"/>
              <a:chOff x="672" y="2160"/>
              <a:chExt cx="4368" cy="480"/>
            </a:xfrm>
          </p:grpSpPr>
          <p:pic>
            <p:nvPicPr>
              <p:cNvPr id="49166" name="Picture 1031"/>
              <p:cNvPicPr>
                <a:picLocks noChangeAspect="1" noChangeArrowheads="1"/>
              </p:cNvPicPr>
              <p:nvPr/>
            </p:nvPicPr>
            <p:blipFill>
              <a:blip r:embed="rId5" cstate="print"/>
              <a:srcRect l="10521" t="35072" r="74910" b="61453"/>
              <a:stretch>
                <a:fillRect/>
              </a:stretch>
            </p:blipFill>
            <p:spPr bwMode="auto">
              <a:xfrm>
                <a:off x="672" y="2253"/>
                <a:ext cx="2513" cy="387"/>
              </a:xfrm>
              <a:prstGeom prst="rect">
                <a:avLst/>
              </a:prstGeom>
              <a:noFill/>
              <a:ln w="9525">
                <a:noFill/>
                <a:miter lim="800000"/>
                <a:headEnd/>
                <a:tailEnd/>
              </a:ln>
            </p:spPr>
          </p:pic>
          <p:pic>
            <p:nvPicPr>
              <p:cNvPr id="49167" name="Picture 1032"/>
              <p:cNvPicPr>
                <a:picLocks noChangeAspect="1" noChangeArrowheads="1"/>
              </p:cNvPicPr>
              <p:nvPr/>
            </p:nvPicPr>
            <p:blipFill>
              <a:blip r:embed="rId5" cstate="print"/>
              <a:srcRect l="35309" t="35072" r="54958" b="61453"/>
              <a:stretch>
                <a:fillRect/>
              </a:stretch>
            </p:blipFill>
            <p:spPr bwMode="auto">
              <a:xfrm>
                <a:off x="3360" y="2160"/>
                <a:ext cx="1680" cy="387"/>
              </a:xfrm>
              <a:prstGeom prst="rect">
                <a:avLst/>
              </a:prstGeom>
              <a:noFill/>
              <a:ln w="9525">
                <a:noFill/>
                <a:miter lim="800000"/>
                <a:headEnd/>
                <a:tailEnd/>
              </a:ln>
            </p:spPr>
          </p:pic>
        </p:grpSp>
        <p:pic>
          <p:nvPicPr>
            <p:cNvPr id="49161" name="Picture 1033"/>
            <p:cNvPicPr>
              <a:picLocks noChangeAspect="1" noChangeArrowheads="1"/>
            </p:cNvPicPr>
            <p:nvPr/>
          </p:nvPicPr>
          <p:blipFill>
            <a:blip r:embed="rId6" cstate="print"/>
            <a:srcRect l="42857" t="28534" r="46666" b="68190"/>
            <a:stretch>
              <a:fillRect/>
            </a:stretch>
          </p:blipFill>
          <p:spPr bwMode="auto">
            <a:xfrm>
              <a:off x="576" y="2928"/>
              <a:ext cx="2592" cy="494"/>
            </a:xfrm>
            <a:prstGeom prst="rect">
              <a:avLst/>
            </a:prstGeom>
            <a:noFill/>
            <a:ln w="9525">
              <a:noFill/>
              <a:miter lim="800000"/>
              <a:headEnd/>
              <a:tailEnd/>
            </a:ln>
          </p:spPr>
        </p:pic>
        <p:sp>
          <p:nvSpPr>
            <p:cNvPr id="49162" name="Text Box 1034"/>
            <p:cNvSpPr txBox="1">
              <a:spLocks noChangeArrowheads="1"/>
            </p:cNvSpPr>
            <p:nvPr/>
          </p:nvSpPr>
          <p:spPr bwMode="auto">
            <a:xfrm>
              <a:off x="144" y="1344"/>
              <a:ext cx="288" cy="231"/>
            </a:xfrm>
            <a:prstGeom prst="rect">
              <a:avLst/>
            </a:prstGeom>
            <a:noFill/>
            <a:ln w="9525">
              <a:noFill/>
              <a:miter lim="800000"/>
              <a:headEnd/>
              <a:tailEnd/>
            </a:ln>
          </p:spPr>
          <p:txBody>
            <a:bodyPr>
              <a:spAutoFit/>
            </a:bodyPr>
            <a:lstStyle/>
            <a:p>
              <a:pPr algn="ctr" eaLnBrk="1" hangingPunct="1">
                <a:spcBef>
                  <a:spcPct val="50000"/>
                </a:spcBef>
              </a:pPr>
              <a:r>
                <a:rPr lang="it-IT" sz="1800" b="1"/>
                <a:t>1)</a:t>
              </a:r>
              <a:endParaRPr lang="en-GB" sz="1800" b="1"/>
            </a:p>
          </p:txBody>
        </p:sp>
        <p:sp>
          <p:nvSpPr>
            <p:cNvPr id="49163" name="Text Box 1035"/>
            <p:cNvSpPr txBox="1">
              <a:spLocks noChangeArrowheads="1"/>
            </p:cNvSpPr>
            <p:nvPr/>
          </p:nvSpPr>
          <p:spPr bwMode="auto">
            <a:xfrm>
              <a:off x="144" y="1881"/>
              <a:ext cx="288" cy="231"/>
            </a:xfrm>
            <a:prstGeom prst="rect">
              <a:avLst/>
            </a:prstGeom>
            <a:noFill/>
            <a:ln w="9525">
              <a:noFill/>
              <a:miter lim="800000"/>
              <a:headEnd/>
              <a:tailEnd/>
            </a:ln>
          </p:spPr>
          <p:txBody>
            <a:bodyPr>
              <a:spAutoFit/>
            </a:bodyPr>
            <a:lstStyle/>
            <a:p>
              <a:pPr algn="ctr" eaLnBrk="1" hangingPunct="1">
                <a:spcBef>
                  <a:spcPct val="50000"/>
                </a:spcBef>
              </a:pPr>
              <a:r>
                <a:rPr lang="it-IT" sz="1800" b="1"/>
                <a:t>2)</a:t>
              </a:r>
              <a:endParaRPr lang="en-GB" sz="1800" b="1"/>
            </a:p>
          </p:txBody>
        </p:sp>
        <p:sp>
          <p:nvSpPr>
            <p:cNvPr id="49164" name="Text Box 1036"/>
            <p:cNvSpPr txBox="1">
              <a:spLocks noChangeArrowheads="1"/>
            </p:cNvSpPr>
            <p:nvPr/>
          </p:nvSpPr>
          <p:spPr bwMode="auto">
            <a:xfrm>
              <a:off x="144" y="2400"/>
              <a:ext cx="288" cy="231"/>
            </a:xfrm>
            <a:prstGeom prst="rect">
              <a:avLst/>
            </a:prstGeom>
            <a:noFill/>
            <a:ln w="9525">
              <a:noFill/>
              <a:miter lim="800000"/>
              <a:headEnd/>
              <a:tailEnd/>
            </a:ln>
          </p:spPr>
          <p:txBody>
            <a:bodyPr>
              <a:spAutoFit/>
            </a:bodyPr>
            <a:lstStyle/>
            <a:p>
              <a:pPr algn="ctr" eaLnBrk="1" hangingPunct="1">
                <a:spcBef>
                  <a:spcPct val="50000"/>
                </a:spcBef>
              </a:pPr>
              <a:r>
                <a:rPr lang="it-IT" sz="1800" b="1"/>
                <a:t>3)</a:t>
              </a:r>
              <a:endParaRPr lang="en-GB" sz="1800" b="1"/>
            </a:p>
          </p:txBody>
        </p:sp>
        <p:sp>
          <p:nvSpPr>
            <p:cNvPr id="49165" name="Text Box 1037"/>
            <p:cNvSpPr txBox="1">
              <a:spLocks noChangeArrowheads="1"/>
            </p:cNvSpPr>
            <p:nvPr/>
          </p:nvSpPr>
          <p:spPr bwMode="auto">
            <a:xfrm>
              <a:off x="144" y="3024"/>
              <a:ext cx="288" cy="231"/>
            </a:xfrm>
            <a:prstGeom prst="rect">
              <a:avLst/>
            </a:prstGeom>
            <a:noFill/>
            <a:ln w="9525">
              <a:noFill/>
              <a:miter lim="800000"/>
              <a:headEnd/>
              <a:tailEnd/>
            </a:ln>
          </p:spPr>
          <p:txBody>
            <a:bodyPr>
              <a:spAutoFit/>
            </a:bodyPr>
            <a:lstStyle/>
            <a:p>
              <a:pPr algn="ctr" eaLnBrk="1" hangingPunct="1">
                <a:spcBef>
                  <a:spcPct val="50000"/>
                </a:spcBef>
              </a:pPr>
              <a:r>
                <a:rPr lang="it-IT" sz="1800" b="1"/>
                <a:t>4)</a:t>
              </a:r>
              <a:endParaRPr lang="en-GB" sz="1800" b="1"/>
            </a:p>
          </p:txBody>
        </p:sp>
      </p:grpSp>
      <p:sp>
        <p:nvSpPr>
          <p:cNvPr id="368654" name="Text Box 1038"/>
          <p:cNvSpPr txBox="1">
            <a:spLocks noChangeArrowheads="1"/>
          </p:cNvSpPr>
          <p:nvPr/>
        </p:nvSpPr>
        <p:spPr bwMode="auto">
          <a:xfrm>
            <a:off x="1219200" y="1676400"/>
            <a:ext cx="6934200" cy="822325"/>
          </a:xfrm>
          <a:prstGeom prst="rect">
            <a:avLst/>
          </a:prstGeom>
          <a:noFill/>
          <a:ln w="9525">
            <a:noFill/>
            <a:miter lim="800000"/>
            <a:headEnd/>
            <a:tailEnd/>
          </a:ln>
        </p:spPr>
        <p:txBody>
          <a:bodyPr>
            <a:spAutoFit/>
          </a:bodyPr>
          <a:lstStyle/>
          <a:p>
            <a:pPr>
              <a:spcBef>
                <a:spcPct val="50000"/>
              </a:spcBef>
            </a:pPr>
            <a:r>
              <a:rPr lang="it-IT" sz="2400"/>
              <a:t>Quale fra le seguenti soluzioni è la migliore per prevenire errori di input?</a:t>
            </a:r>
            <a:endParaRPr lang="en-GB" sz="2400"/>
          </a:p>
        </p:txBody>
      </p:sp>
      <p:sp>
        <p:nvSpPr>
          <p:cNvPr id="16" name="Segnaposto piè di pagina 15"/>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8654"/>
                                        </p:tgtEl>
                                        <p:attrNameLst>
                                          <p:attrName>style.visibility</p:attrName>
                                        </p:attrNameLst>
                                      </p:cBhvr>
                                      <p:to>
                                        <p:strVal val="visible"/>
                                      </p:to>
                                    </p:set>
                                    <p:animEffect transition="in" filter="dissolve">
                                      <p:cBhvr>
                                        <p:cTn id="7" dur="500"/>
                                        <p:tgtEl>
                                          <p:spTgt spid="3686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85800" y="1916113"/>
            <a:ext cx="8153400" cy="4652963"/>
            <a:chOff x="432" y="1207"/>
            <a:chExt cx="5136" cy="2931"/>
          </a:xfrm>
        </p:grpSpPr>
        <p:pic>
          <p:nvPicPr>
            <p:cNvPr id="51206" name="Picture 2" descr="\\Ets1079\PARK1\PUBL_PC\_PERSONA\POLILLO\01a Polillo scansioni\4 Polillo scansioni\ominotel.jpg"/>
            <p:cNvPicPr>
              <a:picLocks noChangeAspect="1" noChangeArrowheads="1"/>
            </p:cNvPicPr>
            <p:nvPr/>
          </p:nvPicPr>
          <p:blipFill>
            <a:blip r:embed="rId2" cstate="print"/>
            <a:srcRect b="36055"/>
            <a:stretch>
              <a:fillRect/>
            </a:stretch>
          </p:blipFill>
          <p:spPr bwMode="auto">
            <a:xfrm>
              <a:off x="432" y="2496"/>
              <a:ext cx="3144" cy="1642"/>
            </a:xfrm>
            <a:prstGeom prst="rect">
              <a:avLst/>
            </a:prstGeom>
            <a:noFill/>
            <a:ln w="9525">
              <a:noFill/>
              <a:miter lim="800000"/>
              <a:headEnd/>
              <a:tailEnd/>
            </a:ln>
          </p:spPr>
        </p:pic>
        <p:sp>
          <p:nvSpPr>
            <p:cNvPr id="51207" name="AutoShape 3"/>
            <p:cNvSpPr>
              <a:spLocks noChangeArrowheads="1"/>
            </p:cNvSpPr>
            <p:nvPr/>
          </p:nvSpPr>
          <p:spPr bwMode="auto">
            <a:xfrm>
              <a:off x="1200" y="1207"/>
              <a:ext cx="4368" cy="1337"/>
            </a:xfrm>
            <a:prstGeom prst="wedgeRoundRectCallout">
              <a:avLst>
                <a:gd name="adj1" fmla="val -43361"/>
                <a:gd name="adj2" fmla="val 65431"/>
                <a:gd name="adj3" fmla="val 16667"/>
              </a:avLst>
            </a:prstGeom>
            <a:solidFill>
              <a:srgbClr val="DDDDDD"/>
            </a:solidFill>
            <a:ln w="9525">
              <a:solidFill>
                <a:schemeClr val="tx1"/>
              </a:solidFill>
              <a:miter lim="800000"/>
              <a:headEnd/>
              <a:tailEnd/>
            </a:ln>
          </p:spPr>
          <p:txBody>
            <a:bodyPr/>
            <a:lstStyle/>
            <a:p>
              <a:r>
                <a:rPr lang="it-IT" sz="1800"/>
                <a:t>Per informazioni sulle nuove offerte, </a:t>
              </a:r>
              <a:r>
                <a:rPr lang="it-IT" sz="1800" b="1"/>
                <a:t>premi 1</a:t>
              </a:r>
              <a:r>
                <a:rPr lang="it-IT" sz="1800"/>
                <a:t>; per informazioni sulle tariffe e bla bla bla, </a:t>
              </a:r>
              <a:r>
                <a:rPr lang="it-IT" sz="1800" b="1"/>
                <a:t>premi 2</a:t>
              </a:r>
              <a:r>
                <a:rPr lang="it-IT" sz="1800"/>
                <a:t>; se sei interessato a conoscere i nuovi servizi e bla bla, </a:t>
              </a:r>
              <a:r>
                <a:rPr lang="it-IT" sz="1800" b="1"/>
                <a:t>premi 3</a:t>
              </a:r>
              <a:r>
                <a:rPr lang="it-IT" sz="1800"/>
                <a:t>; se desideri comunicare furto o smarrimento del tuo telefonino o bla bla bla per assitenza specialistica, </a:t>
              </a:r>
              <a:r>
                <a:rPr lang="it-IT" sz="1800" b="1"/>
                <a:t>premi 4</a:t>
              </a:r>
              <a:r>
                <a:rPr lang="it-IT" sz="1800"/>
                <a:t>; se desideri ricevere informazioni sul credito bla bla </a:t>
              </a:r>
              <a:r>
                <a:rPr lang="it-IT" sz="1800" b="1"/>
                <a:t>premi 5</a:t>
              </a:r>
              <a:r>
                <a:rPr lang="it-IT" sz="1800"/>
                <a:t>; se desideri parlare con un operatore </a:t>
              </a:r>
              <a:r>
                <a:rPr lang="it-IT" sz="1800" b="1"/>
                <a:t>premi 0</a:t>
              </a:r>
              <a:endParaRPr lang="en-GB" sz="1800" b="1"/>
            </a:p>
          </p:txBody>
        </p:sp>
      </p:grpSp>
      <p:sp>
        <p:nvSpPr>
          <p:cNvPr id="6" name="CasellaDiTesto 5"/>
          <p:cNvSpPr txBox="1">
            <a:spLocks noChangeArrowheads="1"/>
          </p:cNvSpPr>
          <p:nvPr/>
        </p:nvSpPr>
        <p:spPr bwMode="auto">
          <a:xfrm>
            <a:off x="5072063" y="4643438"/>
            <a:ext cx="3786187" cy="1077218"/>
          </a:xfrm>
          <a:prstGeom prst="rect">
            <a:avLst/>
          </a:prstGeom>
          <a:noFill/>
          <a:ln w="9525">
            <a:noFill/>
            <a:miter lim="800000"/>
            <a:headEnd/>
            <a:tailEnd/>
          </a:ln>
        </p:spPr>
        <p:txBody>
          <a:bodyPr>
            <a:spAutoFit/>
          </a:bodyPr>
          <a:lstStyle/>
          <a:p>
            <a:r>
              <a:rPr lang="it-IT">
                <a:solidFill>
                  <a:srgbClr val="C00000"/>
                </a:solidFill>
              </a:rPr>
              <a:t>Ricordare sempre il numero magico 7</a:t>
            </a:r>
          </a:p>
        </p:txBody>
      </p:sp>
      <p:sp>
        <p:nvSpPr>
          <p:cNvPr id="11" name="Titolo 10"/>
          <p:cNvSpPr>
            <a:spLocks noGrp="1"/>
          </p:cNvSpPr>
          <p:nvPr>
            <p:ph type="title"/>
          </p:nvPr>
        </p:nvSpPr>
        <p:spPr/>
        <p:txBody>
          <a:bodyPr>
            <a:noAutofit/>
          </a:bodyPr>
          <a:lstStyle/>
          <a:p>
            <a:r>
              <a:rPr lang="en-GB" sz="3200"/>
              <a:t>Non sovraccaricare la memoria a breve termine</a:t>
            </a:r>
            <a:endParaRPr lang="it-IT" sz="3200"/>
          </a:p>
        </p:txBody>
      </p:sp>
      <p:sp>
        <p:nvSpPr>
          <p:cNvPr id="8" name="Segnaposto piè di pagina 7"/>
          <p:cNvSpPr>
            <a:spLocks noGrp="1"/>
          </p:cNvSpPr>
          <p:nvPr>
            <p:ph type="ftr" sz="quarter" idx="11"/>
          </p:nvPr>
        </p:nvSpPr>
        <p:spPr/>
        <p:txBody>
          <a:bodyPr/>
          <a:lstStyle/>
          <a:p>
            <a:pPr>
              <a:defRPr/>
            </a:pPr>
            <a:r>
              <a:rPr lang="en-US"/>
              <a:t>R.Polillo - Ottobre 2010</a:t>
            </a:r>
          </a:p>
        </p:txBody>
      </p:sp>
      <p:sp>
        <p:nvSpPr>
          <p:cNvPr id="51205" name="Segnaposto numero diapositiva 6"/>
          <p:cNvSpPr>
            <a:spLocks noGrp="1"/>
          </p:cNvSpPr>
          <p:nvPr>
            <p:ph type="sldNum" sz="quarter" idx="12"/>
          </p:nvPr>
        </p:nvSpPr>
        <p:spPr>
          <a:noFill/>
        </p:spPr>
        <p:txBody>
          <a:bodyPr>
            <a:normAutofit fontScale="85000" lnSpcReduction="20000"/>
          </a:bodyPr>
          <a:lstStyle/>
          <a:p>
            <a:fld id="{1BEE62DA-24C1-437E-862B-4114B2F138BA}" type="slidenum">
              <a:rPr lang="en-US"/>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Richiedere conferme</a:t>
            </a:r>
          </a:p>
        </p:txBody>
      </p:sp>
      <p:sp>
        <p:nvSpPr>
          <p:cNvPr id="5" name="Segnaposto piè di pagina 4"/>
          <p:cNvSpPr>
            <a:spLocks noGrp="1"/>
          </p:cNvSpPr>
          <p:nvPr>
            <p:ph type="ftr" sz="quarter" idx="11"/>
          </p:nvPr>
        </p:nvSpPr>
        <p:spPr/>
        <p:txBody>
          <a:bodyPr/>
          <a:lstStyle/>
          <a:p>
            <a:r>
              <a:rPr lang="en-US"/>
              <a:t>R.Polillo - Ottobre 2010</a:t>
            </a:r>
          </a:p>
        </p:txBody>
      </p:sp>
      <p:sp>
        <p:nvSpPr>
          <p:cNvPr id="53252" name="Segnaposto numero diapositiva 3"/>
          <p:cNvSpPr>
            <a:spLocks noGrp="1"/>
          </p:cNvSpPr>
          <p:nvPr>
            <p:ph type="sldNum" sz="quarter" idx="12"/>
          </p:nvPr>
        </p:nvSpPr>
        <p:spPr/>
        <p:txBody>
          <a:bodyPr>
            <a:normAutofit fontScale="85000" lnSpcReduction="20000"/>
          </a:bodyPr>
          <a:lstStyle/>
          <a:p>
            <a:fld id="{381F79EA-6EE2-45A4-92FE-22B57C9367FC}" type="slidenum">
              <a:rPr lang="en-US" smtClean="0"/>
              <a:pPr/>
              <a:t>24</a:t>
            </a:fld>
            <a:endParaRPr lang="en-US"/>
          </a:p>
        </p:txBody>
      </p:sp>
      <p:sp>
        <p:nvSpPr>
          <p:cNvPr id="53251" name="Rectangle 3"/>
          <p:cNvSpPr>
            <a:spLocks noGrp="1" noChangeArrowheads="1"/>
          </p:cNvSpPr>
          <p:nvPr>
            <p:ph sz="quarter" idx="1"/>
          </p:nvPr>
        </p:nvSpPr>
        <p:spPr/>
        <p:txBody>
          <a:bodyPr/>
          <a:lstStyle/>
          <a:p>
            <a:pPr>
              <a:buNone/>
            </a:pPr>
            <a:r>
              <a:rPr lang="en-US"/>
              <a:t>	Chiedere sempre conferma prima di effettuare azioni irreversibili o pericolose…</a:t>
            </a:r>
          </a:p>
          <a:p>
            <a:endParaRPr lang="en-US"/>
          </a:p>
          <a:p>
            <a:pPr>
              <a:buNone/>
            </a:pPr>
            <a:r>
              <a:rPr lang="en-US"/>
              <a:t>	…spiegando con chiarezza quali sono le alternative possibili, e le loro conseguenze</a:t>
            </a:r>
          </a:p>
          <a:p>
            <a:pPr>
              <a:buNone/>
            </a:pPr>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5" name="Picture 7"/>
          <p:cNvPicPr>
            <a:picLocks noChangeAspect="1" noChangeArrowheads="1"/>
          </p:cNvPicPr>
          <p:nvPr/>
        </p:nvPicPr>
        <p:blipFill>
          <a:blip r:embed="rId3" cstate="print"/>
          <a:srcRect/>
          <a:stretch>
            <a:fillRect/>
          </a:stretch>
        </p:blipFill>
        <p:spPr bwMode="auto">
          <a:xfrm>
            <a:off x="611560" y="1628800"/>
            <a:ext cx="6669007" cy="1872208"/>
          </a:xfrm>
          <a:prstGeom prst="rect">
            <a:avLst/>
          </a:prstGeom>
          <a:noFill/>
          <a:ln w="9525">
            <a:noFill/>
            <a:miter lim="800000"/>
            <a:headEnd/>
            <a:tailEnd/>
          </a:ln>
        </p:spPr>
      </p:pic>
      <p:pic>
        <p:nvPicPr>
          <p:cNvPr id="238597" name="Picture 5"/>
          <p:cNvPicPr>
            <a:picLocks noChangeAspect="1" noChangeArrowheads="1"/>
          </p:cNvPicPr>
          <p:nvPr/>
        </p:nvPicPr>
        <p:blipFill>
          <a:blip r:embed="rId4" cstate="print"/>
          <a:srcRect/>
          <a:stretch>
            <a:fillRect/>
          </a:stretch>
        </p:blipFill>
        <p:spPr bwMode="auto">
          <a:xfrm>
            <a:off x="611560" y="3717032"/>
            <a:ext cx="3467943" cy="1440160"/>
          </a:xfrm>
          <a:prstGeom prst="rect">
            <a:avLst/>
          </a:prstGeom>
          <a:noFill/>
          <a:ln w="9525">
            <a:noFill/>
            <a:miter lim="800000"/>
            <a:headEnd/>
            <a:tailEnd/>
          </a:ln>
        </p:spPr>
      </p:pic>
      <p:sp>
        <p:nvSpPr>
          <p:cNvPr id="8" name="Titolo 7"/>
          <p:cNvSpPr>
            <a:spLocks noGrp="1"/>
          </p:cNvSpPr>
          <p:nvPr>
            <p:ph type="title"/>
          </p:nvPr>
        </p:nvSpPr>
        <p:spPr/>
        <p:txBody>
          <a:bodyPr>
            <a:normAutofit/>
          </a:bodyPr>
          <a:lstStyle/>
          <a:p>
            <a:r>
              <a:rPr lang="it-IT" sz="3600"/>
              <a:t>Richieste di conferma: esempi da discutere</a:t>
            </a:r>
          </a:p>
        </p:txBody>
      </p:sp>
      <p:sp>
        <p:nvSpPr>
          <p:cNvPr id="7" name="Segnaposto piè di pagina 6"/>
          <p:cNvSpPr>
            <a:spLocks noGrp="1"/>
          </p:cNvSpPr>
          <p:nvPr>
            <p:ph type="ftr" sz="quarter" idx="11"/>
          </p:nvPr>
        </p:nvSpPr>
        <p:spPr/>
        <p:txBody>
          <a:bodyPr/>
          <a:lstStyle/>
          <a:p>
            <a:pPr>
              <a:defRPr/>
            </a:pPr>
            <a:r>
              <a:rPr lang="en-US"/>
              <a:t>R.Polillo - Ottobre 2010</a:t>
            </a:r>
          </a:p>
        </p:txBody>
      </p:sp>
      <p:sp>
        <p:nvSpPr>
          <p:cNvPr id="6" name="Segnaposto numero diapositiva 5"/>
          <p:cNvSpPr>
            <a:spLocks noGrp="1"/>
          </p:cNvSpPr>
          <p:nvPr>
            <p:ph type="sldNum" sz="quarter" idx="12"/>
          </p:nvPr>
        </p:nvSpPr>
        <p:spPr/>
        <p:txBody>
          <a:bodyPr>
            <a:normAutofit fontScale="85000" lnSpcReduction="20000"/>
          </a:bodyPr>
          <a:lstStyle/>
          <a:p>
            <a:fld id="{D9FD8712-FC50-40F1-A101-A3A1A566A54A}" type="slidenum">
              <a:rPr lang="en-US" smtClean="0"/>
              <a:pPr/>
              <a:t>25</a:t>
            </a:fld>
            <a:endParaRPr lang="en-US"/>
          </a:p>
        </p:txBody>
      </p:sp>
      <p:pic>
        <p:nvPicPr>
          <p:cNvPr id="9" name="Picture 3"/>
          <p:cNvPicPr>
            <a:picLocks noChangeAspect="1" noChangeArrowheads="1"/>
          </p:cNvPicPr>
          <p:nvPr/>
        </p:nvPicPr>
        <p:blipFill>
          <a:blip r:embed="rId5" cstate="print"/>
          <a:srcRect/>
          <a:stretch>
            <a:fillRect/>
          </a:stretch>
        </p:blipFill>
        <p:spPr bwMode="auto">
          <a:xfrm>
            <a:off x="4211960" y="3717032"/>
            <a:ext cx="4752528" cy="190779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595"/>
                                        </p:tgtEl>
                                        <p:attrNameLst>
                                          <p:attrName>style.visibility</p:attrName>
                                        </p:attrNameLst>
                                      </p:cBhvr>
                                      <p:to>
                                        <p:strVal val="visible"/>
                                      </p:to>
                                    </p:set>
                                    <p:animEffect transition="in" filter="fade">
                                      <p:cBhvr>
                                        <p:cTn id="7" dur="2000"/>
                                        <p:tgtEl>
                                          <p:spTgt spid="2385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fade">
                                      <p:cBhvr>
                                        <p:cTn id="12" dur="2000"/>
                                        <p:tgtEl>
                                          <p:spTgt spid="2385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p:cNvSpPr>
            <a:spLocks noGrp="1"/>
          </p:cNvSpPr>
          <p:nvPr>
            <p:ph type="title"/>
          </p:nvPr>
        </p:nvSpPr>
        <p:spPr/>
        <p:txBody>
          <a:bodyPr>
            <a:normAutofit/>
          </a:bodyPr>
          <a:lstStyle/>
          <a:p>
            <a:r>
              <a:rPr lang="it-IT" sz="3600"/>
              <a:t>Richieste di conferma: esempi da discutere</a:t>
            </a:r>
          </a:p>
        </p:txBody>
      </p:sp>
      <p:sp>
        <p:nvSpPr>
          <p:cNvPr id="5" name="Segnaposto piè di pagina 4"/>
          <p:cNvSpPr>
            <a:spLocks noGrp="1"/>
          </p:cNvSpPr>
          <p:nvPr>
            <p:ph type="ftr" sz="quarter" idx="11"/>
          </p:nvPr>
        </p:nvSpPr>
        <p:spPr/>
        <p:txBody>
          <a:bodyPr/>
          <a:lstStyle/>
          <a:p>
            <a:pPr>
              <a:defRPr/>
            </a:pPr>
            <a:r>
              <a:rPr lang="en-US"/>
              <a:t>R.Polillo - Ottobre 2010</a:t>
            </a:r>
          </a:p>
        </p:txBody>
      </p:sp>
      <p:sp>
        <p:nvSpPr>
          <p:cNvPr id="55300" name="Segnaposto numero diapositiva 3"/>
          <p:cNvSpPr>
            <a:spLocks noGrp="1"/>
          </p:cNvSpPr>
          <p:nvPr>
            <p:ph type="sldNum" sz="quarter" idx="12"/>
          </p:nvPr>
        </p:nvSpPr>
        <p:spPr>
          <a:noFill/>
        </p:spPr>
        <p:txBody>
          <a:bodyPr>
            <a:normAutofit fontScale="85000" lnSpcReduction="20000"/>
          </a:bodyPr>
          <a:lstStyle/>
          <a:p>
            <a:fld id="{1BF2FF16-CD02-4F86-8738-53E937E2ADEB}" type="slidenum">
              <a:rPr lang="en-US"/>
              <a:pPr/>
              <a:t>26</a:t>
            </a:fld>
            <a:endParaRPr lang="en-US"/>
          </a:p>
        </p:txBody>
      </p:sp>
      <p:grpSp>
        <p:nvGrpSpPr>
          <p:cNvPr id="6" name="Gruppo 5"/>
          <p:cNvGrpSpPr/>
          <p:nvPr/>
        </p:nvGrpSpPr>
        <p:grpSpPr>
          <a:xfrm>
            <a:off x="395536" y="4839791"/>
            <a:ext cx="8491538" cy="1325513"/>
            <a:chOff x="381000" y="1371600"/>
            <a:chExt cx="8491538" cy="1325513"/>
          </a:xfrm>
        </p:grpSpPr>
        <p:pic>
          <p:nvPicPr>
            <p:cNvPr id="7" name="Immagine 4"/>
            <p:cNvPicPr>
              <a:picLocks noChangeAspect="1"/>
            </p:cNvPicPr>
            <p:nvPr/>
          </p:nvPicPr>
          <p:blipFill>
            <a:blip r:embed="rId3" cstate="print"/>
            <a:srcRect/>
            <a:stretch>
              <a:fillRect/>
            </a:stretch>
          </p:blipFill>
          <p:spPr bwMode="auto">
            <a:xfrm>
              <a:off x="381000" y="1371600"/>
              <a:ext cx="8491538" cy="990600"/>
            </a:xfrm>
            <a:prstGeom prst="rect">
              <a:avLst/>
            </a:prstGeom>
            <a:noFill/>
            <a:ln w="9525">
              <a:noFill/>
              <a:miter lim="800000"/>
              <a:headEnd/>
              <a:tailEnd/>
            </a:ln>
          </p:spPr>
        </p:pic>
        <p:sp>
          <p:nvSpPr>
            <p:cNvPr id="8" name="CasellaDiTesto 5"/>
            <p:cNvSpPr txBox="1">
              <a:spLocks noChangeArrowheads="1"/>
            </p:cNvSpPr>
            <p:nvPr/>
          </p:nvSpPr>
          <p:spPr bwMode="auto">
            <a:xfrm>
              <a:off x="539552" y="2420888"/>
              <a:ext cx="2590800" cy="276225"/>
            </a:xfrm>
            <a:prstGeom prst="rect">
              <a:avLst/>
            </a:prstGeom>
            <a:noFill/>
            <a:ln w="9525">
              <a:noFill/>
              <a:miter lim="800000"/>
              <a:headEnd/>
              <a:tailEnd/>
            </a:ln>
          </p:spPr>
          <p:txBody>
            <a:bodyPr>
              <a:spAutoFit/>
            </a:bodyPr>
            <a:lstStyle/>
            <a:p>
              <a:r>
                <a:rPr lang="it-IT" sz="1200"/>
                <a:t>Da www.bravenet.com</a:t>
              </a:r>
            </a:p>
          </p:txBody>
        </p:sp>
      </p:grpSp>
      <p:grpSp>
        <p:nvGrpSpPr>
          <p:cNvPr id="10" name="Gruppo 9"/>
          <p:cNvGrpSpPr/>
          <p:nvPr/>
        </p:nvGrpSpPr>
        <p:grpSpPr>
          <a:xfrm>
            <a:off x="1979712" y="1825079"/>
            <a:ext cx="4800697" cy="2828057"/>
            <a:chOff x="1835696" y="476672"/>
            <a:chExt cx="4800697" cy="2828057"/>
          </a:xfrm>
        </p:grpSpPr>
        <p:sp>
          <p:nvSpPr>
            <p:cNvPr id="55299" name="Text Box 4"/>
            <p:cNvSpPr txBox="1">
              <a:spLocks noChangeArrowheads="1"/>
            </p:cNvSpPr>
            <p:nvPr/>
          </p:nvSpPr>
          <p:spPr bwMode="auto">
            <a:xfrm>
              <a:off x="1835696" y="2996952"/>
              <a:ext cx="4343400" cy="307777"/>
            </a:xfrm>
            <a:prstGeom prst="rect">
              <a:avLst/>
            </a:prstGeom>
            <a:noFill/>
            <a:ln w="9525">
              <a:noFill/>
              <a:miter lim="800000"/>
              <a:headEnd/>
              <a:tailEnd/>
            </a:ln>
          </p:spPr>
          <p:txBody>
            <a:bodyPr>
              <a:spAutoFit/>
            </a:bodyPr>
            <a:lstStyle/>
            <a:p>
              <a:pPr>
                <a:spcBef>
                  <a:spcPct val="50000"/>
                </a:spcBef>
              </a:pPr>
              <a:r>
                <a:rPr lang="en-GB" sz="1400"/>
                <a:t>Da: Microsoft Access 95</a:t>
              </a:r>
              <a:endParaRPr lang="en-GB" sz="1600">
                <a:latin typeface="Times New Roman" pitchFamily="18" charset="0"/>
              </a:endParaRPr>
            </a:p>
          </p:txBody>
        </p:sp>
        <p:pic>
          <p:nvPicPr>
            <p:cNvPr id="9" name="Picture 5"/>
            <p:cNvPicPr>
              <a:picLocks noChangeAspect="1" noChangeArrowheads="1"/>
            </p:cNvPicPr>
            <p:nvPr/>
          </p:nvPicPr>
          <p:blipFill>
            <a:blip r:embed="rId4" cstate="print"/>
            <a:srcRect/>
            <a:stretch>
              <a:fillRect/>
            </a:stretch>
          </p:blipFill>
          <p:spPr bwMode="auto">
            <a:xfrm>
              <a:off x="1907704" y="476672"/>
              <a:ext cx="4728689" cy="237626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00" name="Segnaposto numero diapositiva 22"/>
          <p:cNvSpPr>
            <a:spLocks noGrp="1"/>
          </p:cNvSpPr>
          <p:nvPr>
            <p:ph type="sldNum" sz="quarter" idx="12"/>
          </p:nvPr>
        </p:nvSpPr>
        <p:spPr>
          <a:noFill/>
        </p:spPr>
        <p:txBody>
          <a:bodyPr>
            <a:normAutofit fontScale="85000" lnSpcReduction="20000"/>
          </a:bodyPr>
          <a:lstStyle/>
          <a:p>
            <a:fld id="{C7F90EAC-ACD5-4C43-A927-E8437AF83F7D}" type="slidenum">
              <a:rPr lang="en-US"/>
              <a:pPr/>
              <a:t>27</a:t>
            </a:fld>
            <a:endParaRPr lang="en-US"/>
          </a:p>
        </p:txBody>
      </p:sp>
      <p:sp>
        <p:nvSpPr>
          <p:cNvPr id="386056" name="Rectangle 2056"/>
          <p:cNvSpPr>
            <a:spLocks noChangeArrowheads="1"/>
          </p:cNvSpPr>
          <p:nvPr/>
        </p:nvSpPr>
        <p:spPr bwMode="auto">
          <a:xfrm>
            <a:off x="381000" y="2276872"/>
            <a:ext cx="2514600" cy="1606550"/>
          </a:xfrm>
          <a:prstGeom prst="rect">
            <a:avLst/>
          </a:prstGeom>
          <a:solidFill>
            <a:schemeClr val="bg1">
              <a:lumMod val="95000"/>
            </a:schemeClr>
          </a:solidFill>
          <a:ln w="9525">
            <a:solidFill>
              <a:schemeClr val="tx1"/>
            </a:solidFill>
            <a:miter lim="800000"/>
            <a:headEnd/>
            <a:tailEnd/>
          </a:ln>
        </p:spPr>
        <p:txBody>
          <a:bodyPr wrap="none" anchor="ctr"/>
          <a:lstStyle/>
          <a:p>
            <a:pPr algn="ctr"/>
            <a:r>
              <a:rPr lang="it-IT" sz="2400"/>
              <a:t>Menu</a:t>
            </a:r>
          </a:p>
          <a:p>
            <a:pPr algn="ctr"/>
            <a:r>
              <a:rPr lang="it-IT" sz="2000"/>
              <a:t>xxx</a:t>
            </a:r>
          </a:p>
          <a:p>
            <a:pPr algn="ctr"/>
            <a:r>
              <a:rPr lang="it-IT" sz="2000"/>
              <a:t>yyy</a:t>
            </a:r>
          </a:p>
          <a:p>
            <a:pPr algn="ctr"/>
            <a:r>
              <a:rPr lang="it-IT" sz="2000"/>
              <a:t>zzz</a:t>
            </a:r>
            <a:endParaRPr lang="en-GB" sz="2000"/>
          </a:p>
        </p:txBody>
      </p:sp>
      <p:sp>
        <p:nvSpPr>
          <p:cNvPr id="24" name="Segnaposto piè di pagina 23"/>
          <p:cNvSpPr>
            <a:spLocks noGrp="1"/>
          </p:cNvSpPr>
          <p:nvPr>
            <p:ph type="ftr" sz="quarter" idx="11"/>
          </p:nvPr>
        </p:nvSpPr>
        <p:spPr/>
        <p:txBody>
          <a:bodyPr/>
          <a:lstStyle/>
          <a:p>
            <a:pPr>
              <a:defRPr/>
            </a:pPr>
            <a:r>
              <a:rPr lang="en-US"/>
              <a:t>R.Polillo - Ottobre 2010</a:t>
            </a:r>
          </a:p>
        </p:txBody>
      </p:sp>
      <p:sp>
        <p:nvSpPr>
          <p:cNvPr id="25" name="Titolo 10"/>
          <p:cNvSpPr>
            <a:spLocks noGrp="1"/>
          </p:cNvSpPr>
          <p:nvPr>
            <p:ph type="title"/>
          </p:nvPr>
        </p:nvSpPr>
        <p:spPr>
          <a:xfrm>
            <a:off x="685800" y="152400"/>
            <a:ext cx="7772400" cy="1143000"/>
          </a:xfrm>
        </p:spPr>
        <p:txBody>
          <a:bodyPr>
            <a:normAutofit fontScale="90000"/>
          </a:bodyPr>
          <a:lstStyle/>
          <a:p>
            <a:r>
              <a:rPr lang="it-IT" sz="3600"/>
              <a:t>Richieste di conferma: esempi da discutere</a:t>
            </a:r>
          </a:p>
        </p:txBody>
      </p:sp>
      <p:grpSp>
        <p:nvGrpSpPr>
          <p:cNvPr id="39" name="Gruppo 38"/>
          <p:cNvGrpSpPr/>
          <p:nvPr/>
        </p:nvGrpSpPr>
        <p:grpSpPr>
          <a:xfrm>
            <a:off x="5923384" y="2276872"/>
            <a:ext cx="2825080" cy="1606550"/>
            <a:chOff x="5923384" y="2276872"/>
            <a:chExt cx="2825080" cy="1606550"/>
          </a:xfrm>
        </p:grpSpPr>
        <p:grpSp>
          <p:nvGrpSpPr>
            <p:cNvPr id="38" name="Gruppo 37"/>
            <p:cNvGrpSpPr/>
            <p:nvPr/>
          </p:nvGrpSpPr>
          <p:grpSpPr>
            <a:xfrm>
              <a:off x="5923384" y="2276872"/>
              <a:ext cx="2825080" cy="1606550"/>
              <a:chOff x="5923384" y="2276872"/>
              <a:chExt cx="2825080" cy="1606550"/>
            </a:xfrm>
          </p:grpSpPr>
          <p:sp>
            <p:nvSpPr>
              <p:cNvPr id="59402" name="Line 2071"/>
              <p:cNvSpPr>
                <a:spLocks noChangeShapeType="1"/>
              </p:cNvSpPr>
              <p:nvPr/>
            </p:nvSpPr>
            <p:spPr bwMode="auto">
              <a:xfrm>
                <a:off x="5923384" y="3115072"/>
                <a:ext cx="304800" cy="0"/>
              </a:xfrm>
              <a:prstGeom prst="line">
                <a:avLst/>
              </a:prstGeom>
              <a:solidFill>
                <a:schemeClr val="bg1">
                  <a:lumMod val="95000"/>
                </a:schemeClr>
              </a:solidFill>
              <a:ln w="38100">
                <a:solidFill>
                  <a:schemeClr val="tx1"/>
                </a:solidFill>
                <a:round/>
                <a:headEnd/>
                <a:tailEnd type="triangle" w="med" len="med"/>
              </a:ln>
            </p:spPr>
            <p:txBody>
              <a:bodyPr/>
              <a:lstStyle/>
              <a:p>
                <a:endParaRPr lang="it-IT"/>
              </a:p>
            </p:txBody>
          </p:sp>
          <p:grpSp>
            <p:nvGrpSpPr>
              <p:cNvPr id="32" name="Gruppo 31"/>
              <p:cNvGrpSpPr/>
              <p:nvPr/>
            </p:nvGrpSpPr>
            <p:grpSpPr>
              <a:xfrm>
                <a:off x="6233864" y="2276872"/>
                <a:ext cx="2514600" cy="1606550"/>
                <a:chOff x="3065512" y="2276872"/>
                <a:chExt cx="2514600" cy="1606550"/>
              </a:xfrm>
            </p:grpSpPr>
            <p:sp>
              <p:nvSpPr>
                <p:cNvPr id="33" name="Rectangle 2056"/>
                <p:cNvSpPr>
                  <a:spLocks noChangeArrowheads="1"/>
                </p:cNvSpPr>
                <p:nvPr/>
              </p:nvSpPr>
              <p:spPr bwMode="auto">
                <a:xfrm>
                  <a:off x="3065512" y="2276872"/>
                  <a:ext cx="2514600" cy="1606550"/>
                </a:xfrm>
                <a:prstGeom prst="rect">
                  <a:avLst/>
                </a:prstGeom>
                <a:solidFill>
                  <a:schemeClr val="bg1">
                    <a:lumMod val="95000"/>
                  </a:schemeClr>
                </a:solidFill>
                <a:ln w="9525">
                  <a:solidFill>
                    <a:schemeClr val="tx1"/>
                  </a:solidFill>
                  <a:miter lim="800000"/>
                  <a:headEnd/>
                  <a:tailEnd/>
                </a:ln>
              </p:spPr>
              <p:txBody>
                <a:bodyPr wrap="none" anchor="ctr"/>
                <a:lstStyle/>
                <a:p>
                  <a:pPr algn="ctr"/>
                  <a:endParaRPr lang="en-GB" sz="2000"/>
                </a:p>
              </p:txBody>
            </p:sp>
            <p:sp>
              <p:nvSpPr>
                <p:cNvPr id="34" name="Oval 2064"/>
                <p:cNvSpPr>
                  <a:spLocks noChangeArrowheads="1"/>
                </p:cNvSpPr>
                <p:nvPr/>
              </p:nvSpPr>
              <p:spPr bwMode="auto">
                <a:xfrm>
                  <a:off x="4572000" y="3429000"/>
                  <a:ext cx="838200" cy="349250"/>
                </a:xfrm>
                <a:prstGeom prst="ellipse">
                  <a:avLst/>
                </a:prstGeom>
                <a:solidFill>
                  <a:schemeClr val="bg1">
                    <a:lumMod val="95000"/>
                  </a:schemeClr>
                </a:solidFill>
                <a:ln w="9525">
                  <a:solidFill>
                    <a:schemeClr val="tx1"/>
                  </a:solidFill>
                  <a:round/>
                  <a:headEnd/>
                  <a:tailEnd/>
                </a:ln>
                <a:effectLst>
                  <a:outerShdw dist="35921" dir="2700000" algn="ctr" rotWithShape="0">
                    <a:schemeClr val="bg2"/>
                  </a:outerShdw>
                </a:effectLst>
              </p:spPr>
              <p:txBody>
                <a:bodyPr wrap="none" anchor="ctr"/>
                <a:lstStyle/>
                <a:p>
                  <a:pPr algn="ctr"/>
                  <a:r>
                    <a:rPr lang="it-IT" sz="1800"/>
                    <a:t>Esci</a:t>
                  </a:r>
                  <a:endParaRPr lang="en-GB" sz="2400"/>
                </a:p>
              </p:txBody>
            </p:sp>
            <p:sp>
              <p:nvSpPr>
                <p:cNvPr id="35" name="CasellaDiTesto 34"/>
                <p:cNvSpPr txBox="1"/>
                <p:nvPr/>
              </p:nvSpPr>
              <p:spPr>
                <a:xfrm>
                  <a:off x="3203848" y="2420888"/>
                  <a:ext cx="2160240" cy="738664"/>
                </a:xfrm>
                <a:prstGeom prst="rect">
                  <a:avLst/>
                </a:prstGeom>
                <a:noFill/>
              </p:spPr>
              <p:txBody>
                <a:bodyPr wrap="square" rtlCol="0">
                  <a:spAutoFit/>
                </a:bodyPr>
                <a:lstStyle/>
                <a:p>
                  <a:r>
                    <a:rPr lang="it-IT" sz="2400"/>
                    <a:t>XXX</a:t>
                  </a:r>
                </a:p>
                <a:p>
                  <a:r>
                    <a:rPr lang="it-IT" sz="1800"/>
                    <a:t>mvcbc bvbnv</a:t>
                  </a:r>
                  <a:endParaRPr lang="it-IT" sz="2400"/>
                </a:p>
              </p:txBody>
            </p:sp>
          </p:grpSp>
        </p:grpSp>
        <p:grpSp>
          <p:nvGrpSpPr>
            <p:cNvPr id="30" name="Gruppo 29"/>
            <p:cNvGrpSpPr/>
            <p:nvPr/>
          </p:nvGrpSpPr>
          <p:grpSpPr>
            <a:xfrm>
              <a:off x="6660232" y="2636912"/>
              <a:ext cx="1746250" cy="977900"/>
              <a:chOff x="5508104" y="4509120"/>
              <a:chExt cx="1746250" cy="977900"/>
            </a:xfrm>
          </p:grpSpPr>
          <p:sp>
            <p:nvSpPr>
              <p:cNvPr id="59405" name="Rectangle 2067"/>
              <p:cNvSpPr>
                <a:spLocks noChangeArrowheads="1"/>
              </p:cNvSpPr>
              <p:nvPr/>
            </p:nvSpPr>
            <p:spPr bwMode="auto">
              <a:xfrm>
                <a:off x="5508104" y="4509120"/>
                <a:ext cx="1746250" cy="977900"/>
              </a:xfrm>
              <a:prstGeom prst="rect">
                <a:avLst/>
              </a:prstGeom>
              <a:solidFill>
                <a:schemeClr val="bg1">
                  <a:lumMod val="95000"/>
                </a:schemeClr>
              </a:solidFill>
              <a:ln w="9525">
                <a:solidFill>
                  <a:schemeClr val="tx1"/>
                </a:solidFill>
                <a:miter lim="800000"/>
                <a:headEnd/>
                <a:tailEnd/>
              </a:ln>
            </p:spPr>
            <p:txBody>
              <a:bodyPr wrap="none" anchor="ctr"/>
              <a:lstStyle/>
              <a:p>
                <a:pPr algn="ctr"/>
                <a:r>
                  <a:rPr lang="it-IT" sz="1800"/>
                  <a:t>Sei sicuro di </a:t>
                </a:r>
                <a:br>
                  <a:rPr lang="it-IT" sz="1800"/>
                </a:br>
                <a:r>
                  <a:rPr lang="it-IT" sz="1800"/>
                  <a:t>voler uscire?</a:t>
                </a:r>
                <a:br>
                  <a:rPr lang="it-IT" sz="1800"/>
                </a:br>
                <a:endParaRPr lang="en-GB" sz="1800"/>
              </a:p>
            </p:txBody>
          </p:sp>
          <p:sp>
            <p:nvSpPr>
              <p:cNvPr id="386068" name="Oval 2068"/>
              <p:cNvSpPr>
                <a:spLocks noChangeArrowheads="1"/>
              </p:cNvSpPr>
              <p:nvPr/>
            </p:nvSpPr>
            <p:spPr bwMode="auto">
              <a:xfrm>
                <a:off x="5724128" y="5157192"/>
                <a:ext cx="517407" cy="244475"/>
              </a:xfrm>
              <a:prstGeom prst="ellipse">
                <a:avLst/>
              </a:prstGeom>
              <a:solidFill>
                <a:schemeClr val="bg1">
                  <a:lumMod val="95000"/>
                </a:schemeClr>
              </a:solidFill>
              <a:ln w="9525">
                <a:solidFill>
                  <a:schemeClr val="tx1"/>
                </a:solidFill>
                <a:round/>
                <a:headEnd/>
                <a:tailEnd/>
              </a:ln>
              <a:effectLst>
                <a:outerShdw dist="35921" dir="2700000" algn="ctr" rotWithShape="0">
                  <a:schemeClr val="bg2"/>
                </a:outerShdw>
              </a:effectLst>
            </p:spPr>
            <p:txBody>
              <a:bodyPr wrap="none" anchor="ctr"/>
              <a:lstStyle/>
              <a:p>
                <a:pPr algn="ctr"/>
                <a:r>
                  <a:rPr lang="it-IT" sz="2000"/>
                  <a:t>sì</a:t>
                </a:r>
                <a:endParaRPr lang="en-GB" sz="2000"/>
              </a:p>
            </p:txBody>
          </p:sp>
          <p:sp>
            <p:nvSpPr>
              <p:cNvPr id="386069" name="Oval 2069"/>
              <p:cNvSpPr>
                <a:spLocks noChangeArrowheads="1"/>
              </p:cNvSpPr>
              <p:nvPr/>
            </p:nvSpPr>
            <p:spPr bwMode="auto">
              <a:xfrm>
                <a:off x="6444208" y="5157192"/>
                <a:ext cx="517407" cy="244475"/>
              </a:xfrm>
              <a:prstGeom prst="ellipse">
                <a:avLst/>
              </a:prstGeom>
              <a:solidFill>
                <a:schemeClr val="bg1">
                  <a:lumMod val="95000"/>
                </a:schemeClr>
              </a:solidFill>
              <a:ln w="9525">
                <a:solidFill>
                  <a:schemeClr val="tx1"/>
                </a:solidFill>
                <a:round/>
                <a:headEnd/>
                <a:tailEnd/>
              </a:ln>
              <a:effectLst>
                <a:outerShdw dist="35921" dir="2700000" algn="ctr" rotWithShape="0">
                  <a:schemeClr val="bg2"/>
                </a:outerShdw>
              </a:effectLst>
            </p:spPr>
            <p:txBody>
              <a:bodyPr wrap="none" anchor="ctr"/>
              <a:lstStyle/>
              <a:p>
                <a:pPr algn="ctr"/>
                <a:r>
                  <a:rPr lang="it-IT" sz="2000"/>
                  <a:t>no</a:t>
                </a:r>
                <a:endParaRPr lang="en-GB" sz="2000"/>
              </a:p>
            </p:txBody>
          </p:sp>
        </p:grpSp>
      </p:grpSp>
      <p:grpSp>
        <p:nvGrpSpPr>
          <p:cNvPr id="37" name="Gruppo 36"/>
          <p:cNvGrpSpPr/>
          <p:nvPr/>
        </p:nvGrpSpPr>
        <p:grpSpPr>
          <a:xfrm>
            <a:off x="2987824" y="2276872"/>
            <a:ext cx="2880320" cy="1606550"/>
            <a:chOff x="2987824" y="2276872"/>
            <a:chExt cx="2880320" cy="1606550"/>
          </a:xfrm>
        </p:grpSpPr>
        <p:grpSp>
          <p:nvGrpSpPr>
            <p:cNvPr id="31" name="Gruppo 30"/>
            <p:cNvGrpSpPr/>
            <p:nvPr/>
          </p:nvGrpSpPr>
          <p:grpSpPr>
            <a:xfrm>
              <a:off x="3353544" y="2276872"/>
              <a:ext cx="2514600" cy="1606550"/>
              <a:chOff x="3065512" y="2276872"/>
              <a:chExt cx="2514600" cy="1606550"/>
            </a:xfrm>
          </p:grpSpPr>
          <p:sp>
            <p:nvSpPr>
              <p:cNvPr id="27" name="Rectangle 2056"/>
              <p:cNvSpPr>
                <a:spLocks noChangeArrowheads="1"/>
              </p:cNvSpPr>
              <p:nvPr/>
            </p:nvSpPr>
            <p:spPr bwMode="auto">
              <a:xfrm>
                <a:off x="3065512" y="2276872"/>
                <a:ext cx="2514600" cy="1606550"/>
              </a:xfrm>
              <a:prstGeom prst="rect">
                <a:avLst/>
              </a:prstGeom>
              <a:solidFill>
                <a:schemeClr val="bg1">
                  <a:lumMod val="95000"/>
                </a:schemeClr>
              </a:solidFill>
              <a:ln w="9525">
                <a:solidFill>
                  <a:schemeClr val="tx1"/>
                </a:solidFill>
                <a:miter lim="800000"/>
                <a:headEnd/>
                <a:tailEnd/>
              </a:ln>
            </p:spPr>
            <p:txBody>
              <a:bodyPr wrap="none" anchor="ctr"/>
              <a:lstStyle/>
              <a:p>
                <a:pPr algn="ctr"/>
                <a:endParaRPr lang="en-GB" sz="2000"/>
              </a:p>
            </p:txBody>
          </p:sp>
          <p:sp>
            <p:nvSpPr>
              <p:cNvPr id="29" name="Oval 2064"/>
              <p:cNvSpPr>
                <a:spLocks noChangeArrowheads="1"/>
              </p:cNvSpPr>
              <p:nvPr/>
            </p:nvSpPr>
            <p:spPr bwMode="auto">
              <a:xfrm>
                <a:off x="4572000" y="3429000"/>
                <a:ext cx="838200" cy="349250"/>
              </a:xfrm>
              <a:prstGeom prst="ellipse">
                <a:avLst/>
              </a:prstGeom>
              <a:solidFill>
                <a:schemeClr val="bg1">
                  <a:lumMod val="95000"/>
                </a:schemeClr>
              </a:solidFill>
              <a:ln w="9525">
                <a:solidFill>
                  <a:schemeClr val="tx1"/>
                </a:solidFill>
                <a:round/>
                <a:headEnd/>
                <a:tailEnd/>
              </a:ln>
              <a:effectLst>
                <a:outerShdw dist="35921" dir="2700000" algn="ctr" rotWithShape="0">
                  <a:schemeClr val="bg2"/>
                </a:outerShdw>
              </a:effectLst>
            </p:spPr>
            <p:txBody>
              <a:bodyPr wrap="none" anchor="ctr"/>
              <a:lstStyle/>
              <a:p>
                <a:pPr algn="ctr"/>
                <a:r>
                  <a:rPr lang="it-IT" sz="1800"/>
                  <a:t>Esci</a:t>
                </a:r>
                <a:endParaRPr lang="en-GB" sz="2400"/>
              </a:p>
            </p:txBody>
          </p:sp>
          <p:sp>
            <p:nvSpPr>
              <p:cNvPr id="28" name="CasellaDiTesto 27"/>
              <p:cNvSpPr txBox="1"/>
              <p:nvPr/>
            </p:nvSpPr>
            <p:spPr>
              <a:xfrm>
                <a:off x="3203848" y="2420888"/>
                <a:ext cx="2160240" cy="738664"/>
              </a:xfrm>
              <a:prstGeom prst="rect">
                <a:avLst/>
              </a:prstGeom>
              <a:noFill/>
            </p:spPr>
            <p:txBody>
              <a:bodyPr wrap="square" rtlCol="0">
                <a:spAutoFit/>
              </a:bodyPr>
              <a:lstStyle/>
              <a:p>
                <a:r>
                  <a:rPr lang="it-IT" sz="2400"/>
                  <a:t>XXX</a:t>
                </a:r>
              </a:p>
              <a:p>
                <a:r>
                  <a:rPr lang="it-IT" sz="1800"/>
                  <a:t>mvcbc bvbnv</a:t>
                </a:r>
                <a:endParaRPr lang="it-IT" sz="2400"/>
              </a:p>
            </p:txBody>
          </p:sp>
        </p:grpSp>
        <p:sp>
          <p:nvSpPr>
            <p:cNvPr id="36" name="Line 2071"/>
            <p:cNvSpPr>
              <a:spLocks noChangeShapeType="1"/>
            </p:cNvSpPr>
            <p:nvPr/>
          </p:nvSpPr>
          <p:spPr bwMode="auto">
            <a:xfrm>
              <a:off x="2987824" y="3111000"/>
              <a:ext cx="304800" cy="0"/>
            </a:xfrm>
            <a:prstGeom prst="line">
              <a:avLst/>
            </a:prstGeom>
            <a:solidFill>
              <a:schemeClr val="bg1">
                <a:lumMod val="95000"/>
              </a:schemeClr>
            </a:solidFill>
            <a:ln w="38100">
              <a:solidFill>
                <a:schemeClr val="tx1"/>
              </a:solidFill>
              <a:round/>
              <a:headEnd/>
              <a:tailEnd type="triangle" w="med" len="med"/>
            </a:ln>
          </p:spPr>
          <p:txBody>
            <a:bodyPr/>
            <a:lstStyle/>
            <a:p>
              <a:endParaRPr lang="it-IT"/>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6056"/>
                                        </p:tgtEl>
                                        <p:attrNameLst>
                                          <p:attrName>style.visibility</p:attrName>
                                        </p:attrNameLst>
                                      </p:cBhvr>
                                      <p:to>
                                        <p:strVal val="visible"/>
                                      </p:to>
                                    </p:set>
                                    <p:animEffect transition="in" filter="dissolve">
                                      <p:cBhvr>
                                        <p:cTn id="7" dur="500"/>
                                        <p:tgtEl>
                                          <p:spTgt spid="386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a:bodyPr>
          <a:lstStyle/>
          <a:p>
            <a:r>
              <a:rPr lang="en-US"/>
              <a:t>Usare default inoffensivi: esempio</a:t>
            </a:r>
          </a:p>
        </p:txBody>
      </p:sp>
      <p:sp>
        <p:nvSpPr>
          <p:cNvPr id="8" name="Segnaposto piè di pagina 7"/>
          <p:cNvSpPr>
            <a:spLocks noGrp="1"/>
          </p:cNvSpPr>
          <p:nvPr>
            <p:ph type="ftr" sz="quarter" idx="11"/>
          </p:nvPr>
        </p:nvSpPr>
        <p:spPr/>
        <p:txBody>
          <a:bodyPr/>
          <a:lstStyle/>
          <a:p>
            <a:pPr>
              <a:defRPr/>
            </a:pPr>
            <a:r>
              <a:rPr lang="en-US"/>
              <a:t>R.Polillo - Ottobre 2010</a:t>
            </a:r>
          </a:p>
        </p:txBody>
      </p:sp>
      <p:sp>
        <p:nvSpPr>
          <p:cNvPr id="65541" name="Segnaposto numero diapositiva 6"/>
          <p:cNvSpPr>
            <a:spLocks noGrp="1"/>
          </p:cNvSpPr>
          <p:nvPr>
            <p:ph type="sldNum" sz="quarter" idx="12"/>
          </p:nvPr>
        </p:nvSpPr>
        <p:spPr>
          <a:noFill/>
        </p:spPr>
        <p:txBody>
          <a:bodyPr>
            <a:normAutofit fontScale="85000" lnSpcReduction="20000"/>
          </a:bodyPr>
          <a:lstStyle/>
          <a:p>
            <a:fld id="{04D1CCFF-25AE-47C9-93CC-8D00869523EC}" type="slidenum">
              <a:rPr lang="en-US"/>
              <a:pPr/>
              <a:t>28</a:t>
            </a:fld>
            <a:endParaRPr lang="en-US"/>
          </a:p>
        </p:txBody>
      </p:sp>
      <p:pic>
        <p:nvPicPr>
          <p:cNvPr id="65542" name="Picture 4"/>
          <p:cNvPicPr>
            <a:picLocks noChangeAspect="1" noChangeArrowheads="1"/>
          </p:cNvPicPr>
          <p:nvPr/>
        </p:nvPicPr>
        <p:blipFill>
          <a:blip r:embed="rId2" cstate="print"/>
          <a:srcRect l="8571" t="16380" r="69524" b="34477"/>
          <a:stretch>
            <a:fillRect/>
          </a:stretch>
        </p:blipFill>
        <p:spPr bwMode="auto">
          <a:xfrm>
            <a:off x="3059832" y="1700807"/>
            <a:ext cx="3240360" cy="4543603"/>
          </a:xfrm>
          <a:prstGeom prst="rect">
            <a:avLst/>
          </a:prstGeom>
          <a:noFill/>
          <a:ln w="9525">
            <a:noFill/>
            <a:miter lim="800000"/>
            <a:headEnd/>
            <a:tailEnd/>
          </a:ln>
        </p:spPr>
      </p:pic>
      <p:sp>
        <p:nvSpPr>
          <p:cNvPr id="9" name="CasellaDiTesto 8"/>
          <p:cNvSpPr txBox="1"/>
          <p:nvPr/>
        </p:nvSpPr>
        <p:spPr>
          <a:xfrm>
            <a:off x="6732240" y="5733256"/>
            <a:ext cx="2232248" cy="400110"/>
          </a:xfrm>
          <a:prstGeom prst="rect">
            <a:avLst/>
          </a:prstGeom>
          <a:noFill/>
        </p:spPr>
        <p:txBody>
          <a:bodyPr wrap="square" rtlCol="0">
            <a:spAutoFit/>
          </a:bodyPr>
          <a:lstStyle/>
          <a:p>
            <a:r>
              <a:rPr lang="it-IT" sz="2000"/>
              <a:t>(da Photoshop)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4"/>
          <p:cNvGrpSpPr>
            <a:grpSpLocks/>
          </p:cNvGrpSpPr>
          <p:nvPr/>
        </p:nvGrpSpPr>
        <p:grpSpPr bwMode="auto">
          <a:xfrm>
            <a:off x="4876800" y="1828800"/>
            <a:ext cx="2895600" cy="4343400"/>
            <a:chOff x="3072" y="1152"/>
            <a:chExt cx="1824" cy="2736"/>
          </a:xfrm>
          <a:solidFill>
            <a:schemeClr val="bg1">
              <a:lumMod val="85000"/>
            </a:schemeClr>
          </a:solidFill>
        </p:grpSpPr>
        <p:sp>
          <p:nvSpPr>
            <p:cNvPr id="13319" name="Rectangle 2052"/>
            <p:cNvSpPr>
              <a:spLocks noChangeArrowheads="1"/>
            </p:cNvSpPr>
            <p:nvPr/>
          </p:nvSpPr>
          <p:spPr bwMode="auto">
            <a:xfrm>
              <a:off x="3072" y="1152"/>
              <a:ext cx="1824" cy="2736"/>
            </a:xfrm>
            <a:prstGeom prst="rect">
              <a:avLst/>
            </a:prstGeom>
            <a:grpFill/>
            <a:ln w="9525">
              <a:solidFill>
                <a:schemeClr val="tx1"/>
              </a:solidFill>
              <a:miter lim="800000"/>
              <a:headEnd/>
              <a:tailEnd/>
            </a:ln>
          </p:spPr>
          <p:txBody>
            <a:bodyPr wrap="none" anchor="ctr"/>
            <a:lstStyle/>
            <a:p>
              <a:pPr algn="ctr">
                <a:defRPr/>
              </a:pPr>
              <a:endParaRPr lang="en-GB" sz="1800">
                <a:latin typeface="Arial" charset="0"/>
                <a:ea typeface="+mn-ea"/>
              </a:endParaRPr>
            </a:p>
          </p:txBody>
        </p:sp>
        <p:sp>
          <p:nvSpPr>
            <p:cNvPr id="13320" name="Text Box 2058"/>
            <p:cNvSpPr txBox="1">
              <a:spLocks noChangeArrowheads="1"/>
            </p:cNvSpPr>
            <p:nvPr/>
          </p:nvSpPr>
          <p:spPr bwMode="auto">
            <a:xfrm>
              <a:off x="3312" y="1200"/>
              <a:ext cx="1392" cy="250"/>
            </a:xfrm>
            <a:prstGeom prst="rect">
              <a:avLst/>
            </a:prstGeom>
            <a:grpFill/>
            <a:ln w="9525">
              <a:noFill/>
              <a:miter lim="800000"/>
              <a:headEnd/>
              <a:tailEnd/>
            </a:ln>
          </p:spPr>
          <p:txBody>
            <a:bodyPr>
              <a:spAutoFit/>
            </a:bodyPr>
            <a:lstStyle/>
            <a:p>
              <a:pPr algn="ctr">
                <a:spcBef>
                  <a:spcPct val="50000"/>
                </a:spcBef>
                <a:defRPr/>
              </a:pPr>
              <a:r>
                <a:rPr lang="it-IT" sz="2000" dirty="0" err="1">
                  <a:latin typeface="Arial" charset="0"/>
                  <a:ea typeface="+mn-ea"/>
                </a:rPr>
                <a:t>Error</a:t>
              </a:r>
              <a:r>
                <a:rPr lang="it-IT" sz="2000" dirty="0">
                  <a:latin typeface="Arial" charset="0"/>
                  <a:ea typeface="+mn-ea"/>
                </a:rPr>
                <a:t> </a:t>
              </a:r>
              <a:r>
                <a:rPr lang="it-IT" sz="2000" dirty="0" err="1">
                  <a:latin typeface="Arial" charset="0"/>
                  <a:ea typeface="+mn-ea"/>
                </a:rPr>
                <a:t>handling</a:t>
              </a:r>
              <a:endParaRPr lang="en-GB" sz="2000" dirty="0">
                <a:latin typeface="Arial" charset="0"/>
                <a:ea typeface="+mn-ea"/>
              </a:endParaRPr>
            </a:p>
          </p:txBody>
        </p:sp>
      </p:grpSp>
      <p:grpSp>
        <p:nvGrpSpPr>
          <p:cNvPr id="3" name="Group 2062"/>
          <p:cNvGrpSpPr>
            <a:grpSpLocks/>
          </p:cNvGrpSpPr>
          <p:nvPr/>
        </p:nvGrpSpPr>
        <p:grpSpPr bwMode="auto">
          <a:xfrm>
            <a:off x="5181600" y="2438400"/>
            <a:ext cx="2438400" cy="3505200"/>
            <a:chOff x="3264" y="1536"/>
            <a:chExt cx="1536" cy="2208"/>
          </a:xfrm>
          <a:solidFill>
            <a:schemeClr val="bg1">
              <a:lumMod val="65000"/>
            </a:schemeClr>
          </a:solidFill>
        </p:grpSpPr>
        <p:sp>
          <p:nvSpPr>
            <p:cNvPr id="13324" name="Rectangle 2053"/>
            <p:cNvSpPr>
              <a:spLocks noChangeArrowheads="1"/>
            </p:cNvSpPr>
            <p:nvPr/>
          </p:nvSpPr>
          <p:spPr bwMode="auto">
            <a:xfrm>
              <a:off x="3264" y="1536"/>
              <a:ext cx="1536" cy="1584"/>
            </a:xfrm>
            <a:prstGeom prst="rect">
              <a:avLst/>
            </a:prstGeom>
            <a:grpFill/>
            <a:ln w="9525">
              <a:solidFill>
                <a:schemeClr val="tx1"/>
              </a:solidFill>
              <a:miter lim="800000"/>
              <a:headEnd/>
              <a:tailEnd/>
            </a:ln>
          </p:spPr>
          <p:txBody>
            <a:bodyPr wrap="none" anchor="ctr"/>
            <a:lstStyle/>
            <a:p>
              <a:pPr algn="ctr">
                <a:defRPr/>
              </a:pPr>
              <a:endParaRPr lang="it-IT" sz="1800">
                <a:latin typeface="Arial" charset="0"/>
                <a:ea typeface="+mn-ea"/>
              </a:endParaRPr>
            </a:p>
            <a:p>
              <a:pPr algn="ctr">
                <a:defRPr/>
              </a:pPr>
              <a:r>
                <a:rPr lang="it-IT" sz="1800">
                  <a:latin typeface="Arial" charset="0"/>
                  <a:ea typeface="+mn-ea"/>
                </a:rPr>
                <a:t>Error diagnosis</a:t>
              </a: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en-GB" sz="1800">
                <a:latin typeface="Arial" charset="0"/>
                <a:ea typeface="+mn-ea"/>
              </a:endParaRPr>
            </a:p>
          </p:txBody>
        </p:sp>
        <p:sp>
          <p:nvSpPr>
            <p:cNvPr id="13325" name="Rectangle 2054"/>
            <p:cNvSpPr>
              <a:spLocks noChangeArrowheads="1"/>
            </p:cNvSpPr>
            <p:nvPr/>
          </p:nvSpPr>
          <p:spPr bwMode="auto">
            <a:xfrm>
              <a:off x="3264" y="3360"/>
              <a:ext cx="1536" cy="384"/>
            </a:xfrm>
            <a:prstGeom prst="rect">
              <a:avLst/>
            </a:prstGeom>
            <a:grpFill/>
            <a:ln w="9525">
              <a:solidFill>
                <a:schemeClr val="tx1"/>
              </a:solidFill>
              <a:miter lim="800000"/>
              <a:headEnd/>
              <a:tailEnd/>
            </a:ln>
          </p:spPr>
          <p:txBody>
            <a:bodyPr wrap="none" anchor="ctr"/>
            <a:lstStyle/>
            <a:p>
              <a:pPr algn="ctr">
                <a:defRPr/>
              </a:pPr>
              <a:r>
                <a:rPr lang="it-IT" sz="1800">
                  <a:latin typeface="Arial" charset="0"/>
                  <a:ea typeface="+mn-ea"/>
                </a:rPr>
                <a:t>Error recovery</a:t>
              </a:r>
              <a:endParaRPr lang="en-GB" sz="1800">
                <a:latin typeface="Arial" charset="0"/>
                <a:ea typeface="+mn-ea"/>
              </a:endParaRPr>
            </a:p>
          </p:txBody>
        </p:sp>
        <p:sp>
          <p:nvSpPr>
            <p:cNvPr id="13326" name="Line 2059"/>
            <p:cNvSpPr>
              <a:spLocks noChangeShapeType="1"/>
            </p:cNvSpPr>
            <p:nvPr/>
          </p:nvSpPr>
          <p:spPr bwMode="auto">
            <a:xfrm>
              <a:off x="4032" y="3120"/>
              <a:ext cx="0" cy="240"/>
            </a:xfrm>
            <a:prstGeom prst="line">
              <a:avLst/>
            </a:prstGeom>
            <a:grpFill/>
            <a:ln w="28575">
              <a:solidFill>
                <a:schemeClr val="tx1"/>
              </a:solidFill>
              <a:round/>
              <a:headEnd/>
              <a:tailEnd type="triangle" w="med" len="med"/>
            </a:ln>
          </p:spPr>
          <p:txBody>
            <a:bodyPr/>
            <a:lstStyle/>
            <a:p>
              <a:pPr>
                <a:defRPr/>
              </a:pPr>
              <a:endParaRPr lang="it-IT">
                <a:latin typeface="Arial" charset="0"/>
                <a:ea typeface="+mn-ea"/>
              </a:endParaRPr>
            </a:p>
          </p:txBody>
        </p:sp>
      </p:grpSp>
      <p:sp>
        <p:nvSpPr>
          <p:cNvPr id="68612" name="Rectangle 2050"/>
          <p:cNvSpPr>
            <a:spLocks noGrp="1" noChangeArrowheads="1"/>
          </p:cNvSpPr>
          <p:nvPr>
            <p:ph type="title"/>
          </p:nvPr>
        </p:nvSpPr>
        <p:spPr/>
        <p:txBody>
          <a:bodyPr>
            <a:normAutofit/>
          </a:bodyPr>
          <a:lstStyle/>
          <a:p>
            <a:r>
              <a:rPr lang="it-IT" sz="4000"/>
              <a:t>Progettare per l’errore: temi</a:t>
            </a:r>
            <a:endParaRPr lang="en-GB" sz="4000"/>
          </a:p>
        </p:txBody>
      </p:sp>
      <p:sp>
        <p:nvSpPr>
          <p:cNvPr id="16" name="Segnaposto piè di pagina 15"/>
          <p:cNvSpPr>
            <a:spLocks noGrp="1"/>
          </p:cNvSpPr>
          <p:nvPr>
            <p:ph type="ftr" sz="quarter" idx="11"/>
          </p:nvPr>
        </p:nvSpPr>
        <p:spPr/>
        <p:txBody>
          <a:bodyPr/>
          <a:lstStyle/>
          <a:p>
            <a:pPr>
              <a:defRPr/>
            </a:pPr>
            <a:r>
              <a:rPr lang="en-US"/>
              <a:t>R.Polillo - Ottobre 2010</a:t>
            </a:r>
          </a:p>
        </p:txBody>
      </p:sp>
      <p:sp>
        <p:nvSpPr>
          <p:cNvPr id="68615" name="Segnaposto numero diapositiva 14"/>
          <p:cNvSpPr>
            <a:spLocks noGrp="1"/>
          </p:cNvSpPr>
          <p:nvPr>
            <p:ph type="sldNum" sz="quarter" idx="12"/>
          </p:nvPr>
        </p:nvSpPr>
        <p:spPr>
          <a:noFill/>
        </p:spPr>
        <p:txBody>
          <a:bodyPr>
            <a:normAutofit fontScale="85000" lnSpcReduction="20000"/>
          </a:bodyPr>
          <a:lstStyle/>
          <a:p>
            <a:fld id="{4AEA2F20-2254-4098-BD76-50D9070004D9}" type="slidenum">
              <a:rPr lang="en-US"/>
              <a:pPr/>
              <a:t>29</a:t>
            </a:fld>
            <a:endParaRPr lang="en-US"/>
          </a:p>
        </p:txBody>
      </p:sp>
      <p:sp>
        <p:nvSpPr>
          <p:cNvPr id="442371" name="Rectangle 2051"/>
          <p:cNvSpPr>
            <a:spLocks noChangeArrowheads="1"/>
          </p:cNvSpPr>
          <p:nvPr/>
        </p:nvSpPr>
        <p:spPr bwMode="auto">
          <a:xfrm>
            <a:off x="1524000" y="1828800"/>
            <a:ext cx="2495550" cy="4419600"/>
          </a:xfrm>
          <a:prstGeom prst="rect">
            <a:avLst/>
          </a:prstGeom>
          <a:solidFill>
            <a:schemeClr val="bg1">
              <a:lumMod val="85000"/>
            </a:schemeClr>
          </a:solidFill>
          <a:ln w="9525">
            <a:solidFill>
              <a:schemeClr val="tx1"/>
            </a:solidFill>
            <a:miter lim="800000"/>
            <a:headEnd/>
            <a:tailEnd/>
          </a:ln>
        </p:spPr>
        <p:txBody>
          <a:bodyPr wrap="none" anchor="ctr"/>
          <a:lstStyle/>
          <a:p>
            <a:pPr algn="ctr"/>
            <a:r>
              <a:rPr lang="it-IT" sz="2000"/>
              <a:t>Error prevention</a:t>
            </a:r>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en-GB" sz="1800"/>
          </a:p>
        </p:txBody>
      </p:sp>
      <p:grpSp>
        <p:nvGrpSpPr>
          <p:cNvPr id="4" name="Group 2063"/>
          <p:cNvGrpSpPr>
            <a:grpSpLocks/>
          </p:cNvGrpSpPr>
          <p:nvPr/>
        </p:nvGrpSpPr>
        <p:grpSpPr bwMode="auto">
          <a:xfrm>
            <a:off x="5448300" y="3048000"/>
            <a:ext cx="1905000" cy="1600200"/>
            <a:chOff x="3432" y="1920"/>
            <a:chExt cx="1200" cy="1008"/>
          </a:xfrm>
        </p:grpSpPr>
        <p:sp>
          <p:nvSpPr>
            <p:cNvPr id="13321" name="Rectangle 2055"/>
            <p:cNvSpPr>
              <a:spLocks noChangeArrowheads="1"/>
            </p:cNvSpPr>
            <p:nvPr/>
          </p:nvSpPr>
          <p:spPr bwMode="auto">
            <a:xfrm>
              <a:off x="3432" y="1920"/>
              <a:ext cx="1200" cy="384"/>
            </a:xfrm>
            <a:prstGeom prst="rect">
              <a:avLst/>
            </a:prstGeom>
            <a:solidFill>
              <a:schemeClr val="tx1">
                <a:lumMod val="50000"/>
                <a:lumOff val="50000"/>
              </a:schemeClr>
            </a:solidFill>
            <a:ln w="9525">
              <a:solidFill>
                <a:schemeClr val="tx1"/>
              </a:solidFill>
              <a:miter lim="800000"/>
              <a:headEnd/>
              <a:tailEnd/>
            </a:ln>
          </p:spPr>
          <p:txBody>
            <a:bodyPr wrap="none" anchor="ctr"/>
            <a:lstStyle/>
            <a:p>
              <a:pPr algn="ctr"/>
              <a:r>
                <a:rPr lang="it-IT" sz="1800">
                  <a:solidFill>
                    <a:schemeClr val="bg1"/>
                  </a:solidFill>
                </a:rPr>
                <a:t>Error detection</a:t>
              </a:r>
              <a:endParaRPr lang="en-GB" sz="1800">
                <a:solidFill>
                  <a:schemeClr val="bg1"/>
                </a:solidFill>
              </a:endParaRPr>
            </a:p>
          </p:txBody>
        </p:sp>
        <p:sp>
          <p:nvSpPr>
            <p:cNvPr id="13322" name="Rectangle 2056"/>
            <p:cNvSpPr>
              <a:spLocks noChangeArrowheads="1"/>
            </p:cNvSpPr>
            <p:nvPr/>
          </p:nvSpPr>
          <p:spPr bwMode="auto">
            <a:xfrm>
              <a:off x="3432" y="2544"/>
              <a:ext cx="1200" cy="384"/>
            </a:xfrm>
            <a:prstGeom prst="rect">
              <a:avLst/>
            </a:prstGeom>
            <a:solidFill>
              <a:schemeClr val="tx1">
                <a:lumMod val="50000"/>
                <a:lumOff val="50000"/>
              </a:schemeClr>
            </a:solidFill>
            <a:ln w="9525">
              <a:solidFill>
                <a:schemeClr val="tx1"/>
              </a:solidFill>
              <a:miter lim="800000"/>
              <a:headEnd/>
              <a:tailEnd/>
            </a:ln>
          </p:spPr>
          <p:txBody>
            <a:bodyPr wrap="none" anchor="ctr"/>
            <a:lstStyle/>
            <a:p>
              <a:pPr algn="ctr"/>
              <a:r>
                <a:rPr lang="it-IT" sz="1800">
                  <a:solidFill>
                    <a:schemeClr val="bg1"/>
                  </a:solidFill>
                </a:rPr>
                <a:t>Error explanation</a:t>
              </a:r>
              <a:endParaRPr lang="en-GB" sz="1800">
                <a:solidFill>
                  <a:schemeClr val="bg1"/>
                </a:solidFill>
              </a:endParaRPr>
            </a:p>
          </p:txBody>
        </p:sp>
        <p:sp>
          <p:nvSpPr>
            <p:cNvPr id="68618" name="Line 2057"/>
            <p:cNvSpPr>
              <a:spLocks noChangeShapeType="1"/>
            </p:cNvSpPr>
            <p:nvPr/>
          </p:nvSpPr>
          <p:spPr bwMode="auto">
            <a:xfrm>
              <a:off x="4032" y="2304"/>
              <a:ext cx="0" cy="240"/>
            </a:xfrm>
            <a:prstGeom prst="line">
              <a:avLst/>
            </a:prstGeom>
            <a:noFill/>
            <a:ln w="28575">
              <a:solidFill>
                <a:schemeClr val="tx1"/>
              </a:solidFill>
              <a:round/>
              <a:headEnd/>
              <a:tailEnd type="triangle" w="med" len="med"/>
            </a:ln>
          </p:spPr>
          <p:txBody>
            <a:bodyPr/>
            <a:lstStyle/>
            <a:p>
              <a:endParaRPr lang="it-IT"/>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2371"/>
                                        </p:tgtEl>
                                        <p:attrNameLst>
                                          <p:attrName>style.visibility</p:attrName>
                                        </p:attrNameLst>
                                      </p:cBhvr>
                                      <p:to>
                                        <p:strVal val="visible"/>
                                      </p:to>
                                    </p:set>
                                    <p:animEffect transition="in" filter="dissolve">
                                      <p:cBhvr>
                                        <p:cTn id="7" dur="500"/>
                                        <p:tgtEl>
                                          <p:spTgt spid="442371"/>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en-US"/>
              <a:t>Errore</a:t>
            </a:r>
          </a:p>
        </p:txBody>
      </p:sp>
      <p:sp>
        <p:nvSpPr>
          <p:cNvPr id="5" name="Segnaposto piè di pagina 4"/>
          <p:cNvSpPr>
            <a:spLocks noGrp="1"/>
          </p:cNvSpPr>
          <p:nvPr>
            <p:ph type="ftr" sz="quarter" idx="11"/>
          </p:nvPr>
        </p:nvSpPr>
        <p:spPr/>
        <p:txBody>
          <a:bodyPr/>
          <a:lstStyle/>
          <a:p>
            <a:pPr>
              <a:defRPr/>
            </a:pPr>
            <a:r>
              <a:rPr lang="en-US"/>
              <a:t>R.Polillo - Ottobre 2010</a:t>
            </a:r>
          </a:p>
        </p:txBody>
      </p:sp>
      <p:sp>
        <p:nvSpPr>
          <p:cNvPr id="21508" name="Segnaposto numero diapositiva 3"/>
          <p:cNvSpPr>
            <a:spLocks noGrp="1"/>
          </p:cNvSpPr>
          <p:nvPr>
            <p:ph type="sldNum" sz="quarter" idx="12"/>
          </p:nvPr>
        </p:nvSpPr>
        <p:spPr>
          <a:noFill/>
        </p:spPr>
        <p:txBody>
          <a:bodyPr>
            <a:normAutofit fontScale="85000" lnSpcReduction="20000"/>
          </a:bodyPr>
          <a:lstStyle/>
          <a:p>
            <a:fld id="{A23439DE-FED5-412B-9599-4609256C1D6E}" type="slidenum">
              <a:rPr lang="en-US"/>
              <a:pPr/>
              <a:t>3</a:t>
            </a:fld>
            <a:endParaRPr lang="en-US"/>
          </a:p>
        </p:txBody>
      </p:sp>
      <p:sp>
        <p:nvSpPr>
          <p:cNvPr id="309251" name="Rectangle 1027"/>
          <p:cNvSpPr>
            <a:spLocks noGrp="1" noChangeArrowheads="1"/>
          </p:cNvSpPr>
          <p:nvPr>
            <p:ph sz="quarter" idx="1"/>
          </p:nvPr>
        </p:nvSpPr>
        <p:spPr/>
        <p:txBody>
          <a:bodyPr>
            <a:normAutofit fontScale="85000" lnSpcReduction="20000"/>
          </a:bodyPr>
          <a:lstStyle/>
          <a:p>
            <a:pPr>
              <a:buFontTx/>
              <a:buNone/>
            </a:pPr>
            <a:r>
              <a:rPr lang="en-US"/>
              <a:t>	</a:t>
            </a:r>
          </a:p>
          <a:p>
            <a:pPr>
              <a:buFontTx/>
              <a:buNone/>
            </a:pPr>
            <a:r>
              <a:rPr lang="en-US"/>
              <a:t>	</a:t>
            </a:r>
            <a:r>
              <a:rPr lang="en-US" sz="3200"/>
              <a:t>Il concetto di errore umano è più complesso di quanto non sembri a prima vista: infatti </a:t>
            </a:r>
            <a:r>
              <a:rPr lang="en-US" sz="3200">
                <a:solidFill>
                  <a:srgbClr val="FF0000"/>
                </a:solidFill>
              </a:rPr>
              <a:t>non esiste una dicotomia semplice fra “errore” e comportamento “corretto”</a:t>
            </a:r>
            <a:endParaRPr lang="en-US">
              <a:solidFill>
                <a:srgbClr val="FF0000"/>
              </a:solidFill>
            </a:endParaRPr>
          </a:p>
          <a:p>
            <a:pPr>
              <a:buFontTx/>
              <a:buNone/>
            </a:pPr>
            <a:endParaRPr lang="en-US" sz="2000"/>
          </a:p>
          <a:p>
            <a:pPr>
              <a:buFontTx/>
              <a:buNone/>
            </a:pPr>
            <a:r>
              <a:rPr lang="en-US" sz="2600"/>
              <a:t>	“Errore” sarà inteso come termine generico per comprendere tutti quei casi in cui una sequenza pianificata di attività fisiche o mentali fallisce il suo scopo, e quando questo fallimento non possa essere attribuito all’intervento di qualche agente casuale</a:t>
            </a:r>
            <a:endParaRPr lang="en-US" sz="3500"/>
          </a:p>
          <a:p>
            <a:pPr algn="r">
              <a:buFontTx/>
              <a:buNone/>
            </a:pPr>
            <a:r>
              <a:rPr lang="en-US"/>
              <a:t>		</a:t>
            </a:r>
            <a:r>
              <a:rPr lang="en-US" sz="2000"/>
              <a:t>James Reason, Human Error</a:t>
            </a:r>
            <a:endParaRPr lang="en-US" sz="2800"/>
          </a:p>
          <a:p>
            <a:pPr>
              <a:buFontTx/>
              <a:buNone/>
            </a:pPr>
            <a:endParaRPr lang="en-US" sz="2400"/>
          </a:p>
          <a:p>
            <a:pPr>
              <a:buFontTx/>
              <a:buNone/>
            </a:pPr>
            <a:r>
              <a:rPr lang="en-US" sz="2400"/>
              <a:t>	</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dissolve">
                                      <p:cBhvr>
                                        <p:cTn id="7" dur="500"/>
                                        <p:tgtEl>
                                          <p:spTgt spid="30925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9251">
                                            <p:txEl>
                                              <p:pRg st="1" end="1"/>
                                            </p:txEl>
                                          </p:spTgt>
                                        </p:tgtEl>
                                        <p:attrNameLst>
                                          <p:attrName>style.visibility</p:attrName>
                                        </p:attrNameLst>
                                      </p:cBhvr>
                                      <p:to>
                                        <p:strVal val="visible"/>
                                      </p:to>
                                    </p:set>
                                    <p:animEffect transition="in" filter="dissolve">
                                      <p:cBhvr>
                                        <p:cTn id="10" dur="500"/>
                                        <p:tgtEl>
                                          <p:spTgt spid="30925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9251">
                                            <p:txEl>
                                              <p:pRg st="3" end="3"/>
                                            </p:txEl>
                                          </p:spTgt>
                                        </p:tgtEl>
                                        <p:attrNameLst>
                                          <p:attrName>style.visibility</p:attrName>
                                        </p:attrNameLst>
                                      </p:cBhvr>
                                      <p:to>
                                        <p:strVal val="visible"/>
                                      </p:to>
                                    </p:set>
                                    <p:animEffect transition="in" filter="dissolve">
                                      <p:cBhvr>
                                        <p:cTn id="13" dur="500"/>
                                        <p:tgtEl>
                                          <p:spTgt spid="309251">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9251">
                                            <p:txEl>
                                              <p:pRg st="4" end="4"/>
                                            </p:txEl>
                                          </p:spTgt>
                                        </p:tgtEl>
                                        <p:attrNameLst>
                                          <p:attrName>style.visibility</p:attrName>
                                        </p:attrNameLst>
                                      </p:cBhvr>
                                      <p:to>
                                        <p:strVal val="visible"/>
                                      </p:to>
                                    </p:set>
                                    <p:animEffect transition="in" filter="dissolve">
                                      <p:cBhvr>
                                        <p:cTn id="16" dur="500"/>
                                        <p:tgtEl>
                                          <p:spTgt spid="30925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09251">
                                            <p:txEl>
                                              <p:pRg st="6" end="6"/>
                                            </p:txEl>
                                          </p:spTgt>
                                        </p:tgtEl>
                                        <p:attrNameLst>
                                          <p:attrName>style.visibility</p:attrName>
                                        </p:attrNameLst>
                                      </p:cBhvr>
                                      <p:to>
                                        <p:strVal val="visible"/>
                                      </p:to>
                                    </p:set>
                                    <p:animEffect transition="in" filter="dissolve">
                                      <p:cBhvr>
                                        <p:cTn id="21" dur="500"/>
                                        <p:tgtEl>
                                          <p:spTgt spid="30925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309251">
                                            <p:txEl>
                                              <p:pRg st="0" end="0"/>
                                            </p:txEl>
                                          </p:spTgt>
                                        </p:tgtEl>
                                        <p:attrNameLst>
                                          <p:attrName>style.visibility</p:attrName>
                                        </p:attrNameLst>
                                      </p:cBhvr>
                                      <p:to>
                                        <p:strVal val="visible"/>
                                      </p:to>
                                    </p:set>
                                    <p:animEffect transition="in" filter="fade">
                                      <p:cBhvr>
                                        <p:cTn id="26" dur="2000"/>
                                        <p:tgtEl>
                                          <p:spTgt spid="3092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309251">
                                            <p:txEl>
                                              <p:pRg st="1" end="1"/>
                                            </p:txEl>
                                          </p:spTgt>
                                        </p:tgtEl>
                                        <p:attrNameLst>
                                          <p:attrName>style.visibility</p:attrName>
                                        </p:attrNameLst>
                                      </p:cBhvr>
                                      <p:to>
                                        <p:strVal val="visible"/>
                                      </p:to>
                                    </p:set>
                                    <p:animEffect transition="in" filter="fade">
                                      <p:cBhvr>
                                        <p:cTn id="31" dur="2000"/>
                                        <p:tgtEl>
                                          <p:spTgt spid="30925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1" nodeType="clickEffect">
                                  <p:stCondLst>
                                    <p:cond delay="0"/>
                                  </p:stCondLst>
                                  <p:childTnLst>
                                    <p:set>
                                      <p:cBhvr>
                                        <p:cTn id="35" dur="1" fill="hold">
                                          <p:stCondLst>
                                            <p:cond delay="0"/>
                                          </p:stCondLst>
                                        </p:cTn>
                                        <p:tgtEl>
                                          <p:spTgt spid="309251">
                                            <p:txEl>
                                              <p:pRg st="3" end="3"/>
                                            </p:txEl>
                                          </p:spTgt>
                                        </p:tgtEl>
                                        <p:attrNameLst>
                                          <p:attrName>style.visibility</p:attrName>
                                        </p:attrNameLst>
                                      </p:cBhvr>
                                      <p:to>
                                        <p:strVal val="visible"/>
                                      </p:to>
                                    </p:set>
                                    <p:animEffect transition="in" filter="fade">
                                      <p:cBhvr>
                                        <p:cTn id="36" dur="2000"/>
                                        <p:tgtEl>
                                          <p:spTgt spid="309251">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309251">
                                            <p:txEl>
                                              <p:pRg st="4" end="4"/>
                                            </p:txEl>
                                          </p:spTgt>
                                        </p:tgtEl>
                                        <p:attrNameLst>
                                          <p:attrName>style.visibility</p:attrName>
                                        </p:attrNameLst>
                                      </p:cBhvr>
                                      <p:to>
                                        <p:strVal val="visible"/>
                                      </p:to>
                                    </p:set>
                                    <p:animEffect transition="in" filter="fade">
                                      <p:cBhvr>
                                        <p:cTn id="41" dur="2000"/>
                                        <p:tgtEl>
                                          <p:spTgt spid="30925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1" nodeType="clickEffect">
                                  <p:stCondLst>
                                    <p:cond delay="0"/>
                                  </p:stCondLst>
                                  <p:childTnLst>
                                    <p:set>
                                      <p:cBhvr>
                                        <p:cTn id="45" dur="1" fill="hold">
                                          <p:stCondLst>
                                            <p:cond delay="0"/>
                                          </p:stCondLst>
                                        </p:cTn>
                                        <p:tgtEl>
                                          <p:spTgt spid="309251">
                                            <p:txEl>
                                              <p:pRg st="6" end="6"/>
                                            </p:txEl>
                                          </p:spTgt>
                                        </p:tgtEl>
                                        <p:attrNameLst>
                                          <p:attrName>style.visibility</p:attrName>
                                        </p:attrNameLst>
                                      </p:cBhvr>
                                      <p:to>
                                        <p:strVal val="visible"/>
                                      </p:to>
                                    </p:set>
                                    <p:animEffect transition="in" filter="fade">
                                      <p:cBhvr>
                                        <p:cTn id="46" dur="2000"/>
                                        <p:tgtEl>
                                          <p:spTgt spid="309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autoUpdateAnimBg="0"/>
      <p:bldP spid="309251" grpI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b="0"/>
              <a:t>Un buon messaggio di errore deve…</a:t>
            </a:r>
          </a:p>
        </p:txBody>
      </p:sp>
      <p:sp>
        <p:nvSpPr>
          <p:cNvPr id="69636" name="Segnaposto numero diapositiva 3"/>
          <p:cNvSpPr>
            <a:spLocks noGrp="1"/>
          </p:cNvSpPr>
          <p:nvPr>
            <p:ph type="sldNum" sz="quarter" idx="12"/>
          </p:nvPr>
        </p:nvSpPr>
        <p:spPr>
          <a:noFill/>
        </p:spPr>
        <p:txBody>
          <a:bodyPr>
            <a:normAutofit fontScale="85000" lnSpcReduction="20000"/>
          </a:bodyPr>
          <a:lstStyle/>
          <a:p>
            <a:fld id="{BA645B68-085F-497F-9BFB-5864AE36EA0D}" type="slidenum">
              <a:rPr lang="en-US"/>
              <a:pPr/>
              <a:t>30</a:t>
            </a:fld>
            <a:endParaRPr lang="en-US"/>
          </a:p>
        </p:txBody>
      </p:sp>
      <p:sp>
        <p:nvSpPr>
          <p:cNvPr id="241667" name="Rectangle 3"/>
          <p:cNvSpPr>
            <a:spLocks noGrp="1" noChangeArrowheads="1"/>
          </p:cNvSpPr>
          <p:nvPr>
            <p:ph sz="quarter" idx="1"/>
          </p:nvPr>
        </p:nvSpPr>
        <p:spPr/>
        <p:txBody>
          <a:bodyPr/>
          <a:lstStyle/>
          <a:p>
            <a:pPr>
              <a:buFontTx/>
              <a:buNone/>
            </a:pPr>
            <a:r>
              <a:rPr lang="en-US" b="1">
                <a:solidFill>
                  <a:srgbClr val="C00000"/>
                </a:solidFill>
              </a:rPr>
              <a:t>1. Allertare</a:t>
            </a:r>
          </a:p>
          <a:p>
            <a:pPr lvl="1">
              <a:buFontTx/>
              <a:buNone/>
            </a:pPr>
            <a:r>
              <a:rPr lang="en-US"/>
              <a:t>“attenzione: qualcosa non va”</a:t>
            </a:r>
            <a:endParaRPr lang="en-US" b="1">
              <a:solidFill>
                <a:schemeClr val="accent2"/>
              </a:solidFill>
            </a:endParaRPr>
          </a:p>
          <a:p>
            <a:pPr>
              <a:buFontTx/>
              <a:buNone/>
            </a:pPr>
            <a:r>
              <a:rPr lang="en-US" b="1">
                <a:solidFill>
                  <a:srgbClr val="C00000"/>
                </a:solidFill>
              </a:rPr>
              <a:t>2. Identificare l’errore</a:t>
            </a:r>
          </a:p>
          <a:p>
            <a:pPr lvl="1">
              <a:buFontTx/>
              <a:buNone/>
            </a:pPr>
            <a:r>
              <a:rPr lang="en-US"/>
              <a:t>“è questo che non va”</a:t>
            </a:r>
            <a:endParaRPr lang="en-US" b="1">
              <a:solidFill>
                <a:schemeClr val="accent2"/>
              </a:solidFill>
            </a:endParaRPr>
          </a:p>
          <a:p>
            <a:pPr>
              <a:buFontTx/>
              <a:buNone/>
            </a:pPr>
            <a:r>
              <a:rPr lang="en-US" b="1">
                <a:solidFill>
                  <a:srgbClr val="C00000"/>
                </a:solidFill>
              </a:rPr>
              <a:t>3. Dirigere l’utente</a:t>
            </a:r>
          </a:p>
          <a:p>
            <a:pPr lvl="1">
              <a:buFontTx/>
              <a:buNone/>
            </a:pPr>
            <a:r>
              <a:rPr lang="en-US"/>
              <a:t>“ora devi fare questo”</a:t>
            </a:r>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dissolve">
                                      <p:cBhvr>
                                        <p:cTn id="7" dur="500"/>
                                        <p:tgtEl>
                                          <p:spTgt spid="24166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1667">
                                            <p:txEl>
                                              <p:pRg st="1" end="1"/>
                                            </p:txEl>
                                          </p:spTgt>
                                        </p:tgtEl>
                                        <p:attrNameLst>
                                          <p:attrName>style.visibility</p:attrName>
                                        </p:attrNameLst>
                                      </p:cBhvr>
                                      <p:to>
                                        <p:strVal val="visible"/>
                                      </p:to>
                                    </p:set>
                                    <p:animEffect transition="in" filter="dissolve">
                                      <p:cBhvr>
                                        <p:cTn id="10" dur="500"/>
                                        <p:tgtEl>
                                          <p:spTgt spid="2416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dissolve">
                                      <p:cBhvr>
                                        <p:cTn id="15" dur="500"/>
                                        <p:tgtEl>
                                          <p:spTgt spid="24166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41667">
                                            <p:txEl>
                                              <p:pRg st="3" end="3"/>
                                            </p:txEl>
                                          </p:spTgt>
                                        </p:tgtEl>
                                        <p:attrNameLst>
                                          <p:attrName>style.visibility</p:attrName>
                                        </p:attrNameLst>
                                      </p:cBhvr>
                                      <p:to>
                                        <p:strVal val="visible"/>
                                      </p:to>
                                    </p:set>
                                    <p:animEffect transition="in" filter="dissolve">
                                      <p:cBhvr>
                                        <p:cTn id="18" dur="500"/>
                                        <p:tgtEl>
                                          <p:spTgt spid="2416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1667">
                                            <p:txEl>
                                              <p:pRg st="4" end="4"/>
                                            </p:txEl>
                                          </p:spTgt>
                                        </p:tgtEl>
                                        <p:attrNameLst>
                                          <p:attrName>style.visibility</p:attrName>
                                        </p:attrNameLst>
                                      </p:cBhvr>
                                      <p:to>
                                        <p:strVal val="visible"/>
                                      </p:to>
                                    </p:set>
                                    <p:animEffect transition="in" filter="dissolve">
                                      <p:cBhvr>
                                        <p:cTn id="23" dur="500"/>
                                        <p:tgtEl>
                                          <p:spTgt spid="24166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1667">
                                            <p:txEl>
                                              <p:pRg st="5" end="5"/>
                                            </p:txEl>
                                          </p:spTgt>
                                        </p:tgtEl>
                                        <p:attrNameLst>
                                          <p:attrName>style.visibility</p:attrName>
                                        </p:attrNameLst>
                                      </p:cBhvr>
                                      <p:to>
                                        <p:strVal val="visible"/>
                                      </p:to>
                                    </p:set>
                                    <p:animEffect transition="in" filter="dissolve">
                                      <p:cBhvr>
                                        <p:cTn id="26" dur="500"/>
                                        <p:tgtEl>
                                          <p:spTgt spid="241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97024" y="1668884"/>
            <a:ext cx="6999661" cy="1328069"/>
            <a:chOff x="240" y="192"/>
            <a:chExt cx="5423" cy="1217"/>
          </a:xfrm>
        </p:grpSpPr>
        <p:pic>
          <p:nvPicPr>
            <p:cNvPr id="63498" name="Picture 3"/>
            <p:cNvPicPr>
              <a:picLocks noChangeAspect="1" noChangeArrowheads="1"/>
            </p:cNvPicPr>
            <p:nvPr/>
          </p:nvPicPr>
          <p:blipFill>
            <a:blip r:embed="rId3" cstate="print"/>
            <a:srcRect/>
            <a:stretch>
              <a:fillRect/>
            </a:stretch>
          </p:blipFill>
          <p:spPr bwMode="auto">
            <a:xfrm>
              <a:off x="240" y="192"/>
              <a:ext cx="3456" cy="1217"/>
            </a:xfrm>
            <a:prstGeom prst="rect">
              <a:avLst/>
            </a:prstGeom>
            <a:noFill/>
            <a:ln w="9525">
              <a:noFill/>
              <a:miter lim="800000"/>
              <a:headEnd/>
              <a:tailEnd/>
            </a:ln>
          </p:spPr>
        </p:pic>
        <p:sp>
          <p:nvSpPr>
            <p:cNvPr id="63499" name="Text Box 7"/>
            <p:cNvSpPr txBox="1">
              <a:spLocks noChangeArrowheads="1"/>
            </p:cNvSpPr>
            <p:nvPr/>
          </p:nvSpPr>
          <p:spPr bwMode="auto">
            <a:xfrm>
              <a:off x="3792" y="221"/>
              <a:ext cx="1871" cy="626"/>
            </a:xfrm>
            <a:prstGeom prst="rect">
              <a:avLst/>
            </a:prstGeom>
            <a:noFill/>
            <a:ln w="9525">
              <a:noFill/>
              <a:miter lim="800000"/>
              <a:headEnd/>
              <a:tailEnd/>
            </a:ln>
          </p:spPr>
          <p:txBody>
            <a:bodyPr wrap="square">
              <a:spAutoFit/>
            </a:bodyPr>
            <a:lstStyle/>
            <a:p>
              <a:pPr>
                <a:lnSpc>
                  <a:spcPct val="70000"/>
                </a:lnSpc>
                <a:spcBef>
                  <a:spcPct val="50000"/>
                </a:spcBef>
              </a:pPr>
              <a:r>
                <a:rPr lang="en-US" sz="2000"/>
                <a:t>Note alert box</a:t>
              </a:r>
            </a:p>
            <a:p>
              <a:pPr>
                <a:lnSpc>
                  <a:spcPct val="70000"/>
                </a:lnSpc>
                <a:spcBef>
                  <a:spcPct val="50000"/>
                </a:spcBef>
              </a:pPr>
              <a:r>
                <a:rPr lang="en-US" sz="2000"/>
                <a:t>(Livello 1)</a:t>
              </a:r>
              <a:endParaRPr lang="en-US" sz="2000">
                <a:latin typeface="Times New Roman" pitchFamily="18" charset="0"/>
              </a:endParaRPr>
            </a:p>
          </p:txBody>
        </p:sp>
      </p:grpSp>
      <p:grpSp>
        <p:nvGrpSpPr>
          <p:cNvPr id="3" name="Group 11"/>
          <p:cNvGrpSpPr>
            <a:grpSpLocks/>
          </p:cNvGrpSpPr>
          <p:nvPr/>
        </p:nvGrpSpPr>
        <p:grpSpPr bwMode="auto">
          <a:xfrm>
            <a:off x="611560" y="3253062"/>
            <a:ext cx="7344287" cy="1328069"/>
            <a:chOff x="240" y="1536"/>
            <a:chExt cx="5690" cy="1217"/>
          </a:xfrm>
        </p:grpSpPr>
        <p:pic>
          <p:nvPicPr>
            <p:cNvPr id="63496" name="Picture 4"/>
            <p:cNvPicPr>
              <a:picLocks noChangeAspect="1" noChangeArrowheads="1"/>
            </p:cNvPicPr>
            <p:nvPr/>
          </p:nvPicPr>
          <p:blipFill>
            <a:blip r:embed="rId4" cstate="print"/>
            <a:srcRect/>
            <a:stretch>
              <a:fillRect/>
            </a:stretch>
          </p:blipFill>
          <p:spPr bwMode="auto">
            <a:xfrm>
              <a:off x="240" y="1536"/>
              <a:ext cx="3456" cy="1217"/>
            </a:xfrm>
            <a:prstGeom prst="rect">
              <a:avLst/>
            </a:prstGeom>
            <a:noFill/>
            <a:ln w="9525">
              <a:noFill/>
              <a:miter lim="800000"/>
              <a:headEnd/>
              <a:tailEnd/>
            </a:ln>
          </p:spPr>
        </p:pic>
        <p:sp>
          <p:nvSpPr>
            <p:cNvPr id="63497" name="Text Box 8"/>
            <p:cNvSpPr txBox="1">
              <a:spLocks noChangeArrowheads="1"/>
            </p:cNvSpPr>
            <p:nvPr/>
          </p:nvSpPr>
          <p:spPr bwMode="auto">
            <a:xfrm>
              <a:off x="3744" y="1565"/>
              <a:ext cx="2186" cy="626"/>
            </a:xfrm>
            <a:prstGeom prst="rect">
              <a:avLst/>
            </a:prstGeom>
            <a:noFill/>
            <a:ln w="9525">
              <a:noFill/>
              <a:miter lim="800000"/>
              <a:headEnd/>
              <a:tailEnd/>
            </a:ln>
          </p:spPr>
          <p:txBody>
            <a:bodyPr wrap="square">
              <a:spAutoFit/>
            </a:bodyPr>
            <a:lstStyle/>
            <a:p>
              <a:pPr>
                <a:lnSpc>
                  <a:spcPct val="70000"/>
                </a:lnSpc>
                <a:spcBef>
                  <a:spcPct val="50000"/>
                </a:spcBef>
              </a:pPr>
              <a:r>
                <a:rPr lang="en-US" sz="2000"/>
                <a:t>Caution alert box</a:t>
              </a:r>
            </a:p>
            <a:p>
              <a:pPr>
                <a:lnSpc>
                  <a:spcPct val="70000"/>
                </a:lnSpc>
                <a:spcBef>
                  <a:spcPct val="50000"/>
                </a:spcBef>
              </a:pPr>
              <a:r>
                <a:rPr lang="en-US" sz="2000"/>
                <a:t>(Livello 2)</a:t>
              </a:r>
              <a:endParaRPr lang="en-US" sz="2000">
                <a:latin typeface="Times New Roman" pitchFamily="18" charset="0"/>
              </a:endParaRPr>
            </a:p>
          </p:txBody>
        </p:sp>
      </p:grpSp>
      <p:grpSp>
        <p:nvGrpSpPr>
          <p:cNvPr id="4" name="Group 12"/>
          <p:cNvGrpSpPr>
            <a:grpSpLocks/>
          </p:cNvGrpSpPr>
          <p:nvPr/>
        </p:nvGrpSpPr>
        <p:grpSpPr bwMode="auto">
          <a:xfrm>
            <a:off x="627182" y="4869158"/>
            <a:ext cx="7761195" cy="1388086"/>
            <a:chOff x="240" y="2880"/>
            <a:chExt cx="6013" cy="1272"/>
          </a:xfrm>
        </p:grpSpPr>
        <p:pic>
          <p:nvPicPr>
            <p:cNvPr id="63494" name="Picture 5"/>
            <p:cNvPicPr>
              <a:picLocks noChangeAspect="1" noChangeArrowheads="1"/>
            </p:cNvPicPr>
            <p:nvPr/>
          </p:nvPicPr>
          <p:blipFill>
            <a:blip r:embed="rId5" cstate="print"/>
            <a:srcRect/>
            <a:stretch>
              <a:fillRect/>
            </a:stretch>
          </p:blipFill>
          <p:spPr bwMode="auto">
            <a:xfrm>
              <a:off x="240" y="2880"/>
              <a:ext cx="3456" cy="1272"/>
            </a:xfrm>
            <a:prstGeom prst="rect">
              <a:avLst/>
            </a:prstGeom>
            <a:noFill/>
            <a:ln w="9525">
              <a:noFill/>
              <a:miter lim="800000"/>
              <a:headEnd/>
              <a:tailEnd/>
            </a:ln>
          </p:spPr>
        </p:pic>
        <p:sp>
          <p:nvSpPr>
            <p:cNvPr id="63495" name="Text Box 9"/>
            <p:cNvSpPr txBox="1">
              <a:spLocks noChangeArrowheads="1"/>
            </p:cNvSpPr>
            <p:nvPr/>
          </p:nvSpPr>
          <p:spPr bwMode="auto">
            <a:xfrm>
              <a:off x="3744" y="2880"/>
              <a:ext cx="2509" cy="626"/>
            </a:xfrm>
            <a:prstGeom prst="rect">
              <a:avLst/>
            </a:prstGeom>
            <a:noFill/>
            <a:ln w="9525">
              <a:noFill/>
              <a:miter lim="800000"/>
              <a:headEnd/>
              <a:tailEnd/>
            </a:ln>
          </p:spPr>
          <p:txBody>
            <a:bodyPr wrap="square">
              <a:spAutoFit/>
            </a:bodyPr>
            <a:lstStyle/>
            <a:p>
              <a:pPr>
                <a:lnSpc>
                  <a:spcPct val="70000"/>
                </a:lnSpc>
                <a:spcBef>
                  <a:spcPct val="50000"/>
                </a:spcBef>
              </a:pPr>
              <a:r>
                <a:rPr lang="en-US" sz="2000"/>
                <a:t>Stop alert box</a:t>
              </a:r>
            </a:p>
            <a:p>
              <a:pPr>
                <a:lnSpc>
                  <a:spcPct val="70000"/>
                </a:lnSpc>
                <a:spcBef>
                  <a:spcPct val="50000"/>
                </a:spcBef>
              </a:pPr>
              <a:r>
                <a:rPr lang="en-US" sz="2000"/>
                <a:t>(Livello 3)</a:t>
              </a:r>
              <a:endParaRPr lang="en-US" sz="2000">
                <a:latin typeface="Times New Roman" pitchFamily="18" charset="0"/>
              </a:endParaRPr>
            </a:p>
          </p:txBody>
        </p:sp>
      </p:grpSp>
      <p:sp>
        <p:nvSpPr>
          <p:cNvPr id="15" name="Titolo 14"/>
          <p:cNvSpPr>
            <a:spLocks noGrp="1"/>
          </p:cNvSpPr>
          <p:nvPr>
            <p:ph type="title"/>
          </p:nvPr>
        </p:nvSpPr>
        <p:spPr/>
        <p:txBody>
          <a:bodyPr/>
          <a:lstStyle/>
          <a:p>
            <a:r>
              <a:rPr lang="it-IT"/>
              <a:t>Livelli di allerta</a:t>
            </a:r>
          </a:p>
        </p:txBody>
      </p:sp>
      <p:sp>
        <p:nvSpPr>
          <p:cNvPr id="12" name="Segnaposto piè di pagina 11"/>
          <p:cNvSpPr>
            <a:spLocks noGrp="1"/>
          </p:cNvSpPr>
          <p:nvPr>
            <p:ph type="ftr" sz="quarter" idx="11"/>
          </p:nvPr>
        </p:nvSpPr>
        <p:spPr/>
        <p:txBody>
          <a:bodyPr/>
          <a:lstStyle/>
          <a:p>
            <a:pPr>
              <a:defRPr/>
            </a:pPr>
            <a:r>
              <a:rPr lang="en-US"/>
              <a:t>R.Polillo - Ottobre 2010</a:t>
            </a:r>
          </a:p>
        </p:txBody>
      </p:sp>
      <p:sp>
        <p:nvSpPr>
          <p:cNvPr id="63493" name="Segnaposto numero diapositiva 10"/>
          <p:cNvSpPr>
            <a:spLocks noGrp="1"/>
          </p:cNvSpPr>
          <p:nvPr>
            <p:ph type="sldNum" sz="quarter" idx="12"/>
          </p:nvPr>
        </p:nvSpPr>
        <p:spPr>
          <a:noFill/>
        </p:spPr>
        <p:txBody>
          <a:bodyPr>
            <a:normAutofit fontScale="85000" lnSpcReduction="20000"/>
          </a:bodyPr>
          <a:lstStyle/>
          <a:p>
            <a:fld id="{E2D32C02-47D9-438E-8B83-40906D26AE68}" type="slidenum">
              <a:rPr lang="en-US"/>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r>
              <a:rPr lang="en-US" sz="3600"/>
              <a:t>Messaggi di errore: linee guida</a:t>
            </a:r>
            <a:endParaRPr lang="en-US"/>
          </a:p>
        </p:txBody>
      </p:sp>
      <p:sp>
        <p:nvSpPr>
          <p:cNvPr id="72708" name="Segnaposto numero diapositiva 3"/>
          <p:cNvSpPr>
            <a:spLocks noGrp="1"/>
          </p:cNvSpPr>
          <p:nvPr>
            <p:ph type="sldNum" sz="quarter" idx="12"/>
          </p:nvPr>
        </p:nvSpPr>
        <p:spPr>
          <a:noFill/>
        </p:spPr>
        <p:txBody>
          <a:bodyPr>
            <a:normAutofit fontScale="85000" lnSpcReduction="20000"/>
          </a:bodyPr>
          <a:lstStyle/>
          <a:p>
            <a:fld id="{5BEF3081-5DB6-4FD8-81CD-42543A769CC4}" type="slidenum">
              <a:rPr lang="en-US"/>
              <a:pPr/>
              <a:t>32</a:t>
            </a:fld>
            <a:endParaRPr lang="en-US"/>
          </a:p>
        </p:txBody>
      </p:sp>
      <p:sp>
        <p:nvSpPr>
          <p:cNvPr id="72707" name="Rectangle 1027"/>
          <p:cNvSpPr>
            <a:spLocks noGrp="1" noChangeArrowheads="1"/>
          </p:cNvSpPr>
          <p:nvPr>
            <p:ph sz="quarter" idx="1"/>
          </p:nvPr>
        </p:nvSpPr>
        <p:spPr>
          <a:xfrm>
            <a:off x="762000" y="1905000"/>
            <a:ext cx="7772400" cy="4114800"/>
          </a:xfrm>
        </p:spPr>
        <p:txBody>
          <a:bodyPr/>
          <a:lstStyle/>
          <a:p>
            <a:r>
              <a:rPr lang="en-US"/>
              <a:t>Spiegare esplicitamente che cosa non va…</a:t>
            </a:r>
          </a:p>
          <a:p>
            <a:r>
              <a:rPr lang="en-US"/>
              <a:t>e dare indicazioni costruttive su come risolvere il problema ...</a:t>
            </a:r>
          </a:p>
          <a:p>
            <a:r>
              <a:rPr lang="en-US"/>
              <a:t>nel linguaggio dell’utente …</a:t>
            </a:r>
          </a:p>
          <a:p>
            <a:r>
              <a:rPr lang="en-US"/>
              <a:t>in modo educato, esauriente e preciso</a:t>
            </a:r>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1" name="Picture 3"/>
          <p:cNvPicPr>
            <a:picLocks noChangeAspect="1" noChangeArrowheads="1"/>
          </p:cNvPicPr>
          <p:nvPr/>
        </p:nvPicPr>
        <p:blipFill>
          <a:blip r:embed="rId3" cstate="print"/>
          <a:srcRect/>
          <a:stretch>
            <a:fillRect/>
          </a:stretch>
        </p:blipFill>
        <p:spPr bwMode="auto">
          <a:xfrm>
            <a:off x="4788024" y="3933056"/>
            <a:ext cx="4041487" cy="1872208"/>
          </a:xfrm>
          <a:prstGeom prst="rect">
            <a:avLst/>
          </a:prstGeom>
          <a:noFill/>
          <a:ln w="9525">
            <a:noFill/>
            <a:miter lim="800000"/>
            <a:headEnd/>
            <a:tailEnd/>
          </a:ln>
        </p:spPr>
      </p:pic>
      <p:pic>
        <p:nvPicPr>
          <p:cNvPr id="242692" name="Picture 2"/>
          <p:cNvPicPr>
            <a:picLocks noChangeAspect="1" noChangeArrowheads="1"/>
          </p:cNvPicPr>
          <p:nvPr/>
        </p:nvPicPr>
        <p:blipFill>
          <a:blip r:embed="rId4" cstate="print"/>
          <a:srcRect/>
          <a:stretch>
            <a:fillRect/>
          </a:stretch>
        </p:blipFill>
        <p:spPr bwMode="auto">
          <a:xfrm>
            <a:off x="611560" y="1772816"/>
            <a:ext cx="5487305" cy="1944216"/>
          </a:xfrm>
          <a:prstGeom prst="rect">
            <a:avLst/>
          </a:prstGeom>
          <a:noFill/>
          <a:ln w="9525">
            <a:noFill/>
            <a:miter lim="800000"/>
            <a:headEnd/>
            <a:tailEnd/>
          </a:ln>
        </p:spPr>
      </p:pic>
      <p:pic>
        <p:nvPicPr>
          <p:cNvPr id="242693" name="Picture 2"/>
          <p:cNvPicPr>
            <a:picLocks noChangeAspect="1" noChangeArrowheads="1"/>
          </p:cNvPicPr>
          <p:nvPr/>
        </p:nvPicPr>
        <p:blipFill>
          <a:blip r:embed="rId5" cstate="print"/>
          <a:srcRect/>
          <a:stretch>
            <a:fillRect/>
          </a:stretch>
        </p:blipFill>
        <p:spPr bwMode="auto">
          <a:xfrm>
            <a:off x="611560" y="3933056"/>
            <a:ext cx="4041487" cy="1872208"/>
          </a:xfrm>
          <a:prstGeom prst="rect">
            <a:avLst/>
          </a:prstGeom>
          <a:noFill/>
          <a:ln w="9525">
            <a:noFill/>
            <a:miter lim="800000"/>
            <a:headEnd/>
            <a:tailEnd/>
          </a:ln>
        </p:spPr>
      </p:pic>
      <p:sp>
        <p:nvSpPr>
          <p:cNvPr id="7" name="Titolo 6"/>
          <p:cNvSpPr>
            <a:spLocks noGrp="1"/>
          </p:cNvSpPr>
          <p:nvPr>
            <p:ph type="title"/>
          </p:nvPr>
        </p:nvSpPr>
        <p:spPr/>
        <p:txBody>
          <a:bodyPr>
            <a:normAutofit/>
          </a:bodyPr>
          <a:lstStyle/>
          <a:p>
            <a:r>
              <a:rPr lang="it-IT" sz="4800"/>
              <a:t>Esempi da discutere</a:t>
            </a:r>
          </a:p>
        </p:txBody>
      </p:sp>
      <p:sp>
        <p:nvSpPr>
          <p:cNvPr id="6" name="Segnaposto piè di pagina 5"/>
          <p:cNvSpPr>
            <a:spLocks noGrp="1"/>
          </p:cNvSpPr>
          <p:nvPr>
            <p:ph type="ftr" sz="quarter" idx="11"/>
          </p:nvPr>
        </p:nvSpPr>
        <p:spPr/>
        <p:txBody>
          <a:bodyPr/>
          <a:lstStyle/>
          <a:p>
            <a:pPr>
              <a:defRPr/>
            </a:pPr>
            <a:r>
              <a:rPr lang="en-US"/>
              <a:t>R.Polillo - Ottobre 2010</a:t>
            </a:r>
          </a:p>
        </p:txBody>
      </p:sp>
      <p:sp>
        <p:nvSpPr>
          <p:cNvPr id="8" name="Segnaposto numero diapositiva 7"/>
          <p:cNvSpPr>
            <a:spLocks noGrp="1"/>
          </p:cNvSpPr>
          <p:nvPr>
            <p:ph type="sldNum" sz="quarter" idx="12"/>
          </p:nvPr>
        </p:nvSpPr>
        <p:spPr/>
        <p:txBody>
          <a:bodyPr>
            <a:normAutofit fontScale="85000" lnSpcReduction="20000"/>
          </a:bodyPr>
          <a:lstStyle/>
          <a:p>
            <a:fld id="{411C2F76-5BCD-4EA7-9BFA-03921364FE2B}"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fade">
                                      <p:cBhvr>
                                        <p:cTn id="7" dur="2000"/>
                                        <p:tgtEl>
                                          <p:spTgt spid="2426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693"/>
                                        </p:tgtEl>
                                        <p:attrNameLst>
                                          <p:attrName>style.visibility</p:attrName>
                                        </p:attrNameLst>
                                      </p:cBhvr>
                                      <p:to>
                                        <p:strVal val="visible"/>
                                      </p:to>
                                    </p:set>
                                    <p:animEffect transition="in" filter="fade">
                                      <p:cBhvr>
                                        <p:cTn id="12" dur="2000"/>
                                        <p:tgtEl>
                                          <p:spTgt spid="2426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691"/>
                                        </p:tgtEl>
                                        <p:attrNameLst>
                                          <p:attrName>style.visibility</p:attrName>
                                        </p:attrNameLst>
                                      </p:cBhvr>
                                      <p:to>
                                        <p:strVal val="visible"/>
                                      </p:to>
                                    </p:set>
                                    <p:animEffect transition="in" filter="fade">
                                      <p:cBhvr>
                                        <p:cTn id="17" dur="2000"/>
                                        <p:tgtEl>
                                          <p:spTgt spid="242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cstate="print"/>
          <a:srcRect/>
          <a:stretch>
            <a:fillRect/>
          </a:stretch>
        </p:blipFill>
        <p:spPr bwMode="auto">
          <a:xfrm>
            <a:off x="539552" y="1755564"/>
            <a:ext cx="4320480" cy="2681548"/>
          </a:xfrm>
          <a:prstGeom prst="rect">
            <a:avLst/>
          </a:prstGeom>
          <a:noFill/>
          <a:ln w="9525">
            <a:noFill/>
            <a:miter lim="800000"/>
            <a:headEnd/>
            <a:tailEnd/>
          </a:ln>
        </p:spPr>
      </p:pic>
      <p:sp>
        <p:nvSpPr>
          <p:cNvPr id="4" name="Segnaposto piè di pagina 3"/>
          <p:cNvSpPr>
            <a:spLocks noGrp="1"/>
          </p:cNvSpPr>
          <p:nvPr>
            <p:ph type="ftr" sz="quarter" idx="11"/>
          </p:nvPr>
        </p:nvSpPr>
        <p:spPr/>
        <p:txBody>
          <a:bodyPr/>
          <a:lstStyle/>
          <a:p>
            <a:pPr>
              <a:defRPr/>
            </a:pPr>
            <a:r>
              <a:rPr lang="en-US"/>
              <a:t>R.Polillo - Ottobre 2010</a:t>
            </a:r>
          </a:p>
        </p:txBody>
      </p:sp>
      <p:sp>
        <p:nvSpPr>
          <p:cNvPr id="75779" name="Segnaposto numero diapositiva 2"/>
          <p:cNvSpPr>
            <a:spLocks noGrp="1"/>
          </p:cNvSpPr>
          <p:nvPr>
            <p:ph type="sldNum" sz="quarter" idx="12"/>
          </p:nvPr>
        </p:nvSpPr>
        <p:spPr>
          <a:noFill/>
        </p:spPr>
        <p:txBody>
          <a:bodyPr>
            <a:normAutofit fontScale="85000" lnSpcReduction="20000"/>
          </a:bodyPr>
          <a:lstStyle/>
          <a:p>
            <a:fld id="{553F2022-7A5C-48F1-A3B2-4090F47DCAB2}" type="slidenum">
              <a:rPr lang="en-US"/>
              <a:pPr/>
              <a:t>34</a:t>
            </a:fld>
            <a:endParaRPr lang="en-US"/>
          </a:p>
        </p:txBody>
      </p:sp>
      <p:sp>
        <p:nvSpPr>
          <p:cNvPr id="6" name="Titolo 6"/>
          <p:cNvSpPr>
            <a:spLocks noGrp="1"/>
          </p:cNvSpPr>
          <p:nvPr>
            <p:ph type="title"/>
          </p:nvPr>
        </p:nvSpPr>
        <p:spPr>
          <a:xfrm>
            <a:off x="609600" y="228600"/>
            <a:ext cx="8153400" cy="990600"/>
          </a:xfrm>
        </p:spPr>
        <p:txBody>
          <a:bodyPr>
            <a:normAutofit/>
          </a:bodyPr>
          <a:lstStyle/>
          <a:p>
            <a:r>
              <a:rPr lang="it-IT" sz="4800"/>
              <a:t>Esempi da discutere</a:t>
            </a:r>
          </a:p>
        </p:txBody>
      </p:sp>
      <p:pic>
        <p:nvPicPr>
          <p:cNvPr id="7" name="Picture 2" descr="C:\Users\rpolillo\Desktop\SoSorry.jpg"/>
          <p:cNvPicPr>
            <a:picLocks noChangeAspect="1" noChangeArrowheads="1"/>
          </p:cNvPicPr>
          <p:nvPr/>
        </p:nvPicPr>
        <p:blipFill>
          <a:blip r:embed="rId4" cstate="print"/>
          <a:srcRect/>
          <a:stretch>
            <a:fillRect/>
          </a:stretch>
        </p:blipFill>
        <p:spPr bwMode="auto">
          <a:xfrm>
            <a:off x="5076056" y="1772816"/>
            <a:ext cx="3522333" cy="3672408"/>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fade">
                                      <p:cBhvr>
                                        <p:cTn id="7" dur="2000"/>
                                        <p:tgtEl>
                                          <p:spTgt spid="757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a:stretch>
            <a:fillRect/>
          </a:stretch>
        </p:blipFill>
        <p:spPr bwMode="auto">
          <a:xfrm>
            <a:off x="611560" y="1916832"/>
            <a:ext cx="7526074" cy="3165797"/>
          </a:xfrm>
          <a:prstGeom prst="rect">
            <a:avLst/>
          </a:prstGeom>
          <a:noFill/>
          <a:ln w="9525">
            <a:noFill/>
            <a:miter lim="800000"/>
            <a:headEnd/>
            <a:tailEnd/>
          </a:ln>
        </p:spPr>
      </p:pic>
      <p:sp>
        <p:nvSpPr>
          <p:cNvPr id="4" name="Segnaposto piè di pagina 3"/>
          <p:cNvSpPr>
            <a:spLocks noGrp="1"/>
          </p:cNvSpPr>
          <p:nvPr>
            <p:ph type="ftr" sz="quarter" idx="11"/>
          </p:nvPr>
        </p:nvSpPr>
        <p:spPr/>
        <p:txBody>
          <a:bodyPr/>
          <a:lstStyle/>
          <a:p>
            <a:pPr>
              <a:defRPr/>
            </a:pPr>
            <a:r>
              <a:rPr lang="en-US"/>
              <a:t>R.Polillo - Ottobre 2010</a:t>
            </a:r>
          </a:p>
        </p:txBody>
      </p:sp>
      <p:sp>
        <p:nvSpPr>
          <p:cNvPr id="77827" name="Segnaposto numero diapositiva 2"/>
          <p:cNvSpPr>
            <a:spLocks noGrp="1"/>
          </p:cNvSpPr>
          <p:nvPr>
            <p:ph type="sldNum" sz="quarter" idx="12"/>
          </p:nvPr>
        </p:nvSpPr>
        <p:spPr>
          <a:noFill/>
        </p:spPr>
        <p:txBody>
          <a:bodyPr>
            <a:normAutofit fontScale="85000" lnSpcReduction="20000"/>
          </a:bodyPr>
          <a:lstStyle/>
          <a:p>
            <a:fld id="{8E8D473B-FB16-4C67-BDCE-B495D7DDCA26}" type="slidenum">
              <a:rPr lang="en-US"/>
              <a:pPr/>
              <a:t>35</a:t>
            </a:fld>
            <a:endParaRPr lang="en-US"/>
          </a:p>
        </p:txBody>
      </p:sp>
      <p:sp>
        <p:nvSpPr>
          <p:cNvPr id="6" name="Titolo 6"/>
          <p:cNvSpPr>
            <a:spLocks noGrp="1"/>
          </p:cNvSpPr>
          <p:nvPr>
            <p:ph type="title"/>
          </p:nvPr>
        </p:nvSpPr>
        <p:spPr>
          <a:xfrm>
            <a:off x="609600" y="228600"/>
            <a:ext cx="8153400" cy="990600"/>
          </a:xfrm>
        </p:spPr>
        <p:txBody>
          <a:bodyPr>
            <a:normAutofit/>
          </a:bodyPr>
          <a:lstStyle/>
          <a:p>
            <a:r>
              <a:rPr lang="it-IT" sz="4800"/>
              <a:t>Esempi da discutere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Linee guida per il web</a:t>
            </a:r>
          </a:p>
        </p:txBody>
      </p:sp>
      <p:sp>
        <p:nvSpPr>
          <p:cNvPr id="80900" name="Segnaposto numero diapositiva 3"/>
          <p:cNvSpPr>
            <a:spLocks noGrp="1"/>
          </p:cNvSpPr>
          <p:nvPr>
            <p:ph type="sldNum" sz="quarter" idx="12"/>
          </p:nvPr>
        </p:nvSpPr>
        <p:spPr>
          <a:noFill/>
        </p:spPr>
        <p:txBody>
          <a:bodyPr>
            <a:normAutofit fontScale="85000" lnSpcReduction="20000"/>
          </a:bodyPr>
          <a:lstStyle/>
          <a:p>
            <a:fld id="{B72565A3-8A9D-4C79-9E13-1B2E25B12D56}" type="slidenum">
              <a:rPr lang="en-US"/>
              <a:pPr/>
              <a:t>36</a:t>
            </a:fld>
            <a:endParaRPr lang="en-US"/>
          </a:p>
        </p:txBody>
      </p:sp>
      <p:sp>
        <p:nvSpPr>
          <p:cNvPr id="80899" name="Rectangle 3"/>
          <p:cNvSpPr>
            <a:spLocks noGrp="1" noChangeArrowheads="1"/>
          </p:cNvSpPr>
          <p:nvPr>
            <p:ph sz="quarter" idx="1"/>
          </p:nvPr>
        </p:nvSpPr>
        <p:spPr>
          <a:xfrm>
            <a:off x="685800" y="1752600"/>
            <a:ext cx="7772400" cy="4114800"/>
          </a:xfrm>
        </p:spPr>
        <p:txBody>
          <a:bodyPr/>
          <a:lstStyle/>
          <a:p>
            <a:r>
              <a:rPr lang="en-US" sz="2800"/>
              <a:t>i messaggi di errore siano chiaramente visibili e espressi in un linguaggio chiaro, comprensibile a tutti</a:t>
            </a:r>
          </a:p>
          <a:p>
            <a:r>
              <a:rPr lang="en-US" sz="2800">
                <a:solidFill>
                  <a:srgbClr val="FF0000"/>
                </a:solidFill>
              </a:rPr>
              <a:t>si cerchi di preservare per quanto è possibile il lavoro già fatto dall’utente</a:t>
            </a:r>
          </a:p>
          <a:p>
            <a:r>
              <a:rPr lang="en-US" sz="2800"/>
              <a:t>si cerchi di ridurre al massimo il lavoro necessario per correggere l’errore</a:t>
            </a:r>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3" cstate="print"/>
          <a:srcRect l="26190" t="11719" r="27142" b="35938"/>
          <a:stretch>
            <a:fillRect/>
          </a:stretch>
        </p:blipFill>
        <p:spPr bwMode="auto">
          <a:xfrm>
            <a:off x="990600" y="915888"/>
            <a:ext cx="7467600" cy="5105400"/>
          </a:xfrm>
          <a:prstGeom prst="rect">
            <a:avLst/>
          </a:prstGeom>
          <a:noFill/>
          <a:ln w="9525">
            <a:solidFill>
              <a:schemeClr val="tx1"/>
            </a:solidFill>
            <a:miter lim="800000"/>
            <a:headEnd/>
            <a:tailEnd/>
          </a:ln>
        </p:spPr>
      </p:pic>
      <p:sp>
        <p:nvSpPr>
          <p:cNvPr id="82948" name="Segnaposto numero diapositiva 3"/>
          <p:cNvSpPr>
            <a:spLocks noGrp="1"/>
          </p:cNvSpPr>
          <p:nvPr>
            <p:ph type="sldNum" sz="quarter" idx="4294967295"/>
          </p:nvPr>
        </p:nvSpPr>
        <p:spPr>
          <a:xfrm>
            <a:off x="0" y="6248400"/>
            <a:ext cx="533400" cy="381000"/>
          </a:xfrm>
          <a:noFill/>
        </p:spPr>
        <p:txBody>
          <a:bodyPr>
            <a:normAutofit fontScale="25000" lnSpcReduction="20000"/>
          </a:bodyPr>
          <a:lstStyle/>
          <a:p>
            <a:fld id="{75F8ED1B-16EE-4606-A0CA-92FD06FEBD58}" type="slidenum">
              <a:rPr lang="en-US"/>
              <a:pPr/>
              <a:t>37</a:t>
            </a:fld>
            <a:endParaRPr lang="en-US"/>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2"/>
          <p:cNvGrpSpPr>
            <a:grpSpLocks/>
          </p:cNvGrpSpPr>
          <p:nvPr/>
        </p:nvGrpSpPr>
        <p:grpSpPr bwMode="auto">
          <a:xfrm>
            <a:off x="609600" y="1130300"/>
            <a:ext cx="7706816" cy="4098900"/>
            <a:chOff x="384" y="712"/>
            <a:chExt cx="4128" cy="2024"/>
          </a:xfrm>
        </p:grpSpPr>
        <p:pic>
          <p:nvPicPr>
            <p:cNvPr id="84997" name="Picture 3"/>
            <p:cNvPicPr>
              <a:picLocks noChangeAspect="1" noChangeArrowheads="1"/>
            </p:cNvPicPr>
            <p:nvPr/>
          </p:nvPicPr>
          <p:blipFill>
            <a:blip r:embed="rId3" cstate="print"/>
            <a:srcRect l="10072" t="17703" r="28058" b="53970"/>
            <a:stretch>
              <a:fillRect/>
            </a:stretch>
          </p:blipFill>
          <p:spPr bwMode="auto">
            <a:xfrm>
              <a:off x="384" y="960"/>
              <a:ext cx="4128" cy="1152"/>
            </a:xfrm>
            <a:prstGeom prst="rect">
              <a:avLst/>
            </a:prstGeom>
            <a:noFill/>
            <a:ln w="9525">
              <a:noFill/>
              <a:miter lim="800000"/>
              <a:headEnd/>
              <a:tailEnd/>
            </a:ln>
          </p:spPr>
        </p:pic>
        <p:pic>
          <p:nvPicPr>
            <p:cNvPr id="84998" name="Picture 4"/>
            <p:cNvPicPr>
              <a:picLocks noChangeAspect="1" noChangeArrowheads="1"/>
            </p:cNvPicPr>
            <p:nvPr/>
          </p:nvPicPr>
          <p:blipFill>
            <a:blip r:embed="rId4" cstate="print"/>
            <a:srcRect/>
            <a:stretch>
              <a:fillRect/>
            </a:stretch>
          </p:blipFill>
          <p:spPr bwMode="auto">
            <a:xfrm>
              <a:off x="2880" y="1200"/>
              <a:ext cx="1430" cy="572"/>
            </a:xfrm>
            <a:prstGeom prst="rect">
              <a:avLst/>
            </a:prstGeom>
            <a:noFill/>
            <a:ln w="9525">
              <a:noFill/>
              <a:miter lim="800000"/>
              <a:headEnd/>
              <a:tailEnd/>
            </a:ln>
          </p:spPr>
        </p:pic>
        <p:pic>
          <p:nvPicPr>
            <p:cNvPr id="84999" name="Picture 5"/>
            <p:cNvPicPr>
              <a:picLocks noChangeAspect="1" noChangeArrowheads="1"/>
            </p:cNvPicPr>
            <p:nvPr/>
          </p:nvPicPr>
          <p:blipFill>
            <a:blip r:embed="rId3" cstate="print"/>
            <a:srcRect l="10072" t="88518" r="31654" b="6761"/>
            <a:stretch>
              <a:fillRect/>
            </a:stretch>
          </p:blipFill>
          <p:spPr bwMode="auto">
            <a:xfrm>
              <a:off x="384" y="2544"/>
              <a:ext cx="3888" cy="192"/>
            </a:xfrm>
            <a:prstGeom prst="rect">
              <a:avLst/>
            </a:prstGeom>
            <a:noFill/>
            <a:ln w="9525">
              <a:noFill/>
              <a:miter lim="800000"/>
              <a:headEnd/>
              <a:tailEnd/>
            </a:ln>
          </p:spPr>
        </p:pic>
        <p:sp>
          <p:nvSpPr>
            <p:cNvPr id="85000" name="Freeform 6"/>
            <p:cNvSpPr>
              <a:spLocks/>
            </p:cNvSpPr>
            <p:nvPr/>
          </p:nvSpPr>
          <p:spPr bwMode="auto">
            <a:xfrm>
              <a:off x="384" y="712"/>
              <a:ext cx="3984" cy="200"/>
            </a:xfrm>
            <a:custGeom>
              <a:avLst/>
              <a:gdLst>
                <a:gd name="T0" fmla="*/ 0 w 3984"/>
                <a:gd name="T1" fmla="*/ 200 h 200"/>
                <a:gd name="T2" fmla="*/ 1008 w 3984"/>
                <a:gd name="T3" fmla="*/ 8 h 200"/>
                <a:gd name="T4" fmla="*/ 1920 w 3984"/>
                <a:gd name="T5" fmla="*/ 152 h 200"/>
                <a:gd name="T6" fmla="*/ 2688 w 3984"/>
                <a:gd name="T7" fmla="*/ 104 h 200"/>
                <a:gd name="T8" fmla="*/ 3168 w 3984"/>
                <a:gd name="T9" fmla="*/ 200 h 200"/>
                <a:gd name="T10" fmla="*/ 3984 w 3984"/>
                <a:gd name="T11" fmla="*/ 104 h 200"/>
                <a:gd name="T12" fmla="*/ 0 60000 65536"/>
                <a:gd name="T13" fmla="*/ 0 60000 65536"/>
                <a:gd name="T14" fmla="*/ 0 60000 65536"/>
                <a:gd name="T15" fmla="*/ 0 60000 65536"/>
                <a:gd name="T16" fmla="*/ 0 60000 65536"/>
                <a:gd name="T17" fmla="*/ 0 60000 65536"/>
                <a:gd name="T18" fmla="*/ 0 w 3984"/>
                <a:gd name="T19" fmla="*/ 0 h 200"/>
                <a:gd name="T20" fmla="*/ 3984 w 3984"/>
                <a:gd name="T21" fmla="*/ 200 h 200"/>
              </a:gdLst>
              <a:ahLst/>
              <a:cxnLst>
                <a:cxn ang="T12">
                  <a:pos x="T0" y="T1"/>
                </a:cxn>
                <a:cxn ang="T13">
                  <a:pos x="T2" y="T3"/>
                </a:cxn>
                <a:cxn ang="T14">
                  <a:pos x="T4" y="T5"/>
                </a:cxn>
                <a:cxn ang="T15">
                  <a:pos x="T6" y="T7"/>
                </a:cxn>
                <a:cxn ang="T16">
                  <a:pos x="T8" y="T9"/>
                </a:cxn>
                <a:cxn ang="T17">
                  <a:pos x="T10" y="T11"/>
                </a:cxn>
              </a:cxnLst>
              <a:rect l="T18" t="T19" r="T20" b="T21"/>
              <a:pathLst>
                <a:path w="3984" h="200">
                  <a:moveTo>
                    <a:pt x="0" y="200"/>
                  </a:moveTo>
                  <a:cubicBezTo>
                    <a:pt x="344" y="108"/>
                    <a:pt x="688" y="16"/>
                    <a:pt x="1008" y="8"/>
                  </a:cubicBezTo>
                  <a:cubicBezTo>
                    <a:pt x="1328" y="0"/>
                    <a:pt x="1640" y="136"/>
                    <a:pt x="1920" y="152"/>
                  </a:cubicBezTo>
                  <a:cubicBezTo>
                    <a:pt x="2200" y="168"/>
                    <a:pt x="2480" y="96"/>
                    <a:pt x="2688" y="104"/>
                  </a:cubicBezTo>
                  <a:cubicBezTo>
                    <a:pt x="2896" y="112"/>
                    <a:pt x="2952" y="200"/>
                    <a:pt x="3168" y="200"/>
                  </a:cubicBezTo>
                  <a:cubicBezTo>
                    <a:pt x="3384" y="200"/>
                    <a:pt x="3848" y="120"/>
                    <a:pt x="3984" y="104"/>
                  </a:cubicBezTo>
                </a:path>
              </a:pathLst>
            </a:custGeom>
            <a:noFill/>
            <a:ln w="9525">
              <a:solidFill>
                <a:schemeClr val="tx1"/>
              </a:solidFill>
              <a:round/>
              <a:headEnd/>
              <a:tailEnd/>
            </a:ln>
          </p:spPr>
          <p:txBody>
            <a:bodyPr/>
            <a:lstStyle/>
            <a:p>
              <a:endParaRPr lang="it-IT"/>
            </a:p>
          </p:txBody>
        </p:sp>
        <p:sp>
          <p:nvSpPr>
            <p:cNvPr id="85001" name="Freeform 7"/>
            <p:cNvSpPr>
              <a:spLocks/>
            </p:cNvSpPr>
            <p:nvPr/>
          </p:nvSpPr>
          <p:spPr bwMode="auto">
            <a:xfrm>
              <a:off x="384" y="2056"/>
              <a:ext cx="3984" cy="200"/>
            </a:xfrm>
            <a:custGeom>
              <a:avLst/>
              <a:gdLst>
                <a:gd name="T0" fmla="*/ 0 w 3984"/>
                <a:gd name="T1" fmla="*/ 200 h 200"/>
                <a:gd name="T2" fmla="*/ 1008 w 3984"/>
                <a:gd name="T3" fmla="*/ 8 h 200"/>
                <a:gd name="T4" fmla="*/ 1920 w 3984"/>
                <a:gd name="T5" fmla="*/ 152 h 200"/>
                <a:gd name="T6" fmla="*/ 2688 w 3984"/>
                <a:gd name="T7" fmla="*/ 104 h 200"/>
                <a:gd name="T8" fmla="*/ 3168 w 3984"/>
                <a:gd name="T9" fmla="*/ 200 h 200"/>
                <a:gd name="T10" fmla="*/ 3984 w 3984"/>
                <a:gd name="T11" fmla="*/ 104 h 200"/>
                <a:gd name="T12" fmla="*/ 0 60000 65536"/>
                <a:gd name="T13" fmla="*/ 0 60000 65536"/>
                <a:gd name="T14" fmla="*/ 0 60000 65536"/>
                <a:gd name="T15" fmla="*/ 0 60000 65536"/>
                <a:gd name="T16" fmla="*/ 0 60000 65536"/>
                <a:gd name="T17" fmla="*/ 0 60000 65536"/>
                <a:gd name="T18" fmla="*/ 0 w 3984"/>
                <a:gd name="T19" fmla="*/ 0 h 200"/>
                <a:gd name="T20" fmla="*/ 3984 w 3984"/>
                <a:gd name="T21" fmla="*/ 200 h 200"/>
              </a:gdLst>
              <a:ahLst/>
              <a:cxnLst>
                <a:cxn ang="T12">
                  <a:pos x="T0" y="T1"/>
                </a:cxn>
                <a:cxn ang="T13">
                  <a:pos x="T2" y="T3"/>
                </a:cxn>
                <a:cxn ang="T14">
                  <a:pos x="T4" y="T5"/>
                </a:cxn>
                <a:cxn ang="T15">
                  <a:pos x="T6" y="T7"/>
                </a:cxn>
                <a:cxn ang="T16">
                  <a:pos x="T8" y="T9"/>
                </a:cxn>
                <a:cxn ang="T17">
                  <a:pos x="T10" y="T11"/>
                </a:cxn>
              </a:cxnLst>
              <a:rect l="T18" t="T19" r="T20" b="T21"/>
              <a:pathLst>
                <a:path w="3984" h="200">
                  <a:moveTo>
                    <a:pt x="0" y="200"/>
                  </a:moveTo>
                  <a:cubicBezTo>
                    <a:pt x="344" y="108"/>
                    <a:pt x="688" y="16"/>
                    <a:pt x="1008" y="8"/>
                  </a:cubicBezTo>
                  <a:cubicBezTo>
                    <a:pt x="1328" y="0"/>
                    <a:pt x="1640" y="136"/>
                    <a:pt x="1920" y="152"/>
                  </a:cubicBezTo>
                  <a:cubicBezTo>
                    <a:pt x="2200" y="168"/>
                    <a:pt x="2480" y="96"/>
                    <a:pt x="2688" y="104"/>
                  </a:cubicBezTo>
                  <a:cubicBezTo>
                    <a:pt x="2896" y="112"/>
                    <a:pt x="2952" y="200"/>
                    <a:pt x="3168" y="200"/>
                  </a:cubicBezTo>
                  <a:cubicBezTo>
                    <a:pt x="3384" y="200"/>
                    <a:pt x="3848" y="120"/>
                    <a:pt x="3984" y="104"/>
                  </a:cubicBezTo>
                </a:path>
              </a:pathLst>
            </a:custGeom>
            <a:noFill/>
            <a:ln w="9525">
              <a:solidFill>
                <a:schemeClr val="tx1"/>
              </a:solidFill>
              <a:round/>
              <a:headEnd/>
              <a:tailEnd/>
            </a:ln>
          </p:spPr>
          <p:txBody>
            <a:bodyPr/>
            <a:lstStyle/>
            <a:p>
              <a:endParaRPr lang="it-IT"/>
            </a:p>
          </p:txBody>
        </p:sp>
        <p:sp>
          <p:nvSpPr>
            <p:cNvPr id="85002" name="Freeform 8"/>
            <p:cNvSpPr>
              <a:spLocks/>
            </p:cNvSpPr>
            <p:nvPr/>
          </p:nvSpPr>
          <p:spPr bwMode="auto">
            <a:xfrm>
              <a:off x="384" y="2256"/>
              <a:ext cx="3984" cy="200"/>
            </a:xfrm>
            <a:custGeom>
              <a:avLst/>
              <a:gdLst>
                <a:gd name="T0" fmla="*/ 0 w 3984"/>
                <a:gd name="T1" fmla="*/ 200 h 200"/>
                <a:gd name="T2" fmla="*/ 1008 w 3984"/>
                <a:gd name="T3" fmla="*/ 8 h 200"/>
                <a:gd name="T4" fmla="*/ 1920 w 3984"/>
                <a:gd name="T5" fmla="*/ 152 h 200"/>
                <a:gd name="T6" fmla="*/ 2688 w 3984"/>
                <a:gd name="T7" fmla="*/ 104 h 200"/>
                <a:gd name="T8" fmla="*/ 3168 w 3984"/>
                <a:gd name="T9" fmla="*/ 200 h 200"/>
                <a:gd name="T10" fmla="*/ 3984 w 3984"/>
                <a:gd name="T11" fmla="*/ 104 h 200"/>
                <a:gd name="T12" fmla="*/ 0 60000 65536"/>
                <a:gd name="T13" fmla="*/ 0 60000 65536"/>
                <a:gd name="T14" fmla="*/ 0 60000 65536"/>
                <a:gd name="T15" fmla="*/ 0 60000 65536"/>
                <a:gd name="T16" fmla="*/ 0 60000 65536"/>
                <a:gd name="T17" fmla="*/ 0 60000 65536"/>
                <a:gd name="T18" fmla="*/ 0 w 3984"/>
                <a:gd name="T19" fmla="*/ 0 h 200"/>
                <a:gd name="T20" fmla="*/ 3984 w 3984"/>
                <a:gd name="T21" fmla="*/ 200 h 200"/>
              </a:gdLst>
              <a:ahLst/>
              <a:cxnLst>
                <a:cxn ang="T12">
                  <a:pos x="T0" y="T1"/>
                </a:cxn>
                <a:cxn ang="T13">
                  <a:pos x="T2" y="T3"/>
                </a:cxn>
                <a:cxn ang="T14">
                  <a:pos x="T4" y="T5"/>
                </a:cxn>
                <a:cxn ang="T15">
                  <a:pos x="T6" y="T7"/>
                </a:cxn>
                <a:cxn ang="T16">
                  <a:pos x="T8" y="T9"/>
                </a:cxn>
                <a:cxn ang="T17">
                  <a:pos x="T10" y="T11"/>
                </a:cxn>
              </a:cxnLst>
              <a:rect l="T18" t="T19" r="T20" b="T21"/>
              <a:pathLst>
                <a:path w="3984" h="200">
                  <a:moveTo>
                    <a:pt x="0" y="200"/>
                  </a:moveTo>
                  <a:cubicBezTo>
                    <a:pt x="344" y="108"/>
                    <a:pt x="688" y="16"/>
                    <a:pt x="1008" y="8"/>
                  </a:cubicBezTo>
                  <a:cubicBezTo>
                    <a:pt x="1328" y="0"/>
                    <a:pt x="1640" y="136"/>
                    <a:pt x="1920" y="152"/>
                  </a:cubicBezTo>
                  <a:cubicBezTo>
                    <a:pt x="2200" y="168"/>
                    <a:pt x="2480" y="96"/>
                    <a:pt x="2688" y="104"/>
                  </a:cubicBezTo>
                  <a:cubicBezTo>
                    <a:pt x="2896" y="112"/>
                    <a:pt x="2952" y="200"/>
                    <a:pt x="3168" y="200"/>
                  </a:cubicBezTo>
                  <a:cubicBezTo>
                    <a:pt x="3384" y="200"/>
                    <a:pt x="3848" y="120"/>
                    <a:pt x="3984" y="104"/>
                  </a:cubicBezTo>
                </a:path>
              </a:pathLst>
            </a:custGeom>
            <a:noFill/>
            <a:ln w="9525">
              <a:solidFill>
                <a:schemeClr val="tx1"/>
              </a:solidFill>
              <a:round/>
              <a:headEnd/>
              <a:tailEnd/>
            </a:ln>
          </p:spPr>
          <p:txBody>
            <a:bodyPr/>
            <a:lstStyle/>
            <a:p>
              <a:endParaRPr lang="it-IT"/>
            </a:p>
          </p:txBody>
        </p:sp>
        <p:sp>
          <p:nvSpPr>
            <p:cNvPr id="85003" name="Line 9"/>
            <p:cNvSpPr>
              <a:spLocks noChangeShapeType="1"/>
            </p:cNvSpPr>
            <p:nvPr/>
          </p:nvSpPr>
          <p:spPr bwMode="auto">
            <a:xfrm>
              <a:off x="384" y="912"/>
              <a:ext cx="0" cy="1344"/>
            </a:xfrm>
            <a:prstGeom prst="line">
              <a:avLst/>
            </a:prstGeom>
            <a:noFill/>
            <a:ln w="9525">
              <a:solidFill>
                <a:schemeClr val="tx1"/>
              </a:solidFill>
              <a:round/>
              <a:headEnd/>
              <a:tailEnd/>
            </a:ln>
          </p:spPr>
          <p:txBody>
            <a:bodyPr/>
            <a:lstStyle/>
            <a:p>
              <a:endParaRPr lang="it-IT"/>
            </a:p>
          </p:txBody>
        </p:sp>
        <p:sp>
          <p:nvSpPr>
            <p:cNvPr id="85004" name="Line 10"/>
            <p:cNvSpPr>
              <a:spLocks noChangeShapeType="1"/>
            </p:cNvSpPr>
            <p:nvPr/>
          </p:nvSpPr>
          <p:spPr bwMode="auto">
            <a:xfrm>
              <a:off x="4368" y="816"/>
              <a:ext cx="0" cy="1344"/>
            </a:xfrm>
            <a:prstGeom prst="line">
              <a:avLst/>
            </a:prstGeom>
            <a:noFill/>
            <a:ln w="9525">
              <a:solidFill>
                <a:schemeClr val="tx1"/>
              </a:solidFill>
              <a:round/>
              <a:headEnd/>
              <a:tailEnd/>
            </a:ln>
          </p:spPr>
          <p:txBody>
            <a:bodyPr/>
            <a:lstStyle/>
            <a:p>
              <a:endParaRPr lang="it-IT"/>
            </a:p>
          </p:txBody>
        </p:sp>
        <p:sp>
          <p:nvSpPr>
            <p:cNvPr id="85005" name="Line 11"/>
            <p:cNvSpPr>
              <a:spLocks noChangeShapeType="1"/>
            </p:cNvSpPr>
            <p:nvPr/>
          </p:nvSpPr>
          <p:spPr bwMode="auto">
            <a:xfrm>
              <a:off x="384" y="2448"/>
              <a:ext cx="0" cy="288"/>
            </a:xfrm>
            <a:prstGeom prst="line">
              <a:avLst/>
            </a:prstGeom>
            <a:noFill/>
            <a:ln w="9525">
              <a:solidFill>
                <a:schemeClr val="tx1"/>
              </a:solidFill>
              <a:round/>
              <a:headEnd/>
              <a:tailEnd/>
            </a:ln>
          </p:spPr>
          <p:txBody>
            <a:bodyPr/>
            <a:lstStyle/>
            <a:p>
              <a:endParaRPr lang="it-IT"/>
            </a:p>
          </p:txBody>
        </p:sp>
        <p:sp>
          <p:nvSpPr>
            <p:cNvPr id="85006" name="Line 12"/>
            <p:cNvSpPr>
              <a:spLocks noChangeShapeType="1"/>
            </p:cNvSpPr>
            <p:nvPr/>
          </p:nvSpPr>
          <p:spPr bwMode="auto">
            <a:xfrm>
              <a:off x="384" y="2736"/>
              <a:ext cx="3984" cy="0"/>
            </a:xfrm>
            <a:prstGeom prst="line">
              <a:avLst/>
            </a:prstGeom>
            <a:noFill/>
            <a:ln w="9525">
              <a:solidFill>
                <a:schemeClr val="tx1"/>
              </a:solidFill>
              <a:round/>
              <a:headEnd/>
              <a:tailEnd/>
            </a:ln>
          </p:spPr>
          <p:txBody>
            <a:bodyPr/>
            <a:lstStyle/>
            <a:p>
              <a:endParaRPr lang="it-IT"/>
            </a:p>
          </p:txBody>
        </p:sp>
        <p:sp>
          <p:nvSpPr>
            <p:cNvPr id="85007" name="Line 13"/>
            <p:cNvSpPr>
              <a:spLocks noChangeShapeType="1"/>
            </p:cNvSpPr>
            <p:nvPr/>
          </p:nvSpPr>
          <p:spPr bwMode="auto">
            <a:xfrm>
              <a:off x="4368" y="2352"/>
              <a:ext cx="0" cy="384"/>
            </a:xfrm>
            <a:prstGeom prst="line">
              <a:avLst/>
            </a:prstGeom>
            <a:noFill/>
            <a:ln w="9525">
              <a:solidFill>
                <a:schemeClr val="tx1"/>
              </a:solidFill>
              <a:round/>
              <a:headEnd/>
              <a:tailEnd/>
            </a:ln>
          </p:spPr>
          <p:txBody>
            <a:bodyPr/>
            <a:lstStyle/>
            <a:p>
              <a:endParaRPr lang="it-IT"/>
            </a:p>
          </p:txBody>
        </p:sp>
      </p:grpSp>
      <p:sp>
        <p:nvSpPr>
          <p:cNvPr id="84996" name="Segnaposto numero diapositiva 14"/>
          <p:cNvSpPr>
            <a:spLocks noGrp="1"/>
          </p:cNvSpPr>
          <p:nvPr>
            <p:ph type="sldNum" sz="quarter" idx="4294967295"/>
          </p:nvPr>
        </p:nvSpPr>
        <p:spPr>
          <a:xfrm>
            <a:off x="0" y="6248400"/>
            <a:ext cx="533400" cy="381000"/>
          </a:xfrm>
          <a:noFill/>
        </p:spPr>
        <p:txBody>
          <a:bodyPr>
            <a:normAutofit fontScale="25000" lnSpcReduction="20000"/>
          </a:bodyPr>
          <a:lstStyle/>
          <a:p>
            <a:fld id="{3CA1FAF7-9719-48EF-A192-DAFEACE6FE47}" type="slidenum">
              <a:rPr lang="en-US"/>
              <a:pPr/>
              <a:t>38</a:t>
            </a:fld>
            <a:endParaRPr lang="en-US"/>
          </a:p>
        </p:txBody>
      </p:sp>
      <p:sp>
        <p:nvSpPr>
          <p:cNvPr id="16" name="Segnaposto piè di pagina 15"/>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p:cNvGrpSpPr>
            <a:grpSpLocks/>
          </p:cNvGrpSpPr>
          <p:nvPr/>
        </p:nvGrpSpPr>
        <p:grpSpPr bwMode="auto">
          <a:xfrm>
            <a:off x="2051720" y="332656"/>
            <a:ext cx="5268913" cy="5867400"/>
            <a:chOff x="960" y="288"/>
            <a:chExt cx="3319" cy="3696"/>
          </a:xfrm>
        </p:grpSpPr>
        <p:pic>
          <p:nvPicPr>
            <p:cNvPr id="87045" name="Picture 3"/>
            <p:cNvPicPr>
              <a:picLocks noChangeAspect="1" noChangeArrowheads="1"/>
            </p:cNvPicPr>
            <p:nvPr/>
          </p:nvPicPr>
          <p:blipFill>
            <a:blip r:embed="rId3" cstate="print"/>
            <a:srcRect/>
            <a:stretch>
              <a:fillRect/>
            </a:stretch>
          </p:blipFill>
          <p:spPr bwMode="auto">
            <a:xfrm>
              <a:off x="960" y="288"/>
              <a:ext cx="3160" cy="3696"/>
            </a:xfrm>
            <a:prstGeom prst="rect">
              <a:avLst/>
            </a:prstGeom>
            <a:noFill/>
            <a:ln w="9525">
              <a:noFill/>
              <a:miter lim="800000"/>
              <a:headEnd/>
              <a:tailEnd/>
            </a:ln>
          </p:spPr>
        </p:pic>
        <p:pic>
          <p:nvPicPr>
            <p:cNvPr id="87046" name="Picture 4"/>
            <p:cNvPicPr>
              <a:picLocks noChangeAspect="1" noChangeArrowheads="1"/>
            </p:cNvPicPr>
            <p:nvPr/>
          </p:nvPicPr>
          <p:blipFill>
            <a:blip r:embed="rId4" cstate="print"/>
            <a:srcRect/>
            <a:stretch>
              <a:fillRect/>
            </a:stretch>
          </p:blipFill>
          <p:spPr bwMode="auto">
            <a:xfrm>
              <a:off x="3072" y="1536"/>
              <a:ext cx="1207" cy="1609"/>
            </a:xfrm>
            <a:prstGeom prst="rect">
              <a:avLst/>
            </a:prstGeom>
            <a:noFill/>
            <a:ln w="9525">
              <a:noFill/>
              <a:miter lim="800000"/>
              <a:headEnd/>
              <a:tailEnd/>
            </a:ln>
          </p:spPr>
        </p:pic>
      </p:grpSp>
      <p:sp>
        <p:nvSpPr>
          <p:cNvPr id="87044" name="Segnaposto numero diapositiva 5"/>
          <p:cNvSpPr>
            <a:spLocks noGrp="1"/>
          </p:cNvSpPr>
          <p:nvPr>
            <p:ph type="sldNum" sz="quarter" idx="4294967295"/>
          </p:nvPr>
        </p:nvSpPr>
        <p:spPr>
          <a:xfrm>
            <a:off x="0" y="6248400"/>
            <a:ext cx="533400" cy="381000"/>
          </a:xfrm>
          <a:noFill/>
        </p:spPr>
        <p:txBody>
          <a:bodyPr>
            <a:normAutofit fontScale="25000" lnSpcReduction="20000"/>
          </a:bodyPr>
          <a:lstStyle/>
          <a:p>
            <a:fld id="{3BAB3D30-4C1C-476D-922F-38A0C028FF3D}" type="slidenum">
              <a:rPr lang="en-US"/>
              <a:pPr/>
              <a:t>39</a:t>
            </a:fld>
            <a:endParaRPr lang="en-US"/>
          </a:p>
        </p:txBody>
      </p:sp>
      <p:sp>
        <p:nvSpPr>
          <p:cNvPr id="7" name="Segnaposto piè di pagina 6"/>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3568" y="125760"/>
            <a:ext cx="7772400" cy="1143000"/>
          </a:xfrm>
        </p:spPr>
        <p:txBody>
          <a:bodyPr>
            <a:normAutofit/>
          </a:bodyPr>
          <a:lstStyle/>
          <a:p>
            <a:r>
              <a:rPr lang="en-US" sz="4000"/>
              <a:t>Classificare l’errore umano</a:t>
            </a:r>
          </a:p>
        </p:txBody>
      </p:sp>
      <p:sp>
        <p:nvSpPr>
          <p:cNvPr id="22537" name="Segnaposto numero diapositiva 47"/>
          <p:cNvSpPr>
            <a:spLocks noGrp="1"/>
          </p:cNvSpPr>
          <p:nvPr>
            <p:ph type="sldNum" sz="quarter" idx="12"/>
          </p:nvPr>
        </p:nvSpPr>
        <p:spPr>
          <a:noFill/>
        </p:spPr>
        <p:txBody>
          <a:bodyPr>
            <a:normAutofit fontScale="85000" lnSpcReduction="20000"/>
          </a:bodyPr>
          <a:lstStyle/>
          <a:p>
            <a:fld id="{DCA4F514-7DF9-4CDE-A7AE-989FE7B92986}" type="slidenum">
              <a:rPr lang="en-US"/>
              <a:pPr/>
              <a:t>4</a:t>
            </a:fld>
            <a:endParaRPr lang="en-US"/>
          </a:p>
        </p:txBody>
      </p:sp>
      <p:grpSp>
        <p:nvGrpSpPr>
          <p:cNvPr id="2" name="Group 64"/>
          <p:cNvGrpSpPr>
            <a:grpSpLocks/>
          </p:cNvGrpSpPr>
          <p:nvPr/>
        </p:nvGrpSpPr>
        <p:grpSpPr bwMode="auto">
          <a:xfrm>
            <a:off x="3276600" y="3705784"/>
            <a:ext cx="5410200" cy="1036638"/>
            <a:chOff x="2064" y="2304"/>
            <a:chExt cx="3408" cy="653"/>
          </a:xfrm>
        </p:grpSpPr>
        <p:sp>
          <p:nvSpPr>
            <p:cNvPr id="22574" name="Line 37"/>
            <p:cNvSpPr>
              <a:spLocks noChangeShapeType="1"/>
            </p:cNvSpPr>
            <p:nvPr/>
          </p:nvSpPr>
          <p:spPr bwMode="auto">
            <a:xfrm>
              <a:off x="2064" y="2496"/>
              <a:ext cx="1728" cy="0"/>
            </a:xfrm>
            <a:prstGeom prst="line">
              <a:avLst/>
            </a:prstGeom>
            <a:noFill/>
            <a:ln w="9525">
              <a:solidFill>
                <a:schemeClr val="tx1"/>
              </a:solidFill>
              <a:round/>
              <a:headEnd/>
              <a:tailEnd type="triangle" w="med" len="med"/>
            </a:ln>
          </p:spPr>
          <p:txBody>
            <a:bodyPr wrap="none" anchor="ctr"/>
            <a:lstStyle/>
            <a:p>
              <a:endParaRPr lang="it-IT"/>
            </a:p>
          </p:txBody>
        </p:sp>
        <p:sp>
          <p:nvSpPr>
            <p:cNvPr id="22575" name="Text Box 41"/>
            <p:cNvSpPr txBox="1">
              <a:spLocks noChangeArrowheads="1"/>
            </p:cNvSpPr>
            <p:nvPr/>
          </p:nvSpPr>
          <p:spPr bwMode="auto">
            <a:xfrm>
              <a:off x="3792" y="2380"/>
              <a:ext cx="1680" cy="577"/>
            </a:xfrm>
            <a:prstGeom prst="rect">
              <a:avLst/>
            </a:prstGeom>
            <a:noFill/>
            <a:ln w="9525">
              <a:noFill/>
              <a:miter lim="800000"/>
              <a:headEnd/>
              <a:tailEnd/>
            </a:ln>
          </p:spPr>
          <p:txBody>
            <a:bodyPr>
              <a:spAutoFit/>
            </a:bodyPr>
            <a:lstStyle/>
            <a:p>
              <a:pPr>
                <a:spcBef>
                  <a:spcPct val="50000"/>
                </a:spcBef>
              </a:pPr>
              <a:r>
                <a:rPr lang="en-US" sz="1800">
                  <a:solidFill>
                    <a:srgbClr val="FF0000"/>
                  </a:solidFill>
                </a:rPr>
                <a:t>AZIONE NON</a:t>
              </a:r>
              <a:br>
                <a:rPr lang="en-US" sz="1800">
                  <a:solidFill>
                    <a:srgbClr val="FF0000"/>
                  </a:solidFill>
                </a:rPr>
              </a:br>
              <a:r>
                <a:rPr lang="en-US" sz="1800">
                  <a:solidFill>
                    <a:srgbClr val="FF0000"/>
                  </a:solidFill>
                </a:rPr>
                <a:t>INTENZIONALE</a:t>
              </a:r>
              <a:br>
                <a:rPr lang="en-US" sz="1800">
                  <a:solidFill>
                    <a:srgbClr val="FF0000"/>
                  </a:solidFill>
                </a:rPr>
              </a:br>
              <a:r>
                <a:rPr lang="en-US" sz="1800" b="1">
                  <a:solidFill>
                    <a:srgbClr val="C00000"/>
                  </a:solidFill>
                </a:rPr>
                <a:t>(“SLIP” o “LAPSUS”)</a:t>
              </a:r>
              <a:endParaRPr lang="en-US" sz="2400" b="1">
                <a:solidFill>
                  <a:srgbClr val="C00000"/>
                </a:solidFill>
                <a:latin typeface="Times New Roman" pitchFamily="18" charset="0"/>
              </a:endParaRPr>
            </a:p>
          </p:txBody>
        </p:sp>
        <p:sp>
          <p:nvSpPr>
            <p:cNvPr id="22576" name="Text Box 45"/>
            <p:cNvSpPr txBox="1">
              <a:spLocks noChangeArrowheads="1"/>
            </p:cNvSpPr>
            <p:nvPr/>
          </p:nvSpPr>
          <p:spPr bwMode="auto">
            <a:xfrm>
              <a:off x="2112" y="2304"/>
              <a:ext cx="384" cy="192"/>
            </a:xfrm>
            <a:prstGeom prst="rect">
              <a:avLst/>
            </a:prstGeom>
            <a:noFill/>
            <a:ln w="9525">
              <a:noFill/>
              <a:miter lim="800000"/>
              <a:headEnd/>
              <a:tailEnd/>
            </a:ln>
          </p:spPr>
          <p:txBody>
            <a:bodyPr>
              <a:spAutoFit/>
            </a:bodyPr>
            <a:lstStyle/>
            <a:p>
              <a:pPr>
                <a:spcBef>
                  <a:spcPct val="50000"/>
                </a:spcBef>
              </a:pPr>
              <a:r>
                <a:rPr lang="en-US" sz="1400" b="1"/>
                <a:t>NO</a:t>
              </a:r>
              <a:endParaRPr lang="en-US" sz="2400">
                <a:latin typeface="Times New Roman" pitchFamily="18" charset="0"/>
              </a:endParaRPr>
            </a:p>
          </p:txBody>
        </p:sp>
      </p:grpSp>
      <p:grpSp>
        <p:nvGrpSpPr>
          <p:cNvPr id="3" name="Group 62"/>
          <p:cNvGrpSpPr>
            <a:grpSpLocks/>
          </p:cNvGrpSpPr>
          <p:nvPr/>
        </p:nvGrpSpPr>
        <p:grpSpPr bwMode="auto">
          <a:xfrm>
            <a:off x="3276600" y="4916246"/>
            <a:ext cx="5029200" cy="1190625"/>
            <a:chOff x="2064" y="3072"/>
            <a:chExt cx="3168" cy="750"/>
          </a:xfrm>
        </p:grpSpPr>
        <p:sp>
          <p:nvSpPr>
            <p:cNvPr id="22571" name="Line 38"/>
            <p:cNvSpPr>
              <a:spLocks noChangeShapeType="1"/>
            </p:cNvSpPr>
            <p:nvPr/>
          </p:nvSpPr>
          <p:spPr bwMode="auto">
            <a:xfrm>
              <a:off x="2064" y="3408"/>
              <a:ext cx="1728" cy="0"/>
            </a:xfrm>
            <a:prstGeom prst="line">
              <a:avLst/>
            </a:prstGeom>
            <a:noFill/>
            <a:ln w="9525">
              <a:solidFill>
                <a:schemeClr val="tx1"/>
              </a:solidFill>
              <a:round/>
              <a:headEnd/>
              <a:tailEnd type="triangle" w="med" len="med"/>
            </a:ln>
          </p:spPr>
          <p:txBody>
            <a:bodyPr wrap="none" anchor="ctr"/>
            <a:lstStyle/>
            <a:p>
              <a:endParaRPr lang="it-IT"/>
            </a:p>
          </p:txBody>
        </p:sp>
        <p:sp>
          <p:nvSpPr>
            <p:cNvPr id="22572" name="Text Box 42"/>
            <p:cNvSpPr txBox="1">
              <a:spLocks noChangeArrowheads="1"/>
            </p:cNvSpPr>
            <p:nvPr/>
          </p:nvSpPr>
          <p:spPr bwMode="auto">
            <a:xfrm>
              <a:off x="3792" y="3072"/>
              <a:ext cx="1440" cy="750"/>
            </a:xfrm>
            <a:prstGeom prst="rect">
              <a:avLst/>
            </a:prstGeom>
            <a:noFill/>
            <a:ln w="9525">
              <a:noFill/>
              <a:miter lim="800000"/>
              <a:headEnd/>
              <a:tailEnd/>
            </a:ln>
          </p:spPr>
          <p:txBody>
            <a:bodyPr>
              <a:spAutoFit/>
            </a:bodyPr>
            <a:lstStyle/>
            <a:p>
              <a:pPr>
                <a:spcBef>
                  <a:spcPct val="50000"/>
                </a:spcBef>
              </a:pPr>
              <a:r>
                <a:rPr lang="en-US" sz="1800">
                  <a:solidFill>
                    <a:srgbClr val="FF0000"/>
                  </a:solidFill>
                </a:rPr>
                <a:t>AZIONE INTENZIONALE </a:t>
              </a:r>
              <a:br>
                <a:rPr lang="en-US" sz="1800">
                  <a:solidFill>
                    <a:srgbClr val="FF0000"/>
                  </a:solidFill>
                </a:rPr>
              </a:br>
              <a:r>
                <a:rPr lang="en-US" sz="1800">
                  <a:solidFill>
                    <a:srgbClr val="FF0000"/>
                  </a:solidFill>
                </a:rPr>
                <a:t>MA ERRATA</a:t>
              </a:r>
              <a:br>
                <a:rPr lang="en-US" sz="1800">
                  <a:solidFill>
                    <a:srgbClr val="FF0000"/>
                  </a:solidFill>
                </a:rPr>
              </a:br>
              <a:r>
                <a:rPr lang="en-US" sz="1800" b="1">
                  <a:solidFill>
                    <a:srgbClr val="C00000"/>
                  </a:solidFill>
                </a:rPr>
                <a:t>(“MISTAKE”)</a:t>
              </a:r>
              <a:endParaRPr lang="en-US" sz="2400" b="1">
                <a:solidFill>
                  <a:srgbClr val="C00000"/>
                </a:solidFill>
                <a:latin typeface="Times New Roman" pitchFamily="18" charset="0"/>
              </a:endParaRPr>
            </a:p>
          </p:txBody>
        </p:sp>
        <p:sp>
          <p:nvSpPr>
            <p:cNvPr id="22573" name="Text Box 46"/>
            <p:cNvSpPr txBox="1">
              <a:spLocks noChangeArrowheads="1"/>
            </p:cNvSpPr>
            <p:nvPr/>
          </p:nvSpPr>
          <p:spPr bwMode="auto">
            <a:xfrm>
              <a:off x="2112" y="3216"/>
              <a:ext cx="384" cy="192"/>
            </a:xfrm>
            <a:prstGeom prst="rect">
              <a:avLst/>
            </a:prstGeom>
            <a:noFill/>
            <a:ln w="9525">
              <a:noFill/>
              <a:miter lim="800000"/>
              <a:headEnd/>
              <a:tailEnd/>
            </a:ln>
          </p:spPr>
          <p:txBody>
            <a:bodyPr>
              <a:spAutoFit/>
            </a:bodyPr>
            <a:lstStyle/>
            <a:p>
              <a:pPr>
                <a:spcBef>
                  <a:spcPct val="50000"/>
                </a:spcBef>
              </a:pPr>
              <a:r>
                <a:rPr lang="en-US" sz="1400" b="1"/>
                <a:t>NO</a:t>
              </a:r>
              <a:endParaRPr lang="en-US" sz="2400">
                <a:latin typeface="Times New Roman" pitchFamily="18" charset="0"/>
              </a:endParaRPr>
            </a:p>
          </p:txBody>
        </p:sp>
      </p:grpSp>
      <p:grpSp>
        <p:nvGrpSpPr>
          <p:cNvPr id="4" name="Group 63"/>
          <p:cNvGrpSpPr>
            <a:grpSpLocks/>
          </p:cNvGrpSpPr>
          <p:nvPr/>
        </p:nvGrpSpPr>
        <p:grpSpPr bwMode="auto">
          <a:xfrm>
            <a:off x="1066800" y="1715846"/>
            <a:ext cx="3124200" cy="4938713"/>
            <a:chOff x="672" y="1056"/>
            <a:chExt cx="1968" cy="3111"/>
          </a:xfrm>
        </p:grpSpPr>
        <p:grpSp>
          <p:nvGrpSpPr>
            <p:cNvPr id="22554" name="Group 22"/>
            <p:cNvGrpSpPr>
              <a:grpSpLocks/>
            </p:cNvGrpSpPr>
            <p:nvPr/>
          </p:nvGrpSpPr>
          <p:grpSpPr bwMode="auto">
            <a:xfrm>
              <a:off x="672" y="1056"/>
              <a:ext cx="1392" cy="937"/>
              <a:chOff x="720" y="1056"/>
              <a:chExt cx="1392" cy="937"/>
            </a:xfrm>
          </p:grpSpPr>
          <p:sp>
            <p:nvSpPr>
              <p:cNvPr id="22569" name="AutoShape 4"/>
              <p:cNvSpPr>
                <a:spLocks noChangeArrowheads="1"/>
              </p:cNvSpPr>
              <p:nvPr/>
            </p:nvSpPr>
            <p:spPr bwMode="auto">
              <a:xfrm>
                <a:off x="720" y="1163"/>
                <a:ext cx="1392" cy="830"/>
              </a:xfrm>
              <a:prstGeom prst="flowChartDecision">
                <a:avLst/>
              </a:prstGeom>
              <a:noFill/>
              <a:ln w="9525">
                <a:solidFill>
                  <a:schemeClr val="tx1"/>
                </a:solidFill>
                <a:miter lim="800000"/>
                <a:headEnd/>
                <a:tailEnd/>
              </a:ln>
            </p:spPr>
            <p:txBody>
              <a:bodyPr wrap="none" anchor="ctr"/>
              <a:lstStyle/>
              <a:p>
                <a:pPr algn="ctr"/>
                <a:r>
                  <a:rPr lang="en-US" sz="1400" b="1"/>
                  <a:t>c’era </a:t>
                </a:r>
              </a:p>
              <a:p>
                <a:pPr algn="ctr"/>
                <a:r>
                  <a:rPr lang="en-US" sz="1400" b="1"/>
                  <a:t>l’intenzione </a:t>
                </a:r>
              </a:p>
              <a:p>
                <a:pPr algn="ctr"/>
                <a:r>
                  <a:rPr lang="en-US" sz="1400" b="1"/>
                  <a:t>di agire?</a:t>
                </a:r>
                <a:endParaRPr lang="en-US" sz="2400">
                  <a:latin typeface="Times New Roman" pitchFamily="18" charset="0"/>
                </a:endParaRPr>
              </a:p>
            </p:txBody>
          </p:sp>
          <p:sp>
            <p:nvSpPr>
              <p:cNvPr id="22570" name="Line 20"/>
              <p:cNvSpPr>
                <a:spLocks noChangeShapeType="1"/>
              </p:cNvSpPr>
              <p:nvPr/>
            </p:nvSpPr>
            <p:spPr bwMode="auto">
              <a:xfrm>
                <a:off x="1416" y="1056"/>
                <a:ext cx="0" cy="107"/>
              </a:xfrm>
              <a:prstGeom prst="line">
                <a:avLst/>
              </a:prstGeom>
              <a:noFill/>
              <a:ln w="9525">
                <a:solidFill>
                  <a:schemeClr val="tx1"/>
                </a:solidFill>
                <a:round/>
                <a:headEnd/>
                <a:tailEnd type="triangle" w="med" len="med"/>
              </a:ln>
            </p:spPr>
            <p:txBody>
              <a:bodyPr wrap="none" anchor="ctr"/>
              <a:lstStyle/>
              <a:p>
                <a:endParaRPr lang="it-IT"/>
              </a:p>
            </p:txBody>
          </p:sp>
        </p:grpSp>
        <p:grpSp>
          <p:nvGrpSpPr>
            <p:cNvPr id="22555" name="Group 52"/>
            <p:cNvGrpSpPr>
              <a:grpSpLocks/>
            </p:cNvGrpSpPr>
            <p:nvPr/>
          </p:nvGrpSpPr>
          <p:grpSpPr bwMode="auto">
            <a:xfrm>
              <a:off x="672" y="1920"/>
              <a:ext cx="1392" cy="992"/>
              <a:chOff x="720" y="1920"/>
              <a:chExt cx="1392" cy="992"/>
            </a:xfrm>
          </p:grpSpPr>
          <p:grpSp>
            <p:nvGrpSpPr>
              <p:cNvPr id="22565" name="Group 23"/>
              <p:cNvGrpSpPr>
                <a:grpSpLocks/>
              </p:cNvGrpSpPr>
              <p:nvPr/>
            </p:nvGrpSpPr>
            <p:grpSpPr bwMode="auto">
              <a:xfrm>
                <a:off x="720" y="1981"/>
                <a:ext cx="1392" cy="931"/>
                <a:chOff x="720" y="1981"/>
                <a:chExt cx="1392" cy="931"/>
              </a:xfrm>
            </p:grpSpPr>
            <p:sp>
              <p:nvSpPr>
                <p:cNvPr id="22567" name="AutoShape 6"/>
                <p:cNvSpPr>
                  <a:spLocks noChangeArrowheads="1"/>
                </p:cNvSpPr>
                <p:nvPr/>
              </p:nvSpPr>
              <p:spPr bwMode="auto">
                <a:xfrm>
                  <a:off x="720" y="2080"/>
                  <a:ext cx="1392" cy="832"/>
                </a:xfrm>
                <a:prstGeom prst="flowChartDecision">
                  <a:avLst/>
                </a:prstGeom>
                <a:noFill/>
                <a:ln w="9525">
                  <a:solidFill>
                    <a:schemeClr val="tx1"/>
                  </a:solidFill>
                  <a:miter lim="800000"/>
                  <a:headEnd/>
                  <a:tailEnd/>
                </a:ln>
              </p:spPr>
              <p:txBody>
                <a:bodyPr wrap="none" anchor="ctr"/>
                <a:lstStyle/>
                <a:p>
                  <a:pPr algn="ctr"/>
                  <a:r>
                    <a:rPr lang="en-US" sz="1400" b="1"/>
                    <a:t>l’azione è </a:t>
                  </a:r>
                </a:p>
                <a:p>
                  <a:pPr algn="ctr"/>
                  <a:r>
                    <a:rPr lang="en-US" sz="1400" b="1"/>
                    <a:t>proceduta come </a:t>
                  </a:r>
                </a:p>
                <a:p>
                  <a:pPr algn="ctr"/>
                  <a:r>
                    <a:rPr lang="en-US" sz="1400" b="1"/>
                    <a:t>pianificato?</a:t>
                  </a:r>
                  <a:endParaRPr lang="en-US" sz="2400">
                    <a:latin typeface="Times New Roman" pitchFamily="18" charset="0"/>
                  </a:endParaRPr>
                </a:p>
              </p:txBody>
            </p:sp>
            <p:sp>
              <p:nvSpPr>
                <p:cNvPr id="22568" name="Line 14"/>
                <p:cNvSpPr>
                  <a:spLocks noChangeShapeType="1"/>
                </p:cNvSpPr>
                <p:nvPr/>
              </p:nvSpPr>
              <p:spPr bwMode="auto">
                <a:xfrm>
                  <a:off x="1416" y="1981"/>
                  <a:ext cx="0" cy="106"/>
                </a:xfrm>
                <a:prstGeom prst="line">
                  <a:avLst/>
                </a:prstGeom>
                <a:noFill/>
                <a:ln w="9525">
                  <a:solidFill>
                    <a:schemeClr val="tx1"/>
                  </a:solidFill>
                  <a:round/>
                  <a:headEnd/>
                  <a:tailEnd type="triangle" w="med" len="med"/>
                </a:ln>
              </p:spPr>
              <p:txBody>
                <a:bodyPr wrap="none" anchor="ctr"/>
                <a:lstStyle/>
                <a:p>
                  <a:endParaRPr lang="it-IT"/>
                </a:p>
              </p:txBody>
            </p:sp>
          </p:grpSp>
          <p:sp>
            <p:nvSpPr>
              <p:cNvPr id="22566" name="Text Box 47"/>
              <p:cNvSpPr txBox="1">
                <a:spLocks noChangeArrowheads="1"/>
              </p:cNvSpPr>
              <p:nvPr/>
            </p:nvSpPr>
            <p:spPr bwMode="auto">
              <a:xfrm>
                <a:off x="1152" y="1920"/>
                <a:ext cx="384" cy="192"/>
              </a:xfrm>
              <a:prstGeom prst="rect">
                <a:avLst/>
              </a:prstGeom>
              <a:noFill/>
              <a:ln w="9525">
                <a:noFill/>
                <a:miter lim="800000"/>
                <a:headEnd/>
                <a:tailEnd/>
              </a:ln>
            </p:spPr>
            <p:txBody>
              <a:bodyPr>
                <a:spAutoFit/>
              </a:bodyPr>
              <a:lstStyle/>
              <a:p>
                <a:pPr>
                  <a:spcBef>
                    <a:spcPct val="50000"/>
                  </a:spcBef>
                </a:pPr>
                <a:r>
                  <a:rPr lang="en-US" sz="1400" b="1"/>
                  <a:t>SI</a:t>
                </a:r>
                <a:endParaRPr lang="en-US" sz="2400">
                  <a:latin typeface="Times New Roman" pitchFamily="18" charset="0"/>
                </a:endParaRPr>
              </a:p>
            </p:txBody>
          </p:sp>
        </p:grpSp>
        <p:grpSp>
          <p:nvGrpSpPr>
            <p:cNvPr id="22556" name="Group 53"/>
            <p:cNvGrpSpPr>
              <a:grpSpLocks/>
            </p:cNvGrpSpPr>
            <p:nvPr/>
          </p:nvGrpSpPr>
          <p:grpSpPr bwMode="auto">
            <a:xfrm>
              <a:off x="672" y="2880"/>
              <a:ext cx="1392" cy="1056"/>
              <a:chOff x="720" y="2880"/>
              <a:chExt cx="1392" cy="1056"/>
            </a:xfrm>
          </p:grpSpPr>
          <p:grpSp>
            <p:nvGrpSpPr>
              <p:cNvPr id="22560" name="Group 24"/>
              <p:cNvGrpSpPr>
                <a:grpSpLocks/>
              </p:cNvGrpSpPr>
              <p:nvPr/>
            </p:nvGrpSpPr>
            <p:grpSpPr bwMode="auto">
              <a:xfrm>
                <a:off x="720" y="2905"/>
                <a:ext cx="1392" cy="1031"/>
                <a:chOff x="720" y="2905"/>
                <a:chExt cx="1392" cy="1031"/>
              </a:xfrm>
            </p:grpSpPr>
            <p:sp>
              <p:nvSpPr>
                <p:cNvPr id="22562" name="AutoShape 7"/>
                <p:cNvSpPr>
                  <a:spLocks noChangeArrowheads="1"/>
                </p:cNvSpPr>
                <p:nvPr/>
              </p:nvSpPr>
              <p:spPr bwMode="auto">
                <a:xfrm>
                  <a:off x="720" y="2999"/>
                  <a:ext cx="1392" cy="830"/>
                </a:xfrm>
                <a:prstGeom prst="flowChartDecision">
                  <a:avLst/>
                </a:prstGeom>
                <a:noFill/>
                <a:ln w="9525">
                  <a:solidFill>
                    <a:schemeClr val="tx1"/>
                  </a:solidFill>
                  <a:miter lim="800000"/>
                  <a:headEnd/>
                  <a:tailEnd/>
                </a:ln>
              </p:spPr>
              <p:txBody>
                <a:bodyPr wrap="none" anchor="ctr"/>
                <a:lstStyle/>
                <a:p>
                  <a:pPr algn="ctr"/>
                  <a:r>
                    <a:rPr lang="en-US" sz="1400" b="1"/>
                    <a:t>l’azione </a:t>
                  </a:r>
                </a:p>
                <a:p>
                  <a:pPr algn="ctr"/>
                  <a:r>
                    <a:rPr lang="en-US" sz="1400" b="1"/>
                    <a:t>ha ottenuto lo scopo</a:t>
                  </a:r>
                </a:p>
                <a:p>
                  <a:pPr algn="ctr"/>
                  <a:r>
                    <a:rPr lang="en-US" sz="1400" b="1"/>
                    <a:t>desiderato?</a:t>
                  </a:r>
                  <a:endParaRPr lang="en-US" sz="2400">
                    <a:latin typeface="Times New Roman" pitchFamily="18" charset="0"/>
                  </a:endParaRPr>
                </a:p>
              </p:txBody>
            </p:sp>
            <p:sp>
              <p:nvSpPr>
                <p:cNvPr id="22563" name="Line 16"/>
                <p:cNvSpPr>
                  <a:spLocks noChangeShapeType="1"/>
                </p:cNvSpPr>
                <p:nvPr/>
              </p:nvSpPr>
              <p:spPr bwMode="auto">
                <a:xfrm>
                  <a:off x="1416" y="2905"/>
                  <a:ext cx="0" cy="106"/>
                </a:xfrm>
                <a:prstGeom prst="line">
                  <a:avLst/>
                </a:prstGeom>
                <a:noFill/>
                <a:ln w="9525">
                  <a:solidFill>
                    <a:schemeClr val="tx1"/>
                  </a:solidFill>
                  <a:round/>
                  <a:headEnd/>
                  <a:tailEnd type="triangle" w="med" len="med"/>
                </a:ln>
              </p:spPr>
              <p:txBody>
                <a:bodyPr wrap="none" anchor="ctr"/>
                <a:lstStyle/>
                <a:p>
                  <a:endParaRPr lang="it-IT"/>
                </a:p>
              </p:txBody>
            </p:sp>
            <p:sp>
              <p:nvSpPr>
                <p:cNvPr id="22564" name="Line 18"/>
                <p:cNvSpPr>
                  <a:spLocks noChangeShapeType="1"/>
                </p:cNvSpPr>
                <p:nvPr/>
              </p:nvSpPr>
              <p:spPr bwMode="auto">
                <a:xfrm>
                  <a:off x="1416" y="3829"/>
                  <a:ext cx="0" cy="107"/>
                </a:xfrm>
                <a:prstGeom prst="line">
                  <a:avLst/>
                </a:prstGeom>
                <a:noFill/>
                <a:ln w="9525">
                  <a:solidFill>
                    <a:schemeClr val="tx1"/>
                  </a:solidFill>
                  <a:round/>
                  <a:headEnd/>
                  <a:tailEnd type="triangle" w="med" len="med"/>
                </a:ln>
              </p:spPr>
              <p:txBody>
                <a:bodyPr wrap="none" anchor="ctr"/>
                <a:lstStyle/>
                <a:p>
                  <a:endParaRPr lang="it-IT"/>
                </a:p>
              </p:txBody>
            </p:sp>
          </p:grpSp>
          <p:sp>
            <p:nvSpPr>
              <p:cNvPr id="22561" name="Text Box 48"/>
              <p:cNvSpPr txBox="1">
                <a:spLocks noChangeArrowheads="1"/>
              </p:cNvSpPr>
              <p:nvPr/>
            </p:nvSpPr>
            <p:spPr bwMode="auto">
              <a:xfrm>
                <a:off x="1152" y="2880"/>
                <a:ext cx="384" cy="192"/>
              </a:xfrm>
              <a:prstGeom prst="rect">
                <a:avLst/>
              </a:prstGeom>
              <a:noFill/>
              <a:ln w="9525">
                <a:noFill/>
                <a:miter lim="800000"/>
                <a:headEnd/>
                <a:tailEnd/>
              </a:ln>
            </p:spPr>
            <p:txBody>
              <a:bodyPr>
                <a:spAutoFit/>
              </a:bodyPr>
              <a:lstStyle/>
              <a:p>
                <a:pPr>
                  <a:spcBef>
                    <a:spcPct val="50000"/>
                  </a:spcBef>
                </a:pPr>
                <a:r>
                  <a:rPr lang="en-US" sz="1400" b="1"/>
                  <a:t>SI</a:t>
                </a:r>
                <a:endParaRPr lang="en-US" sz="2400">
                  <a:latin typeface="Times New Roman" pitchFamily="18" charset="0"/>
                </a:endParaRPr>
              </a:p>
            </p:txBody>
          </p:sp>
        </p:grpSp>
        <p:grpSp>
          <p:nvGrpSpPr>
            <p:cNvPr id="22557" name="Group 54"/>
            <p:cNvGrpSpPr>
              <a:grpSpLocks/>
            </p:cNvGrpSpPr>
            <p:nvPr/>
          </p:nvGrpSpPr>
          <p:grpSpPr bwMode="auto">
            <a:xfrm>
              <a:off x="672" y="3792"/>
              <a:ext cx="1968" cy="375"/>
              <a:chOff x="720" y="3792"/>
              <a:chExt cx="1968" cy="375"/>
            </a:xfrm>
          </p:grpSpPr>
          <p:sp>
            <p:nvSpPr>
              <p:cNvPr id="22558" name="Text Box 43"/>
              <p:cNvSpPr txBox="1">
                <a:spLocks noChangeArrowheads="1"/>
              </p:cNvSpPr>
              <p:nvPr/>
            </p:nvSpPr>
            <p:spPr bwMode="auto">
              <a:xfrm>
                <a:off x="720" y="3936"/>
                <a:ext cx="1968" cy="231"/>
              </a:xfrm>
              <a:prstGeom prst="rect">
                <a:avLst/>
              </a:prstGeom>
              <a:noFill/>
              <a:ln w="9525">
                <a:noFill/>
                <a:miter lim="800000"/>
                <a:headEnd/>
                <a:tailEnd/>
              </a:ln>
            </p:spPr>
            <p:txBody>
              <a:bodyPr>
                <a:spAutoFit/>
              </a:bodyPr>
              <a:lstStyle/>
              <a:p>
                <a:pPr>
                  <a:spcBef>
                    <a:spcPct val="50000"/>
                  </a:spcBef>
                </a:pPr>
                <a:r>
                  <a:rPr lang="en-US" sz="1800">
                    <a:solidFill>
                      <a:srgbClr val="009900"/>
                    </a:solidFill>
                  </a:rPr>
                  <a:t>AZIONE CORRETTA</a:t>
                </a:r>
                <a:endParaRPr lang="en-US" sz="2400">
                  <a:latin typeface="Times New Roman" pitchFamily="18" charset="0"/>
                </a:endParaRPr>
              </a:p>
            </p:txBody>
          </p:sp>
          <p:sp>
            <p:nvSpPr>
              <p:cNvPr id="22559" name="Text Box 49"/>
              <p:cNvSpPr txBox="1">
                <a:spLocks noChangeArrowheads="1"/>
              </p:cNvSpPr>
              <p:nvPr/>
            </p:nvSpPr>
            <p:spPr bwMode="auto">
              <a:xfrm>
                <a:off x="1152" y="3792"/>
                <a:ext cx="384" cy="192"/>
              </a:xfrm>
              <a:prstGeom prst="rect">
                <a:avLst/>
              </a:prstGeom>
              <a:noFill/>
              <a:ln w="9525">
                <a:noFill/>
                <a:miter lim="800000"/>
                <a:headEnd/>
                <a:tailEnd/>
              </a:ln>
            </p:spPr>
            <p:txBody>
              <a:bodyPr>
                <a:spAutoFit/>
              </a:bodyPr>
              <a:lstStyle/>
              <a:p>
                <a:pPr>
                  <a:spcBef>
                    <a:spcPct val="50000"/>
                  </a:spcBef>
                </a:pPr>
                <a:r>
                  <a:rPr lang="en-US" sz="1400" b="1"/>
                  <a:t>SI</a:t>
                </a:r>
                <a:endParaRPr lang="en-US" sz="2400">
                  <a:latin typeface="Times New Roman" pitchFamily="18" charset="0"/>
                </a:endParaRPr>
              </a:p>
            </p:txBody>
          </p:sp>
        </p:grpSp>
      </p:grpSp>
      <p:grpSp>
        <p:nvGrpSpPr>
          <p:cNvPr id="22543" name="Group 59"/>
          <p:cNvGrpSpPr>
            <a:grpSpLocks/>
          </p:cNvGrpSpPr>
          <p:nvPr/>
        </p:nvGrpSpPr>
        <p:grpSpPr bwMode="auto">
          <a:xfrm>
            <a:off x="3276600" y="1917239"/>
            <a:ext cx="2743200" cy="1317625"/>
            <a:chOff x="2112" y="1163"/>
            <a:chExt cx="1728" cy="830"/>
          </a:xfrm>
        </p:grpSpPr>
        <p:grpSp>
          <p:nvGrpSpPr>
            <p:cNvPr id="22550" name="Group 29"/>
            <p:cNvGrpSpPr>
              <a:grpSpLocks/>
            </p:cNvGrpSpPr>
            <p:nvPr/>
          </p:nvGrpSpPr>
          <p:grpSpPr bwMode="auto">
            <a:xfrm>
              <a:off x="2112" y="1163"/>
              <a:ext cx="1728" cy="830"/>
              <a:chOff x="2112" y="1163"/>
              <a:chExt cx="1728" cy="830"/>
            </a:xfrm>
          </p:grpSpPr>
          <p:sp>
            <p:nvSpPr>
              <p:cNvPr id="22552" name="AutoShape 26"/>
              <p:cNvSpPr>
                <a:spLocks noChangeArrowheads="1"/>
              </p:cNvSpPr>
              <p:nvPr/>
            </p:nvSpPr>
            <p:spPr bwMode="auto">
              <a:xfrm>
                <a:off x="2448" y="1163"/>
                <a:ext cx="1392" cy="830"/>
              </a:xfrm>
              <a:prstGeom prst="flowChartDecision">
                <a:avLst/>
              </a:prstGeom>
              <a:noFill/>
              <a:ln w="9525">
                <a:solidFill>
                  <a:schemeClr val="tx1"/>
                </a:solidFill>
                <a:miter lim="800000"/>
                <a:headEnd/>
                <a:tailEnd/>
              </a:ln>
            </p:spPr>
            <p:txBody>
              <a:bodyPr wrap="none" anchor="ctr"/>
              <a:lstStyle/>
              <a:p>
                <a:pPr algn="ctr"/>
                <a:r>
                  <a:rPr lang="en-US" sz="1400" b="1"/>
                  <a:t>c’era intenzione</a:t>
                </a:r>
              </a:p>
              <a:p>
                <a:pPr algn="ctr"/>
                <a:r>
                  <a:rPr lang="en-US" sz="1400" b="1"/>
                  <a:t>nell’azione?</a:t>
                </a:r>
                <a:endParaRPr lang="en-US" sz="2400">
                  <a:latin typeface="Times New Roman" pitchFamily="18" charset="0"/>
                </a:endParaRPr>
              </a:p>
            </p:txBody>
          </p:sp>
          <p:sp>
            <p:nvSpPr>
              <p:cNvPr id="22553" name="Line 28"/>
              <p:cNvSpPr>
                <a:spLocks noChangeShapeType="1"/>
              </p:cNvSpPr>
              <p:nvPr/>
            </p:nvSpPr>
            <p:spPr bwMode="auto">
              <a:xfrm>
                <a:off x="2112" y="1584"/>
                <a:ext cx="336" cy="0"/>
              </a:xfrm>
              <a:prstGeom prst="line">
                <a:avLst/>
              </a:prstGeom>
              <a:noFill/>
              <a:ln w="9525">
                <a:solidFill>
                  <a:schemeClr val="tx1"/>
                </a:solidFill>
                <a:round/>
                <a:headEnd/>
                <a:tailEnd type="triangle" w="med" len="med"/>
              </a:ln>
            </p:spPr>
            <p:txBody>
              <a:bodyPr wrap="none" anchor="ctr"/>
              <a:lstStyle/>
              <a:p>
                <a:endParaRPr lang="it-IT"/>
              </a:p>
            </p:txBody>
          </p:sp>
        </p:grpSp>
        <p:sp>
          <p:nvSpPr>
            <p:cNvPr id="22551" name="Text Box 44"/>
            <p:cNvSpPr txBox="1">
              <a:spLocks noChangeArrowheads="1"/>
            </p:cNvSpPr>
            <p:nvPr/>
          </p:nvSpPr>
          <p:spPr bwMode="auto">
            <a:xfrm>
              <a:off x="2112" y="1392"/>
              <a:ext cx="384" cy="192"/>
            </a:xfrm>
            <a:prstGeom prst="rect">
              <a:avLst/>
            </a:prstGeom>
            <a:noFill/>
            <a:ln w="9525">
              <a:noFill/>
              <a:miter lim="800000"/>
              <a:headEnd/>
              <a:tailEnd/>
            </a:ln>
          </p:spPr>
          <p:txBody>
            <a:bodyPr>
              <a:spAutoFit/>
            </a:bodyPr>
            <a:lstStyle/>
            <a:p>
              <a:pPr>
                <a:spcBef>
                  <a:spcPct val="50000"/>
                </a:spcBef>
              </a:pPr>
              <a:r>
                <a:rPr lang="en-US" sz="1400" b="1"/>
                <a:t>NO</a:t>
              </a:r>
              <a:endParaRPr lang="en-US" sz="2400">
                <a:latin typeface="Times New Roman" pitchFamily="18" charset="0"/>
              </a:endParaRPr>
            </a:p>
          </p:txBody>
        </p:sp>
      </p:grpSp>
      <p:grpSp>
        <p:nvGrpSpPr>
          <p:cNvPr id="22544" name="Group 55"/>
          <p:cNvGrpSpPr>
            <a:grpSpLocks/>
          </p:cNvGrpSpPr>
          <p:nvPr/>
        </p:nvGrpSpPr>
        <p:grpSpPr bwMode="auto">
          <a:xfrm>
            <a:off x="4495800" y="1514014"/>
            <a:ext cx="4038600" cy="1016000"/>
            <a:chOff x="2880" y="909"/>
            <a:chExt cx="2400" cy="640"/>
          </a:xfrm>
        </p:grpSpPr>
        <p:grpSp>
          <p:nvGrpSpPr>
            <p:cNvPr id="22545" name="Group 34"/>
            <p:cNvGrpSpPr>
              <a:grpSpLocks/>
            </p:cNvGrpSpPr>
            <p:nvPr/>
          </p:nvGrpSpPr>
          <p:grpSpPr bwMode="auto">
            <a:xfrm flipV="1">
              <a:off x="3120" y="1056"/>
              <a:ext cx="720" cy="96"/>
              <a:chOff x="3120" y="1968"/>
              <a:chExt cx="720" cy="96"/>
            </a:xfrm>
          </p:grpSpPr>
          <p:sp>
            <p:nvSpPr>
              <p:cNvPr id="22548" name="Line 35"/>
              <p:cNvSpPr>
                <a:spLocks noChangeShapeType="1"/>
              </p:cNvSpPr>
              <p:nvPr/>
            </p:nvSpPr>
            <p:spPr bwMode="auto">
              <a:xfrm>
                <a:off x="3120" y="1968"/>
                <a:ext cx="0" cy="96"/>
              </a:xfrm>
              <a:prstGeom prst="line">
                <a:avLst/>
              </a:prstGeom>
              <a:noFill/>
              <a:ln w="9525">
                <a:solidFill>
                  <a:schemeClr val="tx1"/>
                </a:solidFill>
                <a:round/>
                <a:headEnd/>
                <a:tailEnd/>
              </a:ln>
            </p:spPr>
            <p:txBody>
              <a:bodyPr wrap="none" anchor="ctr"/>
              <a:lstStyle/>
              <a:p>
                <a:endParaRPr lang="it-IT"/>
              </a:p>
            </p:txBody>
          </p:sp>
          <p:sp>
            <p:nvSpPr>
              <p:cNvPr id="22549" name="Line 36"/>
              <p:cNvSpPr>
                <a:spLocks noChangeShapeType="1"/>
              </p:cNvSpPr>
              <p:nvPr/>
            </p:nvSpPr>
            <p:spPr bwMode="auto">
              <a:xfrm>
                <a:off x="3120" y="2064"/>
                <a:ext cx="720" cy="0"/>
              </a:xfrm>
              <a:prstGeom prst="line">
                <a:avLst/>
              </a:prstGeom>
              <a:noFill/>
              <a:ln w="9525">
                <a:solidFill>
                  <a:schemeClr val="tx1"/>
                </a:solidFill>
                <a:round/>
                <a:headEnd/>
                <a:tailEnd type="triangle" w="med" len="med"/>
              </a:ln>
            </p:spPr>
            <p:txBody>
              <a:bodyPr wrap="none" anchor="ctr"/>
              <a:lstStyle/>
              <a:p>
                <a:endParaRPr lang="it-IT"/>
              </a:p>
            </p:txBody>
          </p:sp>
        </p:grpSp>
        <p:sp>
          <p:nvSpPr>
            <p:cNvPr id="22546" name="Text Box 39"/>
            <p:cNvSpPr txBox="1">
              <a:spLocks noChangeArrowheads="1"/>
            </p:cNvSpPr>
            <p:nvPr/>
          </p:nvSpPr>
          <p:spPr bwMode="auto">
            <a:xfrm>
              <a:off x="3840" y="909"/>
              <a:ext cx="1440" cy="640"/>
            </a:xfrm>
            <a:prstGeom prst="rect">
              <a:avLst/>
            </a:prstGeom>
            <a:noFill/>
            <a:ln w="9525">
              <a:noFill/>
              <a:miter lim="800000"/>
              <a:headEnd/>
              <a:tailEnd/>
            </a:ln>
          </p:spPr>
          <p:txBody>
            <a:bodyPr>
              <a:spAutoFit/>
            </a:bodyPr>
            <a:lstStyle/>
            <a:p>
              <a:pPr>
                <a:spcBef>
                  <a:spcPct val="50000"/>
                </a:spcBef>
              </a:pPr>
              <a:r>
                <a:rPr lang="en-US" sz="1800">
                  <a:solidFill>
                    <a:srgbClr val="FF0000"/>
                  </a:solidFill>
                </a:rPr>
                <a:t>AZIONE </a:t>
              </a:r>
              <a:br>
                <a:rPr lang="en-US" sz="1800">
                  <a:solidFill>
                    <a:srgbClr val="FF0000"/>
                  </a:solidFill>
                </a:rPr>
              </a:br>
              <a:r>
                <a:rPr lang="en-US" sz="1800">
                  <a:solidFill>
                    <a:srgbClr val="FF0000"/>
                  </a:solidFill>
                </a:rPr>
                <a:t>NON INTENZIONALE</a:t>
              </a:r>
              <a:br>
                <a:rPr lang="en-US" sz="1800">
                  <a:solidFill>
                    <a:srgbClr val="FF0000"/>
                  </a:solidFill>
                </a:rPr>
              </a:br>
              <a:r>
                <a:rPr lang="en-US" sz="1200"/>
                <a:t>Es Urto il tavolo e rovescio un bicchiere</a:t>
              </a:r>
              <a:endParaRPr lang="en-US" sz="2400">
                <a:latin typeface="Times New Roman" pitchFamily="18" charset="0"/>
              </a:endParaRPr>
            </a:p>
          </p:txBody>
        </p:sp>
        <p:sp>
          <p:nvSpPr>
            <p:cNvPr id="22547" name="Text Box 50"/>
            <p:cNvSpPr txBox="1">
              <a:spLocks noChangeArrowheads="1"/>
            </p:cNvSpPr>
            <p:nvPr/>
          </p:nvSpPr>
          <p:spPr bwMode="auto">
            <a:xfrm>
              <a:off x="2880" y="1008"/>
              <a:ext cx="384" cy="192"/>
            </a:xfrm>
            <a:prstGeom prst="rect">
              <a:avLst/>
            </a:prstGeom>
            <a:noFill/>
            <a:ln w="9525">
              <a:noFill/>
              <a:miter lim="800000"/>
              <a:headEnd/>
              <a:tailEnd/>
            </a:ln>
          </p:spPr>
          <p:txBody>
            <a:bodyPr>
              <a:spAutoFit/>
            </a:bodyPr>
            <a:lstStyle/>
            <a:p>
              <a:pPr>
                <a:spcBef>
                  <a:spcPct val="50000"/>
                </a:spcBef>
              </a:pPr>
              <a:r>
                <a:rPr lang="en-US" sz="1400" b="1"/>
                <a:t>NO</a:t>
              </a:r>
              <a:endParaRPr lang="en-US" sz="2400">
                <a:latin typeface="Times New Roman" pitchFamily="18" charset="0"/>
              </a:endParaRPr>
            </a:p>
          </p:txBody>
        </p:sp>
      </p:grpSp>
      <p:grpSp>
        <p:nvGrpSpPr>
          <p:cNvPr id="16" name="Group 66"/>
          <p:cNvGrpSpPr>
            <a:grpSpLocks/>
          </p:cNvGrpSpPr>
          <p:nvPr/>
        </p:nvGrpSpPr>
        <p:grpSpPr bwMode="auto">
          <a:xfrm>
            <a:off x="4537840" y="2831419"/>
            <a:ext cx="3810000" cy="1016000"/>
            <a:chOff x="2832" y="1719"/>
            <a:chExt cx="2400" cy="640"/>
          </a:xfrm>
        </p:grpSpPr>
        <p:grpSp>
          <p:nvGrpSpPr>
            <p:cNvPr id="22538" name="Group 33"/>
            <p:cNvGrpSpPr>
              <a:grpSpLocks/>
            </p:cNvGrpSpPr>
            <p:nvPr/>
          </p:nvGrpSpPr>
          <p:grpSpPr bwMode="auto">
            <a:xfrm>
              <a:off x="3072" y="1968"/>
              <a:ext cx="720" cy="96"/>
              <a:chOff x="3120" y="1968"/>
              <a:chExt cx="720" cy="96"/>
            </a:xfrm>
          </p:grpSpPr>
          <p:sp>
            <p:nvSpPr>
              <p:cNvPr id="22541" name="Line 31"/>
              <p:cNvSpPr>
                <a:spLocks noChangeShapeType="1"/>
              </p:cNvSpPr>
              <p:nvPr/>
            </p:nvSpPr>
            <p:spPr bwMode="auto">
              <a:xfrm>
                <a:off x="3120" y="1968"/>
                <a:ext cx="0" cy="96"/>
              </a:xfrm>
              <a:prstGeom prst="line">
                <a:avLst/>
              </a:prstGeom>
              <a:noFill/>
              <a:ln w="9525">
                <a:solidFill>
                  <a:schemeClr val="tx1"/>
                </a:solidFill>
                <a:round/>
                <a:headEnd/>
                <a:tailEnd/>
              </a:ln>
            </p:spPr>
            <p:txBody>
              <a:bodyPr wrap="none" anchor="ctr"/>
              <a:lstStyle/>
              <a:p>
                <a:endParaRPr lang="it-IT"/>
              </a:p>
            </p:txBody>
          </p:sp>
          <p:sp>
            <p:nvSpPr>
              <p:cNvPr id="22542" name="Line 32"/>
              <p:cNvSpPr>
                <a:spLocks noChangeShapeType="1"/>
              </p:cNvSpPr>
              <p:nvPr/>
            </p:nvSpPr>
            <p:spPr bwMode="auto">
              <a:xfrm>
                <a:off x="3120" y="2064"/>
                <a:ext cx="720" cy="0"/>
              </a:xfrm>
              <a:prstGeom prst="line">
                <a:avLst/>
              </a:prstGeom>
              <a:noFill/>
              <a:ln w="9525">
                <a:solidFill>
                  <a:schemeClr val="tx1"/>
                </a:solidFill>
                <a:round/>
                <a:headEnd/>
                <a:tailEnd type="triangle" w="med" len="med"/>
              </a:ln>
            </p:spPr>
            <p:txBody>
              <a:bodyPr wrap="none" anchor="ctr"/>
              <a:lstStyle/>
              <a:p>
                <a:endParaRPr lang="it-IT"/>
              </a:p>
            </p:txBody>
          </p:sp>
        </p:grpSp>
        <p:sp>
          <p:nvSpPr>
            <p:cNvPr id="22539" name="Text Box 40"/>
            <p:cNvSpPr txBox="1">
              <a:spLocks noChangeArrowheads="1"/>
            </p:cNvSpPr>
            <p:nvPr/>
          </p:nvSpPr>
          <p:spPr bwMode="auto">
            <a:xfrm>
              <a:off x="3792" y="1719"/>
              <a:ext cx="1440" cy="640"/>
            </a:xfrm>
            <a:prstGeom prst="rect">
              <a:avLst/>
            </a:prstGeom>
            <a:noFill/>
            <a:ln w="9525">
              <a:noFill/>
              <a:miter lim="800000"/>
              <a:headEnd/>
              <a:tailEnd/>
            </a:ln>
          </p:spPr>
          <p:txBody>
            <a:bodyPr>
              <a:spAutoFit/>
            </a:bodyPr>
            <a:lstStyle/>
            <a:p>
              <a:r>
                <a:rPr lang="en-US" sz="1800">
                  <a:solidFill>
                    <a:srgbClr val="FF0000"/>
                  </a:solidFill>
                </a:rPr>
                <a:t>AZIONE SPONTANEA</a:t>
              </a:r>
            </a:p>
            <a:p>
              <a:r>
                <a:rPr lang="en-US" sz="1200"/>
                <a:t>Es Mi lanciano una palla di neve e mi proteggo</a:t>
              </a:r>
              <a:endParaRPr lang="en-US" sz="1600"/>
            </a:p>
          </p:txBody>
        </p:sp>
        <p:sp>
          <p:nvSpPr>
            <p:cNvPr id="22540" name="Text Box 51"/>
            <p:cNvSpPr txBox="1">
              <a:spLocks noChangeArrowheads="1"/>
            </p:cNvSpPr>
            <p:nvPr/>
          </p:nvSpPr>
          <p:spPr bwMode="auto">
            <a:xfrm>
              <a:off x="2832" y="1968"/>
              <a:ext cx="384" cy="192"/>
            </a:xfrm>
            <a:prstGeom prst="rect">
              <a:avLst/>
            </a:prstGeom>
            <a:noFill/>
            <a:ln w="9525">
              <a:noFill/>
              <a:miter lim="800000"/>
              <a:headEnd/>
              <a:tailEnd/>
            </a:ln>
          </p:spPr>
          <p:txBody>
            <a:bodyPr>
              <a:spAutoFit/>
            </a:bodyPr>
            <a:lstStyle/>
            <a:p>
              <a:pPr>
                <a:spcBef>
                  <a:spcPct val="50000"/>
                </a:spcBef>
              </a:pPr>
              <a:r>
                <a:rPr lang="en-US" sz="1400" b="1"/>
                <a:t>SI</a:t>
              </a:r>
              <a:endParaRPr lang="en-US" sz="2400">
                <a:latin typeface="Times New Roman" pitchFamily="18" charset="0"/>
              </a:endParaRPr>
            </a:p>
          </p:txBody>
        </p:sp>
      </p:grpSp>
      <p:sp>
        <p:nvSpPr>
          <p:cNvPr id="22536" name="Text Box 67"/>
          <p:cNvSpPr txBox="1">
            <a:spLocks noChangeArrowheads="1"/>
          </p:cNvSpPr>
          <p:nvPr/>
        </p:nvSpPr>
        <p:spPr bwMode="auto">
          <a:xfrm>
            <a:off x="4388296" y="6188794"/>
            <a:ext cx="4648200" cy="336550"/>
          </a:xfrm>
          <a:prstGeom prst="rect">
            <a:avLst/>
          </a:prstGeom>
          <a:noFill/>
          <a:ln w="9525">
            <a:noFill/>
            <a:miter lim="800000"/>
            <a:headEnd/>
            <a:tailEnd/>
          </a:ln>
        </p:spPr>
        <p:txBody>
          <a:bodyPr>
            <a:spAutoFit/>
          </a:bodyPr>
          <a:lstStyle/>
          <a:p>
            <a:pPr>
              <a:spcBef>
                <a:spcPct val="50000"/>
              </a:spcBef>
            </a:pPr>
            <a:r>
              <a:rPr lang="it-IT" sz="1600">
                <a:latin typeface="Verdana" pitchFamily="34" charset="0"/>
              </a:rPr>
              <a:t>Da: J.Reason, Human Error, 1990</a:t>
            </a:r>
            <a:endParaRPr lang="en-GB" sz="1600">
              <a:latin typeface="Verdana" pitchFamily="34" charset="0"/>
            </a:endParaRPr>
          </a:p>
        </p:txBody>
      </p:sp>
      <p:sp>
        <p:nvSpPr>
          <p:cNvPr id="49" name="Segnaposto piè di pagina 48"/>
          <p:cNvSpPr>
            <a:spLocks noGrp="1"/>
          </p:cNvSpPr>
          <p:nvPr>
            <p:ph type="ftr" sz="quarter" idx="11"/>
          </p:nvPr>
        </p:nvSpPr>
        <p:spPr>
          <a:xfrm>
            <a:off x="611560" y="6520259"/>
            <a:ext cx="7994848" cy="365125"/>
          </a:xfrm>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43"/>
                                        </p:tgtEl>
                                        <p:attrNameLst>
                                          <p:attrName>style.visibility</p:attrName>
                                        </p:attrNameLst>
                                      </p:cBhvr>
                                      <p:to>
                                        <p:strVal val="visible"/>
                                      </p:to>
                                    </p:set>
                                    <p:animEffect transition="in" filter="fade">
                                      <p:cBhvr>
                                        <p:cTn id="22" dur="2000"/>
                                        <p:tgtEl>
                                          <p:spTgt spid="225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44"/>
                                        </p:tgtEl>
                                        <p:attrNameLst>
                                          <p:attrName>style.visibility</p:attrName>
                                        </p:attrNameLst>
                                      </p:cBhvr>
                                      <p:to>
                                        <p:strVal val="visible"/>
                                      </p:to>
                                    </p:set>
                                    <p:animEffect transition="in" filter="fade">
                                      <p:cBhvr>
                                        <p:cTn id="32" dur="2000"/>
                                        <p:tgtEl>
                                          <p:spTgt spid="22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3" cstate="print"/>
          <a:srcRect l="37143" t="28125" r="37619" b="32031"/>
          <a:stretch>
            <a:fillRect/>
          </a:stretch>
        </p:blipFill>
        <p:spPr bwMode="auto">
          <a:xfrm>
            <a:off x="1547664" y="476672"/>
            <a:ext cx="5904656" cy="5682438"/>
          </a:xfrm>
          <a:prstGeom prst="rect">
            <a:avLst/>
          </a:prstGeom>
          <a:noFill/>
          <a:ln w="9525">
            <a:solidFill>
              <a:schemeClr val="tx1"/>
            </a:solidFill>
            <a:miter lim="800000"/>
            <a:headEnd/>
            <a:tailEnd/>
          </a:ln>
        </p:spPr>
      </p:pic>
      <p:sp>
        <p:nvSpPr>
          <p:cNvPr id="89092" name="Segnaposto numero diapositiva 3"/>
          <p:cNvSpPr>
            <a:spLocks noGrp="1"/>
          </p:cNvSpPr>
          <p:nvPr>
            <p:ph type="sldNum" sz="quarter" idx="4294967295"/>
          </p:nvPr>
        </p:nvSpPr>
        <p:spPr>
          <a:xfrm>
            <a:off x="0" y="6248400"/>
            <a:ext cx="533400" cy="381000"/>
          </a:xfrm>
          <a:noFill/>
        </p:spPr>
        <p:txBody>
          <a:bodyPr>
            <a:normAutofit fontScale="25000" lnSpcReduction="20000"/>
          </a:bodyPr>
          <a:lstStyle/>
          <a:p>
            <a:fld id="{AB5ED521-18F8-4BF4-9528-AAFDDE4339B2}" type="slidenum">
              <a:rPr lang="en-US"/>
              <a:pPr/>
              <a:t>40</a:t>
            </a:fld>
            <a:endParaRPr lang="en-US"/>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Immagine 43"/>
          <p:cNvPicPr>
            <a:picLocks noChangeAspect="1" noChangeArrowheads="1"/>
          </p:cNvPicPr>
          <p:nvPr/>
        </p:nvPicPr>
        <p:blipFill>
          <a:blip r:embed="rId3" cstate="print"/>
          <a:srcRect/>
          <a:stretch>
            <a:fillRect/>
          </a:stretch>
        </p:blipFill>
        <p:spPr bwMode="auto">
          <a:xfrm>
            <a:off x="1857375" y="714375"/>
            <a:ext cx="5272088" cy="4514850"/>
          </a:xfrm>
          <a:prstGeom prst="rect">
            <a:avLst/>
          </a:prstGeom>
          <a:noFill/>
          <a:ln w="9525">
            <a:noFill/>
            <a:miter lim="800000"/>
            <a:headEnd/>
            <a:tailEnd/>
          </a:ln>
        </p:spPr>
      </p:pic>
      <p:sp>
        <p:nvSpPr>
          <p:cNvPr id="3" name="Segnaposto piè di pagina 2"/>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810" name="Picture 3"/>
          <p:cNvPicPr>
            <a:picLocks noChangeAspect="1" noChangeArrowheads="1"/>
          </p:cNvPicPr>
          <p:nvPr/>
        </p:nvPicPr>
        <p:blipFill>
          <a:blip r:embed="rId3" cstate="print"/>
          <a:srcRect/>
          <a:stretch>
            <a:fillRect/>
          </a:stretch>
        </p:blipFill>
        <p:spPr bwMode="auto">
          <a:xfrm>
            <a:off x="409575" y="2433638"/>
            <a:ext cx="8734425" cy="1263650"/>
          </a:xfrm>
          <a:prstGeom prst="rect">
            <a:avLst/>
          </a:prstGeom>
          <a:noFill/>
          <a:ln w="9525">
            <a:noFill/>
            <a:miter lim="800000"/>
            <a:headEnd/>
            <a:tailEnd/>
          </a:ln>
        </p:spPr>
      </p:pic>
      <p:sp>
        <p:nvSpPr>
          <p:cNvPr id="3" name="Segnaposto piè di pagina 2"/>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r>
              <a:rPr lang="en-US" sz="3600"/>
              <a:t>HTTP 404 - File not found</a:t>
            </a:r>
            <a:endParaRPr lang="en-US" sz="4800"/>
          </a:p>
        </p:txBody>
      </p:sp>
      <p:sp>
        <p:nvSpPr>
          <p:cNvPr id="6" name="Segnaposto piè di pagina 5"/>
          <p:cNvSpPr>
            <a:spLocks noGrp="1"/>
          </p:cNvSpPr>
          <p:nvPr>
            <p:ph type="ftr" sz="quarter" idx="11"/>
          </p:nvPr>
        </p:nvSpPr>
        <p:spPr/>
        <p:txBody>
          <a:bodyPr/>
          <a:lstStyle/>
          <a:p>
            <a:pPr>
              <a:defRPr/>
            </a:pPr>
            <a:r>
              <a:rPr lang="en-US"/>
              <a:t>R.Polillo - Ottobre 2010</a:t>
            </a:r>
          </a:p>
        </p:txBody>
      </p:sp>
      <p:sp>
        <p:nvSpPr>
          <p:cNvPr id="91141" name="Segnaposto numero diapositiva 4"/>
          <p:cNvSpPr>
            <a:spLocks noGrp="1"/>
          </p:cNvSpPr>
          <p:nvPr>
            <p:ph type="sldNum" sz="quarter" idx="12"/>
          </p:nvPr>
        </p:nvSpPr>
        <p:spPr>
          <a:noFill/>
        </p:spPr>
        <p:txBody>
          <a:bodyPr>
            <a:normAutofit fontScale="85000" lnSpcReduction="20000"/>
          </a:bodyPr>
          <a:lstStyle/>
          <a:p>
            <a:fld id="{362021AF-41F9-44B8-A632-B650B61BAA8C}" type="slidenum">
              <a:rPr lang="en-US"/>
              <a:pPr/>
              <a:t>43</a:t>
            </a:fld>
            <a:endParaRPr lang="en-US"/>
          </a:p>
        </p:txBody>
      </p:sp>
      <p:pic>
        <p:nvPicPr>
          <p:cNvPr id="336899" name="Picture 3"/>
          <p:cNvPicPr>
            <a:picLocks noChangeAspect="1" noChangeArrowheads="1"/>
          </p:cNvPicPr>
          <p:nvPr/>
        </p:nvPicPr>
        <p:blipFill>
          <a:blip r:embed="rId2" cstate="print"/>
          <a:srcRect r="55469" b="38542"/>
          <a:stretch>
            <a:fillRect/>
          </a:stretch>
        </p:blipFill>
        <p:spPr bwMode="auto">
          <a:xfrm>
            <a:off x="2123728" y="1700808"/>
            <a:ext cx="4618191" cy="4780383"/>
          </a:xfrm>
          <a:prstGeom prst="rect">
            <a:avLst/>
          </a:prstGeom>
          <a:noFill/>
          <a:ln w="9525">
            <a:solidFill>
              <a:schemeClr val="tx1"/>
            </a:solidFill>
            <a:miter lim="800000"/>
            <a:headEnd/>
            <a:tailEnd/>
          </a:ln>
          <a:effectLst>
            <a:outerShdw dist="107763" dir="18900000" algn="ctr" rotWithShape="0">
              <a:schemeClr val="bg2"/>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cstate="print"/>
          <a:srcRect r="3481" b="11458"/>
          <a:stretch>
            <a:fillRect/>
          </a:stretch>
        </p:blipFill>
        <p:spPr bwMode="auto">
          <a:xfrm>
            <a:off x="611560" y="764704"/>
            <a:ext cx="7705010" cy="5301208"/>
          </a:xfrm>
          <a:prstGeom prst="rect">
            <a:avLst/>
          </a:prstGeom>
          <a:noFill/>
          <a:ln w="9525">
            <a:solidFill>
              <a:schemeClr val="tx1"/>
            </a:solidFill>
            <a:miter lim="800000"/>
            <a:headEnd/>
            <a:tailEnd/>
          </a:ln>
        </p:spPr>
      </p:pic>
      <p:sp>
        <p:nvSpPr>
          <p:cNvPr id="92164" name="Segnaposto numero diapositiva 3"/>
          <p:cNvSpPr>
            <a:spLocks noGrp="1"/>
          </p:cNvSpPr>
          <p:nvPr>
            <p:ph type="sldNum" sz="quarter" idx="4294967295"/>
          </p:nvPr>
        </p:nvSpPr>
        <p:spPr>
          <a:xfrm>
            <a:off x="0" y="6248400"/>
            <a:ext cx="533400" cy="381000"/>
          </a:xfrm>
          <a:noFill/>
        </p:spPr>
        <p:txBody>
          <a:bodyPr>
            <a:normAutofit fontScale="25000" lnSpcReduction="20000"/>
          </a:bodyPr>
          <a:lstStyle/>
          <a:p>
            <a:fld id="{FD86DB6F-DDD3-4521-8023-58C080F30466}" type="slidenum">
              <a:rPr lang="en-US"/>
              <a:pPr/>
              <a:t>44</a:t>
            </a:fld>
            <a:endParaRPr lang="en-US"/>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cstate="print"/>
          <a:srcRect r="8130" b="8635"/>
          <a:stretch>
            <a:fillRect/>
          </a:stretch>
        </p:blipFill>
        <p:spPr bwMode="auto">
          <a:xfrm>
            <a:off x="1043608" y="476672"/>
            <a:ext cx="7589707" cy="5472608"/>
          </a:xfrm>
          <a:prstGeom prst="rect">
            <a:avLst/>
          </a:prstGeom>
          <a:noFill/>
          <a:ln w="9525">
            <a:solidFill>
              <a:schemeClr val="tx1"/>
            </a:solidFill>
            <a:miter lim="800000"/>
            <a:headEnd/>
            <a:tailEnd/>
          </a:ln>
        </p:spPr>
      </p:pic>
      <p:sp>
        <p:nvSpPr>
          <p:cNvPr id="340995" name="Text Box 3"/>
          <p:cNvSpPr txBox="1">
            <a:spLocks noChangeArrowheads="1"/>
          </p:cNvSpPr>
          <p:nvPr/>
        </p:nvSpPr>
        <p:spPr bwMode="auto">
          <a:xfrm>
            <a:off x="5467672" y="3861048"/>
            <a:ext cx="3352800" cy="831850"/>
          </a:xfrm>
          <a:prstGeom prst="rect">
            <a:avLst/>
          </a:prstGeom>
          <a:solidFill>
            <a:schemeClr val="bg1">
              <a:lumMod val="95000"/>
            </a:schemeClr>
          </a:solidFill>
          <a:ln w="9525">
            <a:solidFill>
              <a:schemeClr val="tx1"/>
            </a:solidFill>
            <a:miter lim="800000"/>
            <a:headEnd/>
            <a:tailEnd/>
          </a:ln>
          <a:effectLst/>
        </p:spPr>
        <p:txBody>
          <a:bodyPr>
            <a:spAutoFit/>
          </a:bodyPr>
          <a:lstStyle/>
          <a:p>
            <a:pPr>
              <a:spcBef>
                <a:spcPct val="50000"/>
              </a:spcBef>
            </a:pPr>
            <a:r>
              <a:rPr lang="en-US" sz="2400" b="1"/>
              <a:t>Esempio dal sito di Jakob Nielsen</a:t>
            </a:r>
            <a:endParaRPr lang="en-US" sz="2400" b="1">
              <a:latin typeface="Times New Roman" pitchFamily="18" charset="0"/>
            </a:endParaRPr>
          </a:p>
        </p:txBody>
      </p:sp>
      <p:sp>
        <p:nvSpPr>
          <p:cNvPr id="93188" name="Segnaposto numero diapositiva 3"/>
          <p:cNvSpPr>
            <a:spLocks noGrp="1"/>
          </p:cNvSpPr>
          <p:nvPr>
            <p:ph type="sldNum" sz="quarter" idx="4294967295"/>
          </p:nvPr>
        </p:nvSpPr>
        <p:spPr>
          <a:xfrm>
            <a:off x="0" y="6248400"/>
            <a:ext cx="533400" cy="381000"/>
          </a:xfrm>
          <a:noFill/>
        </p:spPr>
        <p:txBody>
          <a:bodyPr>
            <a:normAutofit fontScale="25000" lnSpcReduction="20000"/>
          </a:bodyPr>
          <a:lstStyle/>
          <a:p>
            <a:fld id="{F5AA6967-DBE8-4ABE-9BFD-0392CF56519C}" type="slidenum">
              <a:rPr lang="en-US"/>
              <a:pPr/>
              <a:t>45</a:t>
            </a:fld>
            <a:endParaRPr lang="en-US"/>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4"/>
          <p:cNvGrpSpPr>
            <a:grpSpLocks/>
          </p:cNvGrpSpPr>
          <p:nvPr/>
        </p:nvGrpSpPr>
        <p:grpSpPr bwMode="auto">
          <a:xfrm>
            <a:off x="4876800" y="1828800"/>
            <a:ext cx="2895600" cy="4343400"/>
            <a:chOff x="3072" y="1152"/>
            <a:chExt cx="1824" cy="2736"/>
          </a:xfrm>
          <a:solidFill>
            <a:schemeClr val="bg1">
              <a:lumMod val="85000"/>
            </a:schemeClr>
          </a:solidFill>
        </p:grpSpPr>
        <p:sp>
          <p:nvSpPr>
            <p:cNvPr id="13319" name="Rectangle 2052"/>
            <p:cNvSpPr>
              <a:spLocks noChangeArrowheads="1"/>
            </p:cNvSpPr>
            <p:nvPr/>
          </p:nvSpPr>
          <p:spPr bwMode="auto">
            <a:xfrm>
              <a:off x="3072" y="1152"/>
              <a:ext cx="1824" cy="2736"/>
            </a:xfrm>
            <a:prstGeom prst="rect">
              <a:avLst/>
            </a:prstGeom>
            <a:grpFill/>
            <a:ln w="9525">
              <a:solidFill>
                <a:schemeClr val="tx1"/>
              </a:solidFill>
              <a:miter lim="800000"/>
              <a:headEnd/>
              <a:tailEnd/>
            </a:ln>
          </p:spPr>
          <p:txBody>
            <a:bodyPr wrap="none" anchor="ctr"/>
            <a:lstStyle/>
            <a:p>
              <a:pPr algn="ctr">
                <a:defRPr/>
              </a:pPr>
              <a:endParaRPr lang="en-GB" sz="1800">
                <a:latin typeface="Arial" charset="0"/>
                <a:ea typeface="+mn-ea"/>
              </a:endParaRPr>
            </a:p>
          </p:txBody>
        </p:sp>
        <p:sp>
          <p:nvSpPr>
            <p:cNvPr id="13320" name="Text Box 2058"/>
            <p:cNvSpPr txBox="1">
              <a:spLocks noChangeArrowheads="1"/>
            </p:cNvSpPr>
            <p:nvPr/>
          </p:nvSpPr>
          <p:spPr bwMode="auto">
            <a:xfrm>
              <a:off x="3312" y="1200"/>
              <a:ext cx="1392" cy="250"/>
            </a:xfrm>
            <a:prstGeom prst="rect">
              <a:avLst/>
            </a:prstGeom>
            <a:grpFill/>
            <a:ln w="9525">
              <a:noFill/>
              <a:miter lim="800000"/>
              <a:headEnd/>
              <a:tailEnd/>
            </a:ln>
          </p:spPr>
          <p:txBody>
            <a:bodyPr>
              <a:spAutoFit/>
            </a:bodyPr>
            <a:lstStyle/>
            <a:p>
              <a:pPr algn="ctr">
                <a:spcBef>
                  <a:spcPct val="50000"/>
                </a:spcBef>
                <a:defRPr/>
              </a:pPr>
              <a:r>
                <a:rPr lang="it-IT" sz="2000" dirty="0" err="1">
                  <a:latin typeface="Arial" charset="0"/>
                  <a:ea typeface="+mn-ea"/>
                </a:rPr>
                <a:t>Error</a:t>
              </a:r>
              <a:r>
                <a:rPr lang="it-IT" sz="2000" dirty="0">
                  <a:latin typeface="Arial" charset="0"/>
                  <a:ea typeface="+mn-ea"/>
                </a:rPr>
                <a:t> </a:t>
              </a:r>
              <a:r>
                <a:rPr lang="it-IT" sz="2000" dirty="0" err="1">
                  <a:latin typeface="Arial" charset="0"/>
                  <a:ea typeface="+mn-ea"/>
                </a:rPr>
                <a:t>handling</a:t>
              </a:r>
              <a:endParaRPr lang="en-GB" sz="2000" dirty="0">
                <a:latin typeface="Arial" charset="0"/>
                <a:ea typeface="+mn-ea"/>
              </a:endParaRPr>
            </a:p>
          </p:txBody>
        </p:sp>
      </p:grpSp>
      <p:grpSp>
        <p:nvGrpSpPr>
          <p:cNvPr id="3" name="Group 2062"/>
          <p:cNvGrpSpPr>
            <a:grpSpLocks/>
          </p:cNvGrpSpPr>
          <p:nvPr/>
        </p:nvGrpSpPr>
        <p:grpSpPr bwMode="auto">
          <a:xfrm>
            <a:off x="5181600" y="2438400"/>
            <a:ext cx="2438400" cy="3505200"/>
            <a:chOff x="3264" y="1536"/>
            <a:chExt cx="1536" cy="2208"/>
          </a:xfrm>
          <a:solidFill>
            <a:schemeClr val="bg1">
              <a:lumMod val="65000"/>
            </a:schemeClr>
          </a:solidFill>
        </p:grpSpPr>
        <p:sp>
          <p:nvSpPr>
            <p:cNvPr id="13324" name="Rectangle 2053"/>
            <p:cNvSpPr>
              <a:spLocks noChangeArrowheads="1"/>
            </p:cNvSpPr>
            <p:nvPr/>
          </p:nvSpPr>
          <p:spPr bwMode="auto">
            <a:xfrm>
              <a:off x="3264" y="1536"/>
              <a:ext cx="1536" cy="1584"/>
            </a:xfrm>
            <a:prstGeom prst="rect">
              <a:avLst/>
            </a:prstGeom>
            <a:grpFill/>
            <a:ln w="9525">
              <a:solidFill>
                <a:schemeClr val="tx1"/>
              </a:solidFill>
              <a:miter lim="800000"/>
              <a:headEnd/>
              <a:tailEnd/>
            </a:ln>
          </p:spPr>
          <p:txBody>
            <a:bodyPr wrap="none" anchor="ctr"/>
            <a:lstStyle/>
            <a:p>
              <a:pPr algn="ctr">
                <a:defRPr/>
              </a:pPr>
              <a:endParaRPr lang="it-IT" sz="1800">
                <a:latin typeface="Arial" charset="0"/>
                <a:ea typeface="+mn-ea"/>
              </a:endParaRPr>
            </a:p>
            <a:p>
              <a:pPr algn="ctr">
                <a:defRPr/>
              </a:pPr>
              <a:r>
                <a:rPr lang="it-IT" sz="1800">
                  <a:latin typeface="Arial" charset="0"/>
                  <a:ea typeface="+mn-ea"/>
                </a:rPr>
                <a:t>Error diagnosis</a:t>
              </a: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en-GB" sz="1800">
                <a:latin typeface="Arial" charset="0"/>
                <a:ea typeface="+mn-ea"/>
              </a:endParaRPr>
            </a:p>
          </p:txBody>
        </p:sp>
        <p:sp>
          <p:nvSpPr>
            <p:cNvPr id="13325" name="Rectangle 2054"/>
            <p:cNvSpPr>
              <a:spLocks noChangeArrowheads="1"/>
            </p:cNvSpPr>
            <p:nvPr/>
          </p:nvSpPr>
          <p:spPr bwMode="auto">
            <a:xfrm>
              <a:off x="3264" y="3360"/>
              <a:ext cx="1536" cy="384"/>
            </a:xfrm>
            <a:prstGeom prst="rect">
              <a:avLst/>
            </a:prstGeom>
            <a:solidFill>
              <a:srgbClr val="FF0000"/>
            </a:solidFill>
            <a:ln w="9525">
              <a:solidFill>
                <a:schemeClr val="tx1"/>
              </a:solidFill>
              <a:miter lim="800000"/>
              <a:headEnd/>
              <a:tailEnd/>
            </a:ln>
          </p:spPr>
          <p:txBody>
            <a:bodyPr wrap="none" anchor="ctr"/>
            <a:lstStyle/>
            <a:p>
              <a:pPr algn="ctr">
                <a:defRPr/>
              </a:pPr>
              <a:r>
                <a:rPr lang="it-IT" sz="1800">
                  <a:solidFill>
                    <a:schemeClr val="bg1"/>
                  </a:solidFill>
                  <a:latin typeface="Arial" charset="0"/>
                  <a:ea typeface="+mn-ea"/>
                </a:rPr>
                <a:t>Error recovery</a:t>
              </a:r>
              <a:endParaRPr lang="en-GB" sz="1800">
                <a:solidFill>
                  <a:schemeClr val="bg1"/>
                </a:solidFill>
                <a:latin typeface="Arial" charset="0"/>
                <a:ea typeface="+mn-ea"/>
              </a:endParaRPr>
            </a:p>
          </p:txBody>
        </p:sp>
        <p:sp>
          <p:nvSpPr>
            <p:cNvPr id="13326" name="Line 2059"/>
            <p:cNvSpPr>
              <a:spLocks noChangeShapeType="1"/>
            </p:cNvSpPr>
            <p:nvPr/>
          </p:nvSpPr>
          <p:spPr bwMode="auto">
            <a:xfrm>
              <a:off x="4032" y="3120"/>
              <a:ext cx="0" cy="240"/>
            </a:xfrm>
            <a:prstGeom prst="line">
              <a:avLst/>
            </a:prstGeom>
            <a:grpFill/>
            <a:ln w="28575">
              <a:solidFill>
                <a:schemeClr val="tx1"/>
              </a:solidFill>
              <a:round/>
              <a:headEnd/>
              <a:tailEnd type="triangle" w="med" len="med"/>
            </a:ln>
          </p:spPr>
          <p:txBody>
            <a:bodyPr/>
            <a:lstStyle/>
            <a:p>
              <a:pPr>
                <a:defRPr/>
              </a:pPr>
              <a:endParaRPr lang="it-IT">
                <a:latin typeface="Arial" charset="0"/>
                <a:ea typeface="+mn-ea"/>
              </a:endParaRPr>
            </a:p>
          </p:txBody>
        </p:sp>
      </p:grpSp>
      <p:sp>
        <p:nvSpPr>
          <p:cNvPr id="68612" name="Rectangle 2050"/>
          <p:cNvSpPr>
            <a:spLocks noGrp="1" noChangeArrowheads="1"/>
          </p:cNvSpPr>
          <p:nvPr>
            <p:ph type="title"/>
          </p:nvPr>
        </p:nvSpPr>
        <p:spPr/>
        <p:txBody>
          <a:bodyPr>
            <a:normAutofit/>
          </a:bodyPr>
          <a:lstStyle/>
          <a:p>
            <a:r>
              <a:rPr lang="it-IT" sz="4000"/>
              <a:t>Progettare per l’errore: temi</a:t>
            </a:r>
            <a:endParaRPr lang="en-GB" sz="4000"/>
          </a:p>
        </p:txBody>
      </p:sp>
      <p:sp>
        <p:nvSpPr>
          <p:cNvPr id="16" name="Segnaposto piè di pagina 15"/>
          <p:cNvSpPr>
            <a:spLocks noGrp="1"/>
          </p:cNvSpPr>
          <p:nvPr>
            <p:ph type="ftr" sz="quarter" idx="11"/>
          </p:nvPr>
        </p:nvSpPr>
        <p:spPr/>
        <p:txBody>
          <a:bodyPr/>
          <a:lstStyle/>
          <a:p>
            <a:pPr>
              <a:defRPr/>
            </a:pPr>
            <a:r>
              <a:rPr lang="en-US"/>
              <a:t>R.Polillo - Ottobre 2010</a:t>
            </a:r>
          </a:p>
        </p:txBody>
      </p:sp>
      <p:sp>
        <p:nvSpPr>
          <p:cNvPr id="68615" name="Segnaposto numero diapositiva 14"/>
          <p:cNvSpPr>
            <a:spLocks noGrp="1"/>
          </p:cNvSpPr>
          <p:nvPr>
            <p:ph type="sldNum" sz="quarter" idx="12"/>
          </p:nvPr>
        </p:nvSpPr>
        <p:spPr>
          <a:noFill/>
        </p:spPr>
        <p:txBody>
          <a:bodyPr>
            <a:normAutofit fontScale="85000" lnSpcReduction="20000"/>
          </a:bodyPr>
          <a:lstStyle/>
          <a:p>
            <a:fld id="{4AEA2F20-2254-4098-BD76-50D9070004D9}" type="slidenum">
              <a:rPr lang="en-US"/>
              <a:pPr/>
              <a:t>46</a:t>
            </a:fld>
            <a:endParaRPr lang="en-US"/>
          </a:p>
        </p:txBody>
      </p:sp>
      <p:sp>
        <p:nvSpPr>
          <p:cNvPr id="442371" name="Rectangle 2051"/>
          <p:cNvSpPr>
            <a:spLocks noChangeArrowheads="1"/>
          </p:cNvSpPr>
          <p:nvPr/>
        </p:nvSpPr>
        <p:spPr bwMode="auto">
          <a:xfrm>
            <a:off x="1524000" y="1828800"/>
            <a:ext cx="2495550" cy="4419600"/>
          </a:xfrm>
          <a:prstGeom prst="rect">
            <a:avLst/>
          </a:prstGeom>
          <a:solidFill>
            <a:schemeClr val="bg1">
              <a:lumMod val="85000"/>
            </a:schemeClr>
          </a:solidFill>
          <a:ln w="9525">
            <a:solidFill>
              <a:schemeClr val="tx1"/>
            </a:solidFill>
            <a:miter lim="800000"/>
            <a:headEnd/>
            <a:tailEnd/>
          </a:ln>
        </p:spPr>
        <p:txBody>
          <a:bodyPr wrap="none" anchor="ctr"/>
          <a:lstStyle/>
          <a:p>
            <a:pPr algn="ctr"/>
            <a:r>
              <a:rPr lang="it-IT" sz="2000"/>
              <a:t>Error prevention</a:t>
            </a:r>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en-GB" sz="1800"/>
          </a:p>
        </p:txBody>
      </p:sp>
      <p:grpSp>
        <p:nvGrpSpPr>
          <p:cNvPr id="4" name="Group 2063"/>
          <p:cNvGrpSpPr>
            <a:grpSpLocks/>
          </p:cNvGrpSpPr>
          <p:nvPr/>
        </p:nvGrpSpPr>
        <p:grpSpPr bwMode="auto">
          <a:xfrm>
            <a:off x="5448300" y="3048000"/>
            <a:ext cx="1905000" cy="1600200"/>
            <a:chOff x="3432" y="1920"/>
            <a:chExt cx="1200" cy="1008"/>
          </a:xfrm>
        </p:grpSpPr>
        <p:sp>
          <p:nvSpPr>
            <p:cNvPr id="13321" name="Rectangle 2055"/>
            <p:cNvSpPr>
              <a:spLocks noChangeArrowheads="1"/>
            </p:cNvSpPr>
            <p:nvPr/>
          </p:nvSpPr>
          <p:spPr bwMode="auto">
            <a:xfrm>
              <a:off x="3432" y="1920"/>
              <a:ext cx="1200" cy="384"/>
            </a:xfrm>
            <a:prstGeom prst="rect">
              <a:avLst/>
            </a:prstGeom>
            <a:solidFill>
              <a:schemeClr val="tx1">
                <a:lumMod val="50000"/>
                <a:lumOff val="50000"/>
              </a:schemeClr>
            </a:solidFill>
            <a:ln w="9525">
              <a:solidFill>
                <a:schemeClr val="tx1"/>
              </a:solidFill>
              <a:miter lim="800000"/>
              <a:headEnd/>
              <a:tailEnd/>
            </a:ln>
          </p:spPr>
          <p:txBody>
            <a:bodyPr wrap="none" anchor="ctr"/>
            <a:lstStyle/>
            <a:p>
              <a:pPr algn="ctr"/>
              <a:r>
                <a:rPr lang="it-IT" sz="1800">
                  <a:solidFill>
                    <a:schemeClr val="bg1"/>
                  </a:solidFill>
                </a:rPr>
                <a:t>Error detection</a:t>
              </a:r>
              <a:endParaRPr lang="en-GB" sz="1800">
                <a:solidFill>
                  <a:schemeClr val="bg1"/>
                </a:solidFill>
              </a:endParaRPr>
            </a:p>
          </p:txBody>
        </p:sp>
        <p:sp>
          <p:nvSpPr>
            <p:cNvPr id="13322" name="Rectangle 2056"/>
            <p:cNvSpPr>
              <a:spLocks noChangeArrowheads="1"/>
            </p:cNvSpPr>
            <p:nvPr/>
          </p:nvSpPr>
          <p:spPr bwMode="auto">
            <a:xfrm>
              <a:off x="3432" y="2544"/>
              <a:ext cx="1200" cy="384"/>
            </a:xfrm>
            <a:prstGeom prst="rect">
              <a:avLst/>
            </a:prstGeom>
            <a:solidFill>
              <a:schemeClr val="tx1">
                <a:lumMod val="50000"/>
                <a:lumOff val="50000"/>
              </a:schemeClr>
            </a:solidFill>
            <a:ln w="9525">
              <a:solidFill>
                <a:schemeClr val="tx1"/>
              </a:solidFill>
              <a:miter lim="800000"/>
              <a:headEnd/>
              <a:tailEnd/>
            </a:ln>
          </p:spPr>
          <p:txBody>
            <a:bodyPr wrap="none" anchor="ctr"/>
            <a:lstStyle/>
            <a:p>
              <a:pPr algn="ctr"/>
              <a:r>
                <a:rPr lang="it-IT" sz="1800">
                  <a:solidFill>
                    <a:schemeClr val="bg1"/>
                  </a:solidFill>
                </a:rPr>
                <a:t>Error explanation</a:t>
              </a:r>
              <a:endParaRPr lang="en-GB" sz="1800">
                <a:solidFill>
                  <a:schemeClr val="bg1"/>
                </a:solidFill>
              </a:endParaRPr>
            </a:p>
          </p:txBody>
        </p:sp>
        <p:sp>
          <p:nvSpPr>
            <p:cNvPr id="68618" name="Line 2057"/>
            <p:cNvSpPr>
              <a:spLocks noChangeShapeType="1"/>
            </p:cNvSpPr>
            <p:nvPr/>
          </p:nvSpPr>
          <p:spPr bwMode="auto">
            <a:xfrm>
              <a:off x="4032" y="2304"/>
              <a:ext cx="0" cy="240"/>
            </a:xfrm>
            <a:prstGeom prst="line">
              <a:avLst/>
            </a:prstGeom>
            <a:noFill/>
            <a:ln w="28575">
              <a:solidFill>
                <a:schemeClr val="tx1"/>
              </a:solidFill>
              <a:round/>
              <a:headEnd/>
              <a:tailEnd type="triangle" w="med" len="med"/>
            </a:ln>
          </p:spPr>
          <p:txBody>
            <a:bodyPr/>
            <a:lstStyle/>
            <a:p>
              <a:endParaRPr lang="it-IT"/>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uppo 23"/>
          <p:cNvGrpSpPr>
            <a:grpSpLocks/>
          </p:cNvGrpSpPr>
          <p:nvPr/>
        </p:nvGrpSpPr>
        <p:grpSpPr bwMode="auto">
          <a:xfrm>
            <a:off x="1763688" y="1844824"/>
            <a:ext cx="5608638" cy="4170362"/>
            <a:chOff x="2492364" y="2162168"/>
            <a:chExt cx="5608668" cy="4169781"/>
          </a:xfrm>
        </p:grpSpPr>
        <p:sp>
          <p:nvSpPr>
            <p:cNvPr id="5" name="Ovale 4"/>
            <p:cNvSpPr/>
            <p:nvPr/>
          </p:nvSpPr>
          <p:spPr>
            <a:xfrm>
              <a:off x="6897701" y="2589146"/>
              <a:ext cx="814391" cy="814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8" name="Ovale 7"/>
            <p:cNvSpPr/>
            <p:nvPr/>
          </p:nvSpPr>
          <p:spPr>
            <a:xfrm>
              <a:off x="2824154" y="2585971"/>
              <a:ext cx="814391" cy="8142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12" name="Connettore 2 11"/>
            <p:cNvCxnSpPr>
              <a:stCxn id="8" idx="6"/>
              <a:endCxn id="5" idx="2"/>
            </p:cNvCxnSpPr>
            <p:nvPr/>
          </p:nvCxnSpPr>
          <p:spPr>
            <a:xfrm>
              <a:off x="3638545" y="2993902"/>
              <a:ext cx="3259155" cy="3175"/>
            </a:xfrm>
            <a:prstGeom prst="straightConnector1">
              <a:avLst/>
            </a:prstGeom>
            <a:ln w="571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5243" name="CasellaDiTesto 12"/>
            <p:cNvSpPr txBox="1">
              <a:spLocks noChangeArrowheads="1"/>
            </p:cNvSpPr>
            <p:nvPr/>
          </p:nvSpPr>
          <p:spPr bwMode="auto">
            <a:xfrm>
              <a:off x="4119560" y="2641596"/>
              <a:ext cx="2443176" cy="369285"/>
            </a:xfrm>
            <a:prstGeom prst="rect">
              <a:avLst/>
            </a:prstGeom>
            <a:noFill/>
            <a:ln w="9525">
              <a:noFill/>
              <a:miter lim="800000"/>
              <a:headEnd/>
              <a:tailEnd/>
            </a:ln>
          </p:spPr>
          <p:txBody>
            <a:bodyPr>
              <a:spAutoFit/>
            </a:bodyPr>
            <a:lstStyle/>
            <a:p>
              <a:r>
                <a:rPr lang="it-IT" sz="1800"/>
                <a:t>AZIONE CORRETTA</a:t>
              </a:r>
            </a:p>
          </p:txBody>
        </p:sp>
        <p:cxnSp>
          <p:nvCxnSpPr>
            <p:cNvPr id="16" name="Connettore 2 15"/>
            <p:cNvCxnSpPr>
              <a:endCxn id="8" idx="5"/>
            </p:cNvCxnSpPr>
            <p:nvPr/>
          </p:nvCxnSpPr>
          <p:spPr>
            <a:xfrm rot="16200000" flipV="1">
              <a:off x="3248160" y="3552522"/>
              <a:ext cx="1957115" cy="1414470"/>
            </a:xfrm>
            <a:prstGeom prst="straightConnector1">
              <a:avLst/>
            </a:prstGeom>
            <a:ln w="57150">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5245" name="CasellaDiTesto 18"/>
            <p:cNvSpPr txBox="1">
              <a:spLocks noChangeArrowheads="1"/>
            </p:cNvSpPr>
            <p:nvPr/>
          </p:nvSpPr>
          <p:spPr bwMode="auto">
            <a:xfrm rot="3197060">
              <a:off x="3279556" y="3980426"/>
              <a:ext cx="2276770" cy="400112"/>
            </a:xfrm>
            <a:prstGeom prst="rect">
              <a:avLst/>
            </a:prstGeom>
            <a:noFill/>
            <a:ln w="9525">
              <a:noFill/>
              <a:miter lim="800000"/>
              <a:headEnd/>
              <a:tailEnd/>
            </a:ln>
          </p:spPr>
          <p:txBody>
            <a:bodyPr>
              <a:spAutoFit/>
            </a:bodyPr>
            <a:lstStyle/>
            <a:p>
              <a:r>
                <a:rPr lang="it-IT" sz="2000"/>
                <a:t>AZIONE ERRATA</a:t>
              </a:r>
            </a:p>
          </p:txBody>
        </p:sp>
        <p:sp>
          <p:nvSpPr>
            <p:cNvPr id="95246" name="CasellaDiTesto 20"/>
            <p:cNvSpPr txBox="1">
              <a:spLocks noChangeArrowheads="1"/>
            </p:cNvSpPr>
            <p:nvPr/>
          </p:nvSpPr>
          <p:spPr bwMode="auto">
            <a:xfrm>
              <a:off x="2492364" y="2162168"/>
              <a:ext cx="1538296" cy="369285"/>
            </a:xfrm>
            <a:prstGeom prst="rect">
              <a:avLst/>
            </a:prstGeom>
            <a:noFill/>
            <a:ln w="9525">
              <a:noFill/>
              <a:miter lim="800000"/>
              <a:headEnd/>
              <a:tailEnd/>
            </a:ln>
          </p:spPr>
          <p:txBody>
            <a:bodyPr>
              <a:spAutoFit/>
            </a:bodyPr>
            <a:lstStyle/>
            <a:p>
              <a:r>
                <a:rPr lang="it-IT" sz="1800"/>
                <a:t>Stato iniziale</a:t>
              </a:r>
            </a:p>
          </p:txBody>
        </p:sp>
        <p:sp>
          <p:nvSpPr>
            <p:cNvPr id="95247" name="CasellaDiTesto 21"/>
            <p:cNvSpPr txBox="1">
              <a:spLocks noChangeArrowheads="1"/>
            </p:cNvSpPr>
            <p:nvPr/>
          </p:nvSpPr>
          <p:spPr bwMode="auto">
            <a:xfrm>
              <a:off x="6743712" y="2162168"/>
              <a:ext cx="1357320" cy="369285"/>
            </a:xfrm>
            <a:prstGeom prst="rect">
              <a:avLst/>
            </a:prstGeom>
            <a:noFill/>
            <a:ln w="9525">
              <a:noFill/>
              <a:miter lim="800000"/>
              <a:headEnd/>
              <a:tailEnd/>
            </a:ln>
          </p:spPr>
          <p:txBody>
            <a:bodyPr>
              <a:spAutoFit/>
            </a:bodyPr>
            <a:lstStyle/>
            <a:p>
              <a:r>
                <a:rPr lang="it-IT" sz="1800"/>
                <a:t>Stato finale</a:t>
              </a:r>
            </a:p>
          </p:txBody>
        </p:sp>
        <p:sp>
          <p:nvSpPr>
            <p:cNvPr id="95248" name="CasellaDiTesto 22"/>
            <p:cNvSpPr txBox="1">
              <a:spLocks noChangeArrowheads="1"/>
            </p:cNvSpPr>
            <p:nvPr/>
          </p:nvSpPr>
          <p:spPr bwMode="auto">
            <a:xfrm>
              <a:off x="4467224" y="5962664"/>
              <a:ext cx="1951048" cy="369285"/>
            </a:xfrm>
            <a:prstGeom prst="rect">
              <a:avLst/>
            </a:prstGeom>
            <a:noFill/>
            <a:ln w="9525">
              <a:noFill/>
              <a:miter lim="800000"/>
              <a:headEnd/>
              <a:tailEnd/>
            </a:ln>
          </p:spPr>
          <p:txBody>
            <a:bodyPr>
              <a:spAutoFit/>
            </a:bodyPr>
            <a:lstStyle/>
            <a:p>
              <a:r>
                <a:rPr lang="it-IT" sz="1800"/>
                <a:t>Stato di errore</a:t>
              </a:r>
            </a:p>
          </p:txBody>
        </p:sp>
        <p:sp>
          <p:nvSpPr>
            <p:cNvPr id="27" name="Figura a mano libera 26"/>
            <p:cNvSpPr/>
            <p:nvPr/>
          </p:nvSpPr>
          <p:spPr>
            <a:xfrm flipH="1">
              <a:off x="3189281" y="3428817"/>
              <a:ext cx="1628784" cy="2080922"/>
            </a:xfrm>
            <a:custGeom>
              <a:avLst/>
              <a:gdLst>
                <a:gd name="connsiteX0" fmla="*/ 0 w 1206500"/>
                <a:gd name="connsiteY0" fmla="*/ 2006600 h 2006600"/>
                <a:gd name="connsiteX1" fmla="*/ 990600 w 1206500"/>
                <a:gd name="connsiteY1" fmla="*/ 1308100 h 2006600"/>
                <a:gd name="connsiteX2" fmla="*/ 1206500 w 1206500"/>
                <a:gd name="connsiteY2" fmla="*/ 0 h 2006600"/>
              </a:gdLst>
              <a:ahLst/>
              <a:cxnLst>
                <a:cxn ang="0">
                  <a:pos x="connsiteX0" y="connsiteY0"/>
                </a:cxn>
                <a:cxn ang="0">
                  <a:pos x="connsiteX1" y="connsiteY1"/>
                </a:cxn>
                <a:cxn ang="0">
                  <a:pos x="connsiteX2" y="connsiteY2"/>
                </a:cxn>
              </a:cxnLst>
              <a:rect l="l" t="t" r="r" b="b"/>
              <a:pathLst>
                <a:path w="1206500" h="2006600">
                  <a:moveTo>
                    <a:pt x="0" y="2006600"/>
                  </a:moveTo>
                  <a:cubicBezTo>
                    <a:pt x="394758" y="1824566"/>
                    <a:pt x="789517" y="1642533"/>
                    <a:pt x="990600" y="1308100"/>
                  </a:cubicBezTo>
                  <a:cubicBezTo>
                    <a:pt x="1191683" y="973667"/>
                    <a:pt x="1199091" y="486833"/>
                    <a:pt x="1206500" y="0"/>
                  </a:cubicBezTo>
                </a:path>
              </a:pathLst>
            </a:custGeom>
            <a:ln w="57150">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29" name="Figura a mano libera 28"/>
            <p:cNvSpPr/>
            <p:nvPr/>
          </p:nvSpPr>
          <p:spPr>
            <a:xfrm>
              <a:off x="5683256" y="3428817"/>
              <a:ext cx="1628784" cy="2080922"/>
            </a:xfrm>
            <a:custGeom>
              <a:avLst/>
              <a:gdLst>
                <a:gd name="connsiteX0" fmla="*/ 0 w 1206500"/>
                <a:gd name="connsiteY0" fmla="*/ 2006600 h 2006600"/>
                <a:gd name="connsiteX1" fmla="*/ 990600 w 1206500"/>
                <a:gd name="connsiteY1" fmla="*/ 1308100 h 2006600"/>
                <a:gd name="connsiteX2" fmla="*/ 1206500 w 1206500"/>
                <a:gd name="connsiteY2" fmla="*/ 0 h 2006600"/>
              </a:gdLst>
              <a:ahLst/>
              <a:cxnLst>
                <a:cxn ang="0">
                  <a:pos x="connsiteX0" y="connsiteY0"/>
                </a:cxn>
                <a:cxn ang="0">
                  <a:pos x="connsiteX1" y="connsiteY1"/>
                </a:cxn>
                <a:cxn ang="0">
                  <a:pos x="connsiteX2" y="connsiteY2"/>
                </a:cxn>
              </a:cxnLst>
              <a:rect l="l" t="t" r="r" b="b"/>
              <a:pathLst>
                <a:path w="1206500" h="2006600">
                  <a:moveTo>
                    <a:pt x="0" y="2006600"/>
                  </a:moveTo>
                  <a:cubicBezTo>
                    <a:pt x="394758" y="1824566"/>
                    <a:pt x="789517" y="1642533"/>
                    <a:pt x="990600" y="1308100"/>
                  </a:cubicBezTo>
                  <a:cubicBezTo>
                    <a:pt x="1191683" y="973667"/>
                    <a:pt x="1199091" y="486833"/>
                    <a:pt x="1206500" y="0"/>
                  </a:cubicBezTo>
                </a:path>
              </a:pathLst>
            </a:custGeom>
            <a:ln w="57150">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95251" name="CasellaDiTesto 31"/>
            <p:cNvSpPr txBox="1">
              <a:spLocks noChangeArrowheads="1"/>
            </p:cNvSpPr>
            <p:nvPr/>
          </p:nvSpPr>
          <p:spPr bwMode="auto">
            <a:xfrm>
              <a:off x="6291272" y="4695832"/>
              <a:ext cx="1628784" cy="646248"/>
            </a:xfrm>
            <a:prstGeom prst="rect">
              <a:avLst/>
            </a:prstGeom>
            <a:solidFill>
              <a:schemeClr val="bg1"/>
            </a:solidFill>
            <a:ln w="9525">
              <a:noFill/>
              <a:miter lim="800000"/>
              <a:headEnd/>
              <a:tailEnd/>
            </a:ln>
          </p:spPr>
          <p:txBody>
            <a:bodyPr>
              <a:spAutoFit/>
            </a:bodyPr>
            <a:lstStyle/>
            <a:p>
              <a:r>
                <a:rPr lang="it-IT" sz="1800"/>
                <a:t>FORWARD </a:t>
              </a:r>
              <a:br>
                <a:rPr lang="it-IT" sz="1800"/>
              </a:br>
              <a:r>
                <a:rPr lang="it-IT" sz="1800"/>
                <a:t>RECOVERY</a:t>
              </a:r>
            </a:p>
          </p:txBody>
        </p:sp>
        <p:sp>
          <p:nvSpPr>
            <p:cNvPr id="95252" name="CasellaDiTesto 32"/>
            <p:cNvSpPr txBox="1">
              <a:spLocks noChangeArrowheads="1"/>
            </p:cNvSpPr>
            <p:nvPr/>
          </p:nvSpPr>
          <p:spPr bwMode="auto">
            <a:xfrm>
              <a:off x="2581264" y="4695832"/>
              <a:ext cx="1628784" cy="646248"/>
            </a:xfrm>
            <a:prstGeom prst="rect">
              <a:avLst/>
            </a:prstGeom>
            <a:solidFill>
              <a:schemeClr val="bg1"/>
            </a:solidFill>
            <a:ln w="9525">
              <a:noFill/>
              <a:miter lim="800000"/>
              <a:headEnd/>
              <a:tailEnd/>
            </a:ln>
          </p:spPr>
          <p:txBody>
            <a:bodyPr>
              <a:spAutoFit/>
            </a:bodyPr>
            <a:lstStyle/>
            <a:p>
              <a:r>
                <a:rPr lang="it-IT" sz="1800"/>
                <a:t>BACKWARD </a:t>
              </a:r>
              <a:br>
                <a:rPr lang="it-IT" sz="1800"/>
              </a:br>
              <a:r>
                <a:rPr lang="it-IT" sz="1800"/>
                <a:t>RECOVERY</a:t>
              </a:r>
            </a:p>
          </p:txBody>
        </p:sp>
        <p:cxnSp>
          <p:nvCxnSpPr>
            <p:cNvPr id="18" name="Connettore 1 17"/>
            <p:cNvCxnSpPr>
              <a:stCxn id="7" idx="3"/>
              <a:endCxn id="7" idx="7"/>
            </p:cNvCxnSpPr>
            <p:nvPr/>
          </p:nvCxnSpPr>
          <p:spPr>
            <a:xfrm rot="5400000" flipH="1" flipV="1">
              <a:off x="4962570" y="5266843"/>
              <a:ext cx="576182" cy="576266"/>
            </a:xfrm>
            <a:prstGeom prst="line">
              <a:avLst/>
            </a:prstGeom>
            <a:ln w="127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e 6"/>
            <p:cNvSpPr/>
            <p:nvPr/>
          </p:nvSpPr>
          <p:spPr>
            <a:xfrm>
              <a:off x="4843465" y="5147839"/>
              <a:ext cx="814391" cy="814275"/>
            </a:xfrm>
            <a:prstGeom prst="ellipse">
              <a:avLst/>
            </a:prstGeom>
            <a:noFill/>
            <a:ln w="1270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grpSp>
      <p:sp>
        <p:nvSpPr>
          <p:cNvPr id="95235" name="Titolo 18"/>
          <p:cNvSpPr>
            <a:spLocks noGrp="1"/>
          </p:cNvSpPr>
          <p:nvPr>
            <p:ph type="title"/>
          </p:nvPr>
        </p:nvSpPr>
        <p:spPr/>
        <p:txBody>
          <a:bodyPr/>
          <a:lstStyle/>
          <a:p>
            <a:r>
              <a:rPr lang="it-IT"/>
              <a:t>Error recovery (ripristino)</a:t>
            </a:r>
          </a:p>
        </p:txBody>
      </p:sp>
      <p:sp>
        <p:nvSpPr>
          <p:cNvPr id="95237" name="Segnaposto numero diapositiva 22"/>
          <p:cNvSpPr>
            <a:spLocks noGrp="1"/>
          </p:cNvSpPr>
          <p:nvPr>
            <p:ph type="sldNum" sz="quarter" idx="12"/>
          </p:nvPr>
        </p:nvSpPr>
        <p:spPr>
          <a:noFill/>
        </p:spPr>
        <p:txBody>
          <a:bodyPr>
            <a:normAutofit fontScale="85000" lnSpcReduction="20000"/>
          </a:bodyPr>
          <a:lstStyle/>
          <a:p>
            <a:fld id="{FB495A3E-9926-47BA-A090-DA845F6E9B47}" type="slidenum">
              <a:rPr lang="en-US"/>
              <a:pPr/>
              <a:t>47</a:t>
            </a:fld>
            <a:endParaRPr lang="en-US"/>
          </a:p>
        </p:txBody>
      </p:sp>
      <p:grpSp>
        <p:nvGrpSpPr>
          <p:cNvPr id="3" name="Group 6"/>
          <p:cNvGrpSpPr>
            <a:grpSpLocks/>
          </p:cNvGrpSpPr>
          <p:nvPr/>
        </p:nvGrpSpPr>
        <p:grpSpPr bwMode="auto">
          <a:xfrm>
            <a:off x="5316513" y="3881586"/>
            <a:ext cx="2438400" cy="2362200"/>
            <a:chOff x="3840" y="2400"/>
            <a:chExt cx="1536" cy="1488"/>
          </a:xfrm>
        </p:grpSpPr>
        <p:sp>
          <p:nvSpPr>
            <p:cNvPr id="95238" name="Text Box 5"/>
            <p:cNvSpPr txBox="1">
              <a:spLocks noChangeArrowheads="1"/>
            </p:cNvSpPr>
            <p:nvPr/>
          </p:nvSpPr>
          <p:spPr bwMode="auto">
            <a:xfrm>
              <a:off x="4032" y="3216"/>
              <a:ext cx="1296" cy="250"/>
            </a:xfrm>
            <a:prstGeom prst="rect">
              <a:avLst/>
            </a:prstGeom>
            <a:noFill/>
            <a:ln w="9525">
              <a:noFill/>
              <a:miter lim="800000"/>
              <a:headEnd/>
              <a:tailEnd/>
            </a:ln>
          </p:spPr>
          <p:txBody>
            <a:bodyPr>
              <a:spAutoFit/>
            </a:bodyPr>
            <a:lstStyle/>
            <a:p>
              <a:pPr>
                <a:spcBef>
                  <a:spcPct val="50000"/>
                </a:spcBef>
              </a:pPr>
              <a:r>
                <a:rPr lang="it-IT" sz="2000" b="1">
                  <a:solidFill>
                    <a:srgbClr val="FF0000"/>
                  </a:solidFill>
                </a:rPr>
                <a:t>Error tolerance</a:t>
              </a:r>
              <a:endParaRPr lang="en-GB" sz="2000" b="1">
                <a:solidFill>
                  <a:srgbClr val="FF0000"/>
                </a:solidFill>
              </a:endParaRPr>
            </a:p>
          </p:txBody>
        </p:sp>
        <p:sp>
          <p:nvSpPr>
            <p:cNvPr id="95239" name="Oval 4"/>
            <p:cNvSpPr>
              <a:spLocks noChangeArrowheads="1"/>
            </p:cNvSpPr>
            <p:nvPr/>
          </p:nvSpPr>
          <p:spPr bwMode="auto">
            <a:xfrm>
              <a:off x="3840" y="2400"/>
              <a:ext cx="1536" cy="1488"/>
            </a:xfrm>
            <a:prstGeom prst="ellipse">
              <a:avLst/>
            </a:prstGeom>
            <a:noFill/>
            <a:ln w="57150">
              <a:solidFill>
                <a:srgbClr val="FF0000"/>
              </a:solidFill>
              <a:round/>
              <a:headEnd/>
              <a:tailEnd/>
            </a:ln>
          </p:spPr>
          <p:txBody>
            <a:bodyPr wrap="none" anchor="ctr"/>
            <a:lstStyle/>
            <a:p>
              <a:pPr algn="ctr"/>
              <a:endParaRPr lang="en-GB">
                <a:solidFill>
                  <a:srgbClr val="FF0000"/>
                </a:solidFill>
              </a:endParaRPr>
            </a:p>
          </p:txBody>
        </p:sp>
      </p:grpSp>
      <p:sp>
        <p:nvSpPr>
          <p:cNvPr id="23" name="Segnaposto piè di pagina 22"/>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Tolleranza verso gli errori</a:t>
            </a:r>
          </a:p>
        </p:txBody>
      </p:sp>
      <p:sp>
        <p:nvSpPr>
          <p:cNvPr id="97284" name="Segnaposto numero diapositiva 3"/>
          <p:cNvSpPr>
            <a:spLocks noGrp="1"/>
          </p:cNvSpPr>
          <p:nvPr>
            <p:ph type="sldNum" sz="quarter" idx="12"/>
          </p:nvPr>
        </p:nvSpPr>
        <p:spPr>
          <a:noFill/>
        </p:spPr>
        <p:txBody>
          <a:bodyPr>
            <a:normAutofit fontScale="85000" lnSpcReduction="20000"/>
          </a:bodyPr>
          <a:lstStyle/>
          <a:p>
            <a:fld id="{99CF3E3F-1F44-4869-ADE7-0A8C3AD20AEA}" type="slidenum">
              <a:rPr lang="en-US"/>
              <a:pPr/>
              <a:t>48</a:t>
            </a:fld>
            <a:endParaRPr lang="en-US"/>
          </a:p>
        </p:txBody>
      </p:sp>
      <p:sp>
        <p:nvSpPr>
          <p:cNvPr id="97283" name="Rectangle 3"/>
          <p:cNvSpPr>
            <a:spLocks noGrp="1" noChangeArrowheads="1"/>
          </p:cNvSpPr>
          <p:nvPr>
            <p:ph sz="quarter" idx="1"/>
          </p:nvPr>
        </p:nvSpPr>
        <p:spPr>
          <a:xfrm>
            <a:off x="251520" y="1772816"/>
            <a:ext cx="3240360" cy="4495800"/>
          </a:xfrm>
        </p:spPr>
        <p:txBody>
          <a:bodyPr>
            <a:normAutofit/>
          </a:bodyPr>
          <a:lstStyle/>
          <a:p>
            <a:pPr>
              <a:buFontTx/>
              <a:buNone/>
            </a:pPr>
            <a:r>
              <a:rPr lang="en-US">
                <a:solidFill>
                  <a:srgbClr val="009900"/>
                </a:solidFill>
              </a:rPr>
              <a:t>	</a:t>
            </a:r>
            <a:r>
              <a:rPr lang="en-US" sz="2400">
                <a:solidFill>
                  <a:srgbClr val="C00000"/>
                </a:solidFill>
              </a:rPr>
              <a:t>“Un dialogo è tollerante verso l’errore quando, </a:t>
            </a:r>
            <a:br>
              <a:rPr lang="en-US" sz="2400">
                <a:solidFill>
                  <a:srgbClr val="C00000"/>
                </a:solidFill>
              </a:rPr>
            </a:br>
            <a:r>
              <a:rPr lang="en-US" sz="2400">
                <a:solidFill>
                  <a:srgbClr val="C00000"/>
                </a:solidFill>
              </a:rPr>
              <a:t>a dispetto di evidenti errori nell’input, </a:t>
            </a:r>
            <a:br>
              <a:rPr lang="en-US" sz="2400">
                <a:solidFill>
                  <a:srgbClr val="C00000"/>
                </a:solidFill>
              </a:rPr>
            </a:br>
            <a:r>
              <a:rPr lang="en-US" sz="2400">
                <a:solidFill>
                  <a:srgbClr val="C00000"/>
                </a:solidFill>
              </a:rPr>
              <a:t>i risultati desiderati possono essere ottenuti senza (o con minime) azioni correttive.”</a:t>
            </a:r>
          </a:p>
          <a:p>
            <a:pPr>
              <a:buFontTx/>
              <a:buNone/>
            </a:pPr>
            <a:r>
              <a:rPr lang="en-US" sz="2400"/>
              <a:t>		ISO 9241 - 10</a:t>
            </a:r>
            <a:endParaRPr lang="en-US" sz="2800"/>
          </a:p>
        </p:txBody>
      </p:sp>
      <p:sp>
        <p:nvSpPr>
          <p:cNvPr id="5" name="Segnaposto piè di pagina 4"/>
          <p:cNvSpPr>
            <a:spLocks noGrp="1"/>
          </p:cNvSpPr>
          <p:nvPr>
            <p:ph type="ftr" sz="quarter" idx="11"/>
          </p:nvPr>
        </p:nvSpPr>
        <p:spPr/>
        <p:txBody>
          <a:bodyPr/>
          <a:lstStyle/>
          <a:p>
            <a:pPr>
              <a:defRPr/>
            </a:pPr>
            <a:r>
              <a:rPr lang="en-US"/>
              <a:t>R.Polillo - Ottobre 2010</a:t>
            </a:r>
          </a:p>
        </p:txBody>
      </p:sp>
      <p:pic>
        <p:nvPicPr>
          <p:cNvPr id="6" name="Picture 2" descr="F:\PUBL_PC\disegno.jpg"/>
          <p:cNvPicPr>
            <a:picLocks noChangeAspect="1" noChangeArrowheads="1"/>
          </p:cNvPicPr>
          <p:nvPr/>
        </p:nvPicPr>
        <p:blipFill>
          <a:blip r:embed="rId2" cstate="print"/>
          <a:srcRect/>
          <a:stretch>
            <a:fillRect/>
          </a:stretch>
        </p:blipFill>
        <p:spPr bwMode="auto">
          <a:xfrm>
            <a:off x="3707904" y="1700808"/>
            <a:ext cx="4968552" cy="42118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it-IT"/>
              <a:t>Esempio</a:t>
            </a:r>
            <a:endParaRPr lang="en-GB" sz="3600"/>
          </a:p>
        </p:txBody>
      </p:sp>
      <p:sp>
        <p:nvSpPr>
          <p:cNvPr id="98309" name="Segnaposto numero diapositiva 6"/>
          <p:cNvSpPr>
            <a:spLocks noGrp="1"/>
          </p:cNvSpPr>
          <p:nvPr>
            <p:ph type="sldNum" sz="quarter" idx="12"/>
          </p:nvPr>
        </p:nvSpPr>
        <p:spPr>
          <a:noFill/>
        </p:spPr>
        <p:txBody>
          <a:bodyPr>
            <a:normAutofit fontScale="85000" lnSpcReduction="20000"/>
          </a:bodyPr>
          <a:lstStyle/>
          <a:p>
            <a:fld id="{DED673DF-8374-4C10-899C-E074F3D5EAAA}" type="slidenum">
              <a:rPr lang="en-US"/>
              <a:pPr/>
              <a:t>49</a:t>
            </a:fld>
            <a:endParaRPr lang="en-US"/>
          </a:p>
        </p:txBody>
      </p:sp>
      <p:pic>
        <p:nvPicPr>
          <p:cNvPr id="98307" name="Picture 3"/>
          <p:cNvPicPr>
            <a:picLocks noChangeAspect="1" noChangeArrowheads="1"/>
          </p:cNvPicPr>
          <p:nvPr/>
        </p:nvPicPr>
        <p:blipFill>
          <a:blip r:embed="rId2" cstate="print"/>
          <a:srcRect l="10953" t="19048" r="46666" b="43619"/>
          <a:stretch>
            <a:fillRect/>
          </a:stretch>
        </p:blipFill>
        <p:spPr bwMode="auto">
          <a:xfrm>
            <a:off x="1181100" y="1916832"/>
            <a:ext cx="6781800" cy="3733800"/>
          </a:xfrm>
          <a:prstGeom prst="rect">
            <a:avLst/>
          </a:prstGeom>
          <a:noFill/>
          <a:ln w="9525">
            <a:noFill/>
            <a:miter lim="800000"/>
            <a:headEnd/>
            <a:tailEnd/>
          </a:ln>
        </p:spPr>
      </p:pic>
      <p:grpSp>
        <p:nvGrpSpPr>
          <p:cNvPr id="2" name="Group 6"/>
          <p:cNvGrpSpPr>
            <a:grpSpLocks/>
          </p:cNvGrpSpPr>
          <p:nvPr/>
        </p:nvGrpSpPr>
        <p:grpSpPr bwMode="auto">
          <a:xfrm>
            <a:off x="990600" y="2132856"/>
            <a:ext cx="2667000" cy="1524000"/>
            <a:chOff x="624" y="1440"/>
            <a:chExt cx="1680" cy="960"/>
          </a:xfrm>
        </p:grpSpPr>
        <p:sp>
          <p:nvSpPr>
            <p:cNvPr id="98310" name="Oval 4"/>
            <p:cNvSpPr>
              <a:spLocks noChangeArrowheads="1"/>
            </p:cNvSpPr>
            <p:nvPr/>
          </p:nvSpPr>
          <p:spPr bwMode="auto">
            <a:xfrm>
              <a:off x="1536" y="1440"/>
              <a:ext cx="768" cy="480"/>
            </a:xfrm>
            <a:prstGeom prst="ellipse">
              <a:avLst/>
            </a:prstGeom>
            <a:noFill/>
            <a:ln w="38100">
              <a:solidFill>
                <a:srgbClr val="FF0000"/>
              </a:solidFill>
              <a:round/>
              <a:headEnd/>
              <a:tailEnd/>
            </a:ln>
          </p:spPr>
          <p:txBody>
            <a:bodyPr wrap="none" anchor="ctr"/>
            <a:lstStyle/>
            <a:p>
              <a:pPr algn="ctr"/>
              <a:endParaRPr lang="en-GB">
                <a:solidFill>
                  <a:srgbClr val="FF0000"/>
                </a:solidFill>
              </a:endParaRPr>
            </a:p>
          </p:txBody>
        </p:sp>
        <p:sp>
          <p:nvSpPr>
            <p:cNvPr id="98311" name="Oval 5"/>
            <p:cNvSpPr>
              <a:spLocks noChangeArrowheads="1"/>
            </p:cNvSpPr>
            <p:nvPr/>
          </p:nvSpPr>
          <p:spPr bwMode="auto">
            <a:xfrm>
              <a:off x="624" y="1920"/>
              <a:ext cx="1440" cy="480"/>
            </a:xfrm>
            <a:prstGeom prst="ellipse">
              <a:avLst/>
            </a:prstGeom>
            <a:noFill/>
            <a:ln w="38100">
              <a:solidFill>
                <a:srgbClr val="FF0000"/>
              </a:solidFill>
              <a:round/>
              <a:headEnd/>
              <a:tailEnd/>
            </a:ln>
          </p:spPr>
          <p:txBody>
            <a:bodyPr wrap="none" anchor="ctr"/>
            <a:lstStyle/>
            <a:p>
              <a:pPr algn="ctr"/>
              <a:endParaRPr lang="en-GB">
                <a:solidFill>
                  <a:srgbClr val="FF0000"/>
                </a:solidFill>
              </a:endParaRPr>
            </a:p>
          </p:txBody>
        </p:sp>
      </p:grpSp>
      <p:sp>
        <p:nvSpPr>
          <p:cNvPr id="8" name="Segnaposto piè di pagina 7"/>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it-IT"/>
              <a:t>Slip (o lapsus)</a:t>
            </a:r>
            <a:endParaRPr lang="en-GB"/>
          </a:p>
        </p:txBody>
      </p:sp>
      <p:sp>
        <p:nvSpPr>
          <p:cNvPr id="5" name="Segnaposto piè di pagina 4"/>
          <p:cNvSpPr>
            <a:spLocks noGrp="1"/>
          </p:cNvSpPr>
          <p:nvPr>
            <p:ph type="ftr" sz="quarter" idx="11"/>
          </p:nvPr>
        </p:nvSpPr>
        <p:spPr/>
        <p:txBody>
          <a:bodyPr/>
          <a:lstStyle/>
          <a:p>
            <a:pPr>
              <a:defRPr/>
            </a:pPr>
            <a:r>
              <a:rPr lang="en-US"/>
              <a:t>R.Polillo - Ottobre 2010</a:t>
            </a:r>
          </a:p>
        </p:txBody>
      </p:sp>
      <p:sp>
        <p:nvSpPr>
          <p:cNvPr id="24580" name="Segnaposto numero diapositiva 3"/>
          <p:cNvSpPr>
            <a:spLocks noGrp="1"/>
          </p:cNvSpPr>
          <p:nvPr>
            <p:ph type="sldNum" sz="quarter" idx="12"/>
          </p:nvPr>
        </p:nvSpPr>
        <p:spPr>
          <a:noFill/>
        </p:spPr>
        <p:txBody>
          <a:bodyPr>
            <a:normAutofit fontScale="85000" lnSpcReduction="20000"/>
          </a:bodyPr>
          <a:lstStyle/>
          <a:p>
            <a:fld id="{C7017062-6DE6-4791-8D8A-523F2753E8B4}" type="slidenum">
              <a:rPr lang="en-US"/>
              <a:pPr/>
              <a:t>5</a:t>
            </a:fld>
            <a:endParaRPr lang="en-US"/>
          </a:p>
        </p:txBody>
      </p:sp>
      <p:sp>
        <p:nvSpPr>
          <p:cNvPr id="438275" name="Rectangle 3"/>
          <p:cNvSpPr>
            <a:spLocks noGrp="1" noChangeArrowheads="1"/>
          </p:cNvSpPr>
          <p:nvPr>
            <p:ph sz="quarter" idx="1"/>
          </p:nvPr>
        </p:nvSpPr>
        <p:spPr/>
        <p:txBody>
          <a:bodyPr>
            <a:normAutofit/>
          </a:bodyPr>
          <a:lstStyle/>
          <a:p>
            <a:pPr>
              <a:lnSpc>
                <a:spcPct val="90000"/>
              </a:lnSpc>
              <a:buFontTx/>
              <a:buNone/>
            </a:pPr>
            <a:r>
              <a:rPr lang="it-IT" sz="2800"/>
              <a:t>	Letteralmente: “scivolata”</a:t>
            </a:r>
          </a:p>
          <a:p>
            <a:pPr>
              <a:lnSpc>
                <a:spcPct val="90000"/>
              </a:lnSpc>
              <a:buFontTx/>
              <a:buNone/>
            </a:pPr>
            <a:r>
              <a:rPr lang="it-IT" sz="2800"/>
              <a:t>	Sostituzione involontaria di una lettera, suono, parola al posto di un’altra e, generalizzando, sostituzione di azioni o comportamenti al posto di altre</a:t>
            </a:r>
          </a:p>
          <a:p>
            <a:pPr>
              <a:lnSpc>
                <a:spcPct val="90000"/>
              </a:lnSpc>
              <a:buFontTx/>
              <a:buNone/>
            </a:pPr>
            <a:endParaRPr lang="it-IT" sz="2800"/>
          </a:p>
          <a:p>
            <a:pPr>
              <a:lnSpc>
                <a:spcPct val="90000"/>
              </a:lnSpc>
              <a:buFontTx/>
              <a:buNone/>
            </a:pPr>
            <a:r>
              <a:rPr lang="it-IT" sz="3200">
                <a:solidFill>
                  <a:schemeClr val="accent2"/>
                </a:solidFill>
              </a:rPr>
              <a:t>	</a:t>
            </a:r>
            <a:r>
              <a:rPr lang="it-IT" sz="3200">
                <a:solidFill>
                  <a:srgbClr val="C00000"/>
                </a:solidFill>
              </a:rPr>
              <a:t>Esempi: </a:t>
            </a:r>
            <a:r>
              <a:rPr lang="it-IT" sz="3200"/>
              <a:t>		</a:t>
            </a:r>
          </a:p>
          <a:p>
            <a:pPr lvl="1">
              <a:lnSpc>
                <a:spcPct val="90000"/>
              </a:lnSpc>
            </a:pPr>
            <a:r>
              <a:rPr lang="it-IT"/>
              <a:t>lapsus linguae</a:t>
            </a:r>
          </a:p>
          <a:p>
            <a:pPr lvl="1">
              <a:lnSpc>
                <a:spcPct val="90000"/>
              </a:lnSpc>
            </a:pPr>
            <a:r>
              <a:rPr lang="it-IT" sz="2400"/>
              <a:t>lapsus calami</a:t>
            </a:r>
            <a:br>
              <a:rPr lang="it-IT"/>
            </a:b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dissolve">
                                      <p:cBhvr>
                                        <p:cTn id="7" dur="500"/>
                                        <p:tgtEl>
                                          <p:spTgt spid="438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8275">
                                            <p:txEl>
                                              <p:pRg st="1" end="1"/>
                                            </p:txEl>
                                          </p:spTgt>
                                        </p:tgtEl>
                                        <p:attrNameLst>
                                          <p:attrName>style.visibility</p:attrName>
                                        </p:attrNameLst>
                                      </p:cBhvr>
                                      <p:to>
                                        <p:strVal val="visible"/>
                                      </p:to>
                                    </p:set>
                                    <p:animEffect transition="in" filter="dissolve">
                                      <p:cBhvr>
                                        <p:cTn id="12" dur="500"/>
                                        <p:tgtEl>
                                          <p:spTgt spid="438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8275">
                                            <p:txEl>
                                              <p:pRg st="3" end="3"/>
                                            </p:txEl>
                                          </p:spTgt>
                                        </p:tgtEl>
                                        <p:attrNameLst>
                                          <p:attrName>style.visibility</p:attrName>
                                        </p:attrNameLst>
                                      </p:cBhvr>
                                      <p:to>
                                        <p:strVal val="visible"/>
                                      </p:to>
                                    </p:set>
                                    <p:animEffect transition="in" filter="dissolve">
                                      <p:cBhvr>
                                        <p:cTn id="17" dur="500"/>
                                        <p:tgtEl>
                                          <p:spTgt spid="438275">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8275">
                                            <p:txEl>
                                              <p:pRg st="4" end="4"/>
                                            </p:txEl>
                                          </p:spTgt>
                                        </p:tgtEl>
                                        <p:attrNameLst>
                                          <p:attrName>style.visibility</p:attrName>
                                        </p:attrNameLst>
                                      </p:cBhvr>
                                      <p:to>
                                        <p:strVal val="visible"/>
                                      </p:to>
                                    </p:set>
                                    <p:animEffect transition="in" filter="dissolve">
                                      <p:cBhvr>
                                        <p:cTn id="20" dur="500"/>
                                        <p:tgtEl>
                                          <p:spTgt spid="438275">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38275">
                                            <p:txEl>
                                              <p:pRg st="5" end="5"/>
                                            </p:txEl>
                                          </p:spTgt>
                                        </p:tgtEl>
                                        <p:attrNameLst>
                                          <p:attrName>style.visibility</p:attrName>
                                        </p:attrNameLst>
                                      </p:cBhvr>
                                      <p:to>
                                        <p:strVal val="visible"/>
                                      </p:to>
                                    </p:set>
                                    <p:animEffect transition="in" filter="dissolve">
                                      <p:cBhvr>
                                        <p:cTn id="23" dur="500"/>
                                        <p:tgtEl>
                                          <p:spTgt spid="438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2" name="Picture 2"/>
          <p:cNvPicPr>
            <a:picLocks noChangeAspect="1" noChangeArrowheads="1"/>
          </p:cNvPicPr>
          <p:nvPr/>
        </p:nvPicPr>
        <p:blipFill>
          <a:blip r:embed="rId3" cstate="print"/>
          <a:srcRect/>
          <a:stretch>
            <a:fillRect/>
          </a:stretch>
        </p:blipFill>
        <p:spPr bwMode="auto">
          <a:xfrm>
            <a:off x="409575" y="1619250"/>
            <a:ext cx="8080375" cy="3257550"/>
          </a:xfrm>
          <a:prstGeom prst="rect">
            <a:avLst/>
          </a:prstGeom>
          <a:noFill/>
          <a:ln w="9525">
            <a:noFill/>
            <a:miter lim="800000"/>
            <a:headEnd/>
            <a:tailEnd/>
          </a:ln>
        </p:spPr>
      </p:pic>
      <p:sp>
        <p:nvSpPr>
          <p:cNvPr id="3" name="Segnaposto piè di pagina 2"/>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olo 1"/>
          <p:cNvSpPr>
            <a:spLocks noGrp="1"/>
          </p:cNvSpPr>
          <p:nvPr>
            <p:ph type="title"/>
          </p:nvPr>
        </p:nvSpPr>
        <p:spPr/>
        <p:txBody>
          <a:bodyPr>
            <a:normAutofit/>
          </a:bodyPr>
          <a:lstStyle/>
          <a:p>
            <a:r>
              <a:rPr lang="it-IT" sz="4000"/>
              <a:t>Esempio di backward recovery: undo</a:t>
            </a:r>
          </a:p>
        </p:txBody>
      </p:sp>
      <p:sp>
        <p:nvSpPr>
          <p:cNvPr id="99335" name="Segnaposto numero diapositiva 6"/>
          <p:cNvSpPr>
            <a:spLocks noGrp="1"/>
          </p:cNvSpPr>
          <p:nvPr>
            <p:ph type="sldNum" sz="quarter" idx="12"/>
          </p:nvPr>
        </p:nvSpPr>
        <p:spPr>
          <a:noFill/>
        </p:spPr>
        <p:txBody>
          <a:bodyPr>
            <a:normAutofit fontScale="85000" lnSpcReduction="20000"/>
          </a:bodyPr>
          <a:lstStyle/>
          <a:p>
            <a:fld id="{1387FB6C-947F-45A4-ACC6-8626FD0B9EED}" type="slidenum">
              <a:rPr lang="en-US"/>
              <a:pPr/>
              <a:t>51</a:t>
            </a:fld>
            <a:endParaRPr lang="en-US"/>
          </a:p>
        </p:txBody>
      </p:sp>
      <p:pic>
        <p:nvPicPr>
          <p:cNvPr id="99331" name="Picture 7"/>
          <p:cNvPicPr>
            <a:picLocks noChangeAspect="1" noChangeArrowheads="1"/>
          </p:cNvPicPr>
          <p:nvPr/>
        </p:nvPicPr>
        <p:blipFill>
          <a:blip r:embed="rId2" cstate="print"/>
          <a:srcRect/>
          <a:stretch>
            <a:fillRect/>
          </a:stretch>
        </p:blipFill>
        <p:spPr bwMode="auto">
          <a:xfrm>
            <a:off x="838200" y="1905000"/>
            <a:ext cx="2774950" cy="3981450"/>
          </a:xfrm>
          <a:prstGeom prst="rect">
            <a:avLst/>
          </a:prstGeom>
          <a:noFill/>
          <a:ln w="9525">
            <a:noFill/>
            <a:miter lim="800000"/>
            <a:headEnd/>
            <a:tailEnd/>
          </a:ln>
        </p:spPr>
      </p:pic>
      <p:sp>
        <p:nvSpPr>
          <p:cNvPr id="99333" name="CasellaDiTesto 4"/>
          <p:cNvSpPr txBox="1">
            <a:spLocks noChangeArrowheads="1"/>
          </p:cNvSpPr>
          <p:nvPr/>
        </p:nvSpPr>
        <p:spPr bwMode="auto">
          <a:xfrm>
            <a:off x="1143000" y="6019800"/>
            <a:ext cx="2514600" cy="400050"/>
          </a:xfrm>
          <a:prstGeom prst="rect">
            <a:avLst/>
          </a:prstGeom>
          <a:noFill/>
          <a:ln w="9525">
            <a:noFill/>
            <a:miter lim="800000"/>
            <a:headEnd/>
            <a:tailEnd/>
          </a:ln>
        </p:spPr>
        <p:txBody>
          <a:bodyPr>
            <a:spAutoFit/>
          </a:bodyPr>
          <a:lstStyle/>
          <a:p>
            <a:r>
              <a:rPr lang="it-IT" sz="2000"/>
              <a:t>PowerPoint 2007</a:t>
            </a:r>
          </a:p>
        </p:txBody>
      </p:sp>
      <p:grpSp>
        <p:nvGrpSpPr>
          <p:cNvPr id="9" name="Gruppo 8"/>
          <p:cNvGrpSpPr/>
          <p:nvPr/>
        </p:nvGrpSpPr>
        <p:grpSpPr>
          <a:xfrm>
            <a:off x="4910138" y="1905000"/>
            <a:ext cx="3203575" cy="4502150"/>
            <a:chOff x="4910138" y="1905000"/>
            <a:chExt cx="3203575" cy="4502150"/>
          </a:xfrm>
        </p:grpSpPr>
        <p:pic>
          <p:nvPicPr>
            <p:cNvPr id="99332" name="Picture 8"/>
            <p:cNvPicPr>
              <a:picLocks noChangeAspect="1" noChangeArrowheads="1"/>
            </p:cNvPicPr>
            <p:nvPr/>
          </p:nvPicPr>
          <p:blipFill>
            <a:blip r:embed="rId3" cstate="print"/>
            <a:srcRect/>
            <a:stretch>
              <a:fillRect/>
            </a:stretch>
          </p:blipFill>
          <p:spPr bwMode="auto">
            <a:xfrm>
              <a:off x="4910138" y="1905000"/>
              <a:ext cx="3203575" cy="3981450"/>
            </a:xfrm>
            <a:prstGeom prst="rect">
              <a:avLst/>
            </a:prstGeom>
            <a:noFill/>
            <a:ln w="9525">
              <a:noFill/>
              <a:miter lim="800000"/>
              <a:headEnd/>
              <a:tailEnd/>
            </a:ln>
          </p:spPr>
        </p:pic>
        <p:sp>
          <p:nvSpPr>
            <p:cNvPr id="99334" name="CasellaDiTesto 5"/>
            <p:cNvSpPr txBox="1">
              <a:spLocks noChangeArrowheads="1"/>
            </p:cNvSpPr>
            <p:nvPr/>
          </p:nvSpPr>
          <p:spPr bwMode="auto">
            <a:xfrm>
              <a:off x="5410200" y="6007100"/>
              <a:ext cx="2514600" cy="400050"/>
            </a:xfrm>
            <a:prstGeom prst="rect">
              <a:avLst/>
            </a:prstGeom>
            <a:noFill/>
            <a:ln w="9525">
              <a:noFill/>
              <a:miter lim="800000"/>
              <a:headEnd/>
              <a:tailEnd/>
            </a:ln>
          </p:spPr>
          <p:txBody>
            <a:bodyPr>
              <a:spAutoFit/>
            </a:bodyPr>
            <a:lstStyle/>
            <a:p>
              <a:r>
                <a:rPr lang="it-IT" sz="2000"/>
                <a:t>Photoshop CS3</a:t>
              </a:r>
            </a:p>
          </p:txBody>
        </p:sp>
      </p:grpSp>
      <p:sp>
        <p:nvSpPr>
          <p:cNvPr id="8" name="Segnaposto piè di pagina 7"/>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e 4"/>
          <p:cNvSpPr/>
          <p:nvPr/>
        </p:nvSpPr>
        <p:spPr bwMode="auto">
          <a:xfrm>
            <a:off x="6086475" y="2566988"/>
            <a:ext cx="814388" cy="814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8" name="Ovale 7"/>
          <p:cNvSpPr/>
          <p:nvPr/>
        </p:nvSpPr>
        <p:spPr bwMode="auto">
          <a:xfrm>
            <a:off x="2012950" y="2563813"/>
            <a:ext cx="814388" cy="8143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12" name="Connettore 2 11"/>
          <p:cNvCxnSpPr>
            <a:stCxn id="8" idx="6"/>
            <a:endCxn id="5" idx="2"/>
          </p:cNvCxnSpPr>
          <p:nvPr/>
        </p:nvCxnSpPr>
        <p:spPr bwMode="auto">
          <a:xfrm>
            <a:off x="2827338" y="2971800"/>
            <a:ext cx="3259137" cy="3175"/>
          </a:xfrm>
          <a:prstGeom prst="straightConnector1">
            <a:avLst/>
          </a:prstGeom>
          <a:ln w="571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0357" name="CasellaDiTesto 12"/>
          <p:cNvSpPr txBox="1">
            <a:spLocks noChangeArrowheads="1"/>
          </p:cNvSpPr>
          <p:nvPr/>
        </p:nvSpPr>
        <p:spPr bwMode="auto">
          <a:xfrm>
            <a:off x="3308350" y="2619375"/>
            <a:ext cx="2443163" cy="368300"/>
          </a:xfrm>
          <a:prstGeom prst="rect">
            <a:avLst/>
          </a:prstGeom>
          <a:noFill/>
          <a:ln w="9525">
            <a:noFill/>
            <a:miter lim="800000"/>
            <a:headEnd/>
            <a:tailEnd/>
          </a:ln>
        </p:spPr>
        <p:txBody>
          <a:bodyPr>
            <a:spAutoFit/>
          </a:bodyPr>
          <a:lstStyle/>
          <a:p>
            <a:r>
              <a:rPr lang="it-IT" sz="1800"/>
              <a:t>AZIONE CORRETTA</a:t>
            </a:r>
          </a:p>
        </p:txBody>
      </p:sp>
      <p:cxnSp>
        <p:nvCxnSpPr>
          <p:cNvPr id="16" name="Connettore 2 15"/>
          <p:cNvCxnSpPr>
            <a:endCxn id="8" idx="5"/>
          </p:cNvCxnSpPr>
          <p:nvPr/>
        </p:nvCxnSpPr>
        <p:spPr bwMode="auto">
          <a:xfrm rot="16200000" flipV="1">
            <a:off x="2436813" y="3530600"/>
            <a:ext cx="1957387" cy="1414463"/>
          </a:xfrm>
          <a:prstGeom prst="straightConnector1">
            <a:avLst/>
          </a:prstGeom>
          <a:ln w="57150">
            <a:solidFill>
              <a:schemeClr val="bg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0359" name="CasellaDiTesto 18"/>
          <p:cNvSpPr txBox="1">
            <a:spLocks noChangeArrowheads="1"/>
          </p:cNvSpPr>
          <p:nvPr/>
        </p:nvSpPr>
        <p:spPr bwMode="auto">
          <a:xfrm rot="3197060">
            <a:off x="2467768" y="3974307"/>
            <a:ext cx="2278063" cy="368300"/>
          </a:xfrm>
          <a:prstGeom prst="rect">
            <a:avLst/>
          </a:prstGeom>
          <a:noFill/>
          <a:ln w="9525">
            <a:noFill/>
            <a:miter lim="800000"/>
            <a:headEnd/>
            <a:tailEnd/>
          </a:ln>
        </p:spPr>
        <p:txBody>
          <a:bodyPr>
            <a:spAutoFit/>
          </a:bodyPr>
          <a:lstStyle/>
          <a:p>
            <a:r>
              <a:rPr lang="it-IT" sz="1800"/>
              <a:t>AZIONE ERRATA</a:t>
            </a:r>
          </a:p>
        </p:txBody>
      </p:sp>
      <p:sp>
        <p:nvSpPr>
          <p:cNvPr id="100360" name="CasellaDiTesto 20"/>
          <p:cNvSpPr txBox="1">
            <a:spLocks noChangeArrowheads="1"/>
          </p:cNvSpPr>
          <p:nvPr/>
        </p:nvSpPr>
        <p:spPr bwMode="auto">
          <a:xfrm>
            <a:off x="1952625" y="2139950"/>
            <a:ext cx="1538288" cy="368300"/>
          </a:xfrm>
          <a:prstGeom prst="rect">
            <a:avLst/>
          </a:prstGeom>
          <a:noFill/>
          <a:ln w="9525">
            <a:noFill/>
            <a:miter lim="800000"/>
            <a:headEnd/>
            <a:tailEnd/>
          </a:ln>
        </p:spPr>
        <p:txBody>
          <a:bodyPr>
            <a:spAutoFit/>
          </a:bodyPr>
          <a:lstStyle/>
          <a:p>
            <a:r>
              <a:rPr lang="it-IT" sz="1800"/>
              <a:t>Stato iniziale</a:t>
            </a:r>
          </a:p>
        </p:txBody>
      </p:sp>
      <p:sp>
        <p:nvSpPr>
          <p:cNvPr id="100361" name="CasellaDiTesto 21"/>
          <p:cNvSpPr txBox="1">
            <a:spLocks noChangeArrowheads="1"/>
          </p:cNvSpPr>
          <p:nvPr/>
        </p:nvSpPr>
        <p:spPr bwMode="auto">
          <a:xfrm>
            <a:off x="5753100" y="2139950"/>
            <a:ext cx="1357313" cy="368300"/>
          </a:xfrm>
          <a:prstGeom prst="rect">
            <a:avLst/>
          </a:prstGeom>
          <a:noFill/>
          <a:ln w="9525">
            <a:noFill/>
            <a:miter lim="800000"/>
            <a:headEnd/>
            <a:tailEnd/>
          </a:ln>
        </p:spPr>
        <p:txBody>
          <a:bodyPr>
            <a:spAutoFit/>
          </a:bodyPr>
          <a:lstStyle/>
          <a:p>
            <a:r>
              <a:rPr lang="it-IT" sz="1800"/>
              <a:t>Stato finale</a:t>
            </a:r>
          </a:p>
        </p:txBody>
      </p:sp>
      <p:sp>
        <p:nvSpPr>
          <p:cNvPr id="100362" name="CasellaDiTesto 22"/>
          <p:cNvSpPr txBox="1">
            <a:spLocks noChangeArrowheads="1"/>
          </p:cNvSpPr>
          <p:nvPr/>
        </p:nvSpPr>
        <p:spPr bwMode="auto">
          <a:xfrm>
            <a:off x="3656013" y="5940425"/>
            <a:ext cx="1951037" cy="369888"/>
          </a:xfrm>
          <a:prstGeom prst="rect">
            <a:avLst/>
          </a:prstGeom>
          <a:noFill/>
          <a:ln w="9525">
            <a:noFill/>
            <a:miter lim="800000"/>
            <a:headEnd/>
            <a:tailEnd/>
          </a:ln>
        </p:spPr>
        <p:txBody>
          <a:bodyPr>
            <a:spAutoFit/>
          </a:bodyPr>
          <a:lstStyle/>
          <a:p>
            <a:r>
              <a:rPr lang="it-IT" sz="1800"/>
              <a:t>Stato di errore</a:t>
            </a:r>
          </a:p>
        </p:txBody>
      </p:sp>
      <p:sp>
        <p:nvSpPr>
          <p:cNvPr id="27" name="Figura a mano libera 26"/>
          <p:cNvSpPr/>
          <p:nvPr/>
        </p:nvSpPr>
        <p:spPr bwMode="auto">
          <a:xfrm flipH="1">
            <a:off x="2378075" y="3406775"/>
            <a:ext cx="1628775" cy="2081213"/>
          </a:xfrm>
          <a:custGeom>
            <a:avLst/>
            <a:gdLst>
              <a:gd name="connsiteX0" fmla="*/ 0 w 1206500"/>
              <a:gd name="connsiteY0" fmla="*/ 2006600 h 2006600"/>
              <a:gd name="connsiteX1" fmla="*/ 990600 w 1206500"/>
              <a:gd name="connsiteY1" fmla="*/ 1308100 h 2006600"/>
              <a:gd name="connsiteX2" fmla="*/ 1206500 w 1206500"/>
              <a:gd name="connsiteY2" fmla="*/ 0 h 2006600"/>
            </a:gdLst>
            <a:ahLst/>
            <a:cxnLst>
              <a:cxn ang="0">
                <a:pos x="connsiteX0" y="connsiteY0"/>
              </a:cxn>
              <a:cxn ang="0">
                <a:pos x="connsiteX1" y="connsiteY1"/>
              </a:cxn>
              <a:cxn ang="0">
                <a:pos x="connsiteX2" y="connsiteY2"/>
              </a:cxn>
            </a:cxnLst>
            <a:rect l="l" t="t" r="r" b="b"/>
            <a:pathLst>
              <a:path w="1206500" h="2006600">
                <a:moveTo>
                  <a:pt x="0" y="2006600"/>
                </a:moveTo>
                <a:cubicBezTo>
                  <a:pt x="394758" y="1824566"/>
                  <a:pt x="789517" y="1642533"/>
                  <a:pt x="990600" y="1308100"/>
                </a:cubicBezTo>
                <a:cubicBezTo>
                  <a:pt x="1191683" y="973667"/>
                  <a:pt x="1199091" y="486833"/>
                  <a:pt x="1206500" y="0"/>
                </a:cubicBezTo>
              </a:path>
            </a:pathLst>
          </a:custGeom>
          <a:ln w="57150">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29" name="Figura a mano libera 28"/>
          <p:cNvSpPr/>
          <p:nvPr/>
        </p:nvSpPr>
        <p:spPr bwMode="auto">
          <a:xfrm>
            <a:off x="4872038" y="3406775"/>
            <a:ext cx="1628775" cy="2081213"/>
          </a:xfrm>
          <a:custGeom>
            <a:avLst/>
            <a:gdLst>
              <a:gd name="connsiteX0" fmla="*/ 0 w 1206500"/>
              <a:gd name="connsiteY0" fmla="*/ 2006600 h 2006600"/>
              <a:gd name="connsiteX1" fmla="*/ 990600 w 1206500"/>
              <a:gd name="connsiteY1" fmla="*/ 1308100 h 2006600"/>
              <a:gd name="connsiteX2" fmla="*/ 1206500 w 1206500"/>
              <a:gd name="connsiteY2" fmla="*/ 0 h 2006600"/>
            </a:gdLst>
            <a:ahLst/>
            <a:cxnLst>
              <a:cxn ang="0">
                <a:pos x="connsiteX0" y="connsiteY0"/>
              </a:cxn>
              <a:cxn ang="0">
                <a:pos x="connsiteX1" y="connsiteY1"/>
              </a:cxn>
              <a:cxn ang="0">
                <a:pos x="connsiteX2" y="connsiteY2"/>
              </a:cxn>
            </a:cxnLst>
            <a:rect l="l" t="t" r="r" b="b"/>
            <a:pathLst>
              <a:path w="1206500" h="2006600">
                <a:moveTo>
                  <a:pt x="0" y="2006600"/>
                </a:moveTo>
                <a:cubicBezTo>
                  <a:pt x="394758" y="1824566"/>
                  <a:pt x="789517" y="1642533"/>
                  <a:pt x="990600" y="1308100"/>
                </a:cubicBezTo>
                <a:cubicBezTo>
                  <a:pt x="1191683" y="973667"/>
                  <a:pt x="1199091" y="486833"/>
                  <a:pt x="1206500" y="0"/>
                </a:cubicBezTo>
              </a:path>
            </a:pathLst>
          </a:custGeom>
          <a:ln w="57150">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18" name="Connettore 1 17"/>
          <p:cNvCxnSpPr>
            <a:stCxn id="7" idx="3"/>
            <a:endCxn id="7" idx="7"/>
          </p:cNvCxnSpPr>
          <p:nvPr/>
        </p:nvCxnSpPr>
        <p:spPr bwMode="auto">
          <a:xfrm rot="5400000" flipH="1" flipV="1">
            <a:off x="4151312" y="5245101"/>
            <a:ext cx="576263" cy="576262"/>
          </a:xfrm>
          <a:prstGeom prst="line">
            <a:avLst/>
          </a:prstGeom>
          <a:ln w="1270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e 6"/>
          <p:cNvSpPr/>
          <p:nvPr/>
        </p:nvSpPr>
        <p:spPr bwMode="auto">
          <a:xfrm>
            <a:off x="4032250" y="5126038"/>
            <a:ext cx="814388" cy="814387"/>
          </a:xfrm>
          <a:prstGeom prst="ellipse">
            <a:avLst/>
          </a:prstGeom>
          <a:noFill/>
          <a:ln w="1270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grpSp>
        <p:nvGrpSpPr>
          <p:cNvPr id="2" name="Gruppo 31"/>
          <p:cNvGrpSpPr>
            <a:grpSpLocks/>
          </p:cNvGrpSpPr>
          <p:nvPr/>
        </p:nvGrpSpPr>
        <p:grpSpPr bwMode="auto">
          <a:xfrm>
            <a:off x="457200" y="2133600"/>
            <a:ext cx="8510588" cy="3625850"/>
            <a:chOff x="457200" y="2133600"/>
            <a:chExt cx="8510587" cy="3625850"/>
          </a:xfrm>
        </p:grpSpPr>
        <p:grpSp>
          <p:nvGrpSpPr>
            <p:cNvPr id="100372" name="Gruppo 29"/>
            <p:cNvGrpSpPr>
              <a:grpSpLocks/>
            </p:cNvGrpSpPr>
            <p:nvPr/>
          </p:nvGrpSpPr>
          <p:grpSpPr bwMode="auto">
            <a:xfrm>
              <a:off x="4848225" y="2139370"/>
              <a:ext cx="4119562" cy="3620080"/>
              <a:chOff x="4848225" y="2139370"/>
              <a:chExt cx="4119562" cy="3620080"/>
            </a:xfrm>
          </p:grpSpPr>
          <p:sp>
            <p:nvSpPr>
              <p:cNvPr id="19" name="Figura a mano libera 18"/>
              <p:cNvSpPr/>
              <p:nvPr/>
            </p:nvSpPr>
            <p:spPr bwMode="auto">
              <a:xfrm>
                <a:off x="4848224" y="3587750"/>
                <a:ext cx="2624138" cy="2171700"/>
              </a:xfrm>
              <a:custGeom>
                <a:avLst/>
                <a:gdLst>
                  <a:gd name="connsiteX0" fmla="*/ 0 w 1206500"/>
                  <a:gd name="connsiteY0" fmla="*/ 2006600 h 2006600"/>
                  <a:gd name="connsiteX1" fmla="*/ 990600 w 1206500"/>
                  <a:gd name="connsiteY1" fmla="*/ 1308100 h 2006600"/>
                  <a:gd name="connsiteX2" fmla="*/ 1206500 w 1206500"/>
                  <a:gd name="connsiteY2" fmla="*/ 0 h 2006600"/>
                </a:gdLst>
                <a:ahLst/>
                <a:cxnLst>
                  <a:cxn ang="0">
                    <a:pos x="connsiteX0" y="connsiteY0"/>
                  </a:cxn>
                  <a:cxn ang="0">
                    <a:pos x="connsiteX1" y="connsiteY1"/>
                  </a:cxn>
                  <a:cxn ang="0">
                    <a:pos x="connsiteX2" y="connsiteY2"/>
                  </a:cxn>
                </a:cxnLst>
                <a:rect l="l" t="t" r="r" b="b"/>
                <a:pathLst>
                  <a:path w="1206500" h="2006600">
                    <a:moveTo>
                      <a:pt x="0" y="2006600"/>
                    </a:moveTo>
                    <a:cubicBezTo>
                      <a:pt x="394758" y="1824566"/>
                      <a:pt x="789517" y="1642533"/>
                      <a:pt x="990600" y="1308100"/>
                    </a:cubicBezTo>
                    <a:cubicBezTo>
                      <a:pt x="1191683" y="973667"/>
                      <a:pt x="1199091" y="486833"/>
                      <a:pt x="1206500" y="0"/>
                    </a:cubicBezTo>
                  </a:path>
                </a:pathLst>
              </a:custGeom>
              <a:ln w="57150">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20" name="Ovale 19"/>
              <p:cNvSpPr/>
              <p:nvPr/>
            </p:nvSpPr>
            <p:spPr bwMode="auto">
              <a:xfrm>
                <a:off x="7110412" y="2773363"/>
                <a:ext cx="814387" cy="81438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00379" name="CasellaDiTesto 21"/>
              <p:cNvSpPr txBox="1">
                <a:spLocks noChangeArrowheads="1"/>
              </p:cNvSpPr>
              <p:nvPr/>
            </p:nvSpPr>
            <p:spPr bwMode="auto">
              <a:xfrm>
                <a:off x="7019938" y="2139370"/>
                <a:ext cx="1947849" cy="646331"/>
              </a:xfrm>
              <a:prstGeom prst="rect">
                <a:avLst/>
              </a:prstGeom>
              <a:noFill/>
              <a:ln w="9525">
                <a:noFill/>
                <a:miter lim="800000"/>
                <a:headEnd/>
                <a:tailEnd/>
              </a:ln>
            </p:spPr>
            <p:txBody>
              <a:bodyPr>
                <a:spAutoFit/>
              </a:bodyPr>
              <a:lstStyle/>
              <a:p>
                <a:r>
                  <a:rPr lang="it-IT" sz="1800"/>
                  <a:t>Stato finale</a:t>
                </a:r>
              </a:p>
              <a:p>
                <a:r>
                  <a:rPr lang="it-IT" sz="1800"/>
                  <a:t>approssimato</a:t>
                </a:r>
              </a:p>
            </p:txBody>
          </p:sp>
        </p:grpSp>
        <p:grpSp>
          <p:nvGrpSpPr>
            <p:cNvPr id="100373" name="Gruppo 30"/>
            <p:cNvGrpSpPr>
              <a:grpSpLocks/>
            </p:cNvGrpSpPr>
            <p:nvPr/>
          </p:nvGrpSpPr>
          <p:grpSpPr bwMode="auto">
            <a:xfrm>
              <a:off x="457200" y="2133600"/>
              <a:ext cx="3589337" cy="3619499"/>
              <a:chOff x="457200" y="2133600"/>
              <a:chExt cx="3589337" cy="3619499"/>
            </a:xfrm>
          </p:grpSpPr>
          <p:sp>
            <p:nvSpPr>
              <p:cNvPr id="24" name="Figura a mano libera 23"/>
              <p:cNvSpPr/>
              <p:nvPr/>
            </p:nvSpPr>
            <p:spPr bwMode="auto">
              <a:xfrm flipH="1">
                <a:off x="1422400" y="3581400"/>
                <a:ext cx="2624138" cy="2171700"/>
              </a:xfrm>
              <a:custGeom>
                <a:avLst/>
                <a:gdLst>
                  <a:gd name="connsiteX0" fmla="*/ 0 w 1206500"/>
                  <a:gd name="connsiteY0" fmla="*/ 2006600 h 2006600"/>
                  <a:gd name="connsiteX1" fmla="*/ 990600 w 1206500"/>
                  <a:gd name="connsiteY1" fmla="*/ 1308100 h 2006600"/>
                  <a:gd name="connsiteX2" fmla="*/ 1206500 w 1206500"/>
                  <a:gd name="connsiteY2" fmla="*/ 0 h 2006600"/>
                </a:gdLst>
                <a:ahLst/>
                <a:cxnLst>
                  <a:cxn ang="0">
                    <a:pos x="connsiteX0" y="connsiteY0"/>
                  </a:cxn>
                  <a:cxn ang="0">
                    <a:pos x="connsiteX1" y="connsiteY1"/>
                  </a:cxn>
                  <a:cxn ang="0">
                    <a:pos x="connsiteX2" y="connsiteY2"/>
                  </a:cxn>
                </a:cxnLst>
                <a:rect l="l" t="t" r="r" b="b"/>
                <a:pathLst>
                  <a:path w="1206500" h="2006600">
                    <a:moveTo>
                      <a:pt x="0" y="2006600"/>
                    </a:moveTo>
                    <a:cubicBezTo>
                      <a:pt x="394758" y="1824566"/>
                      <a:pt x="789517" y="1642533"/>
                      <a:pt x="990600" y="1308100"/>
                    </a:cubicBezTo>
                    <a:cubicBezTo>
                      <a:pt x="1191683" y="973667"/>
                      <a:pt x="1199091" y="486833"/>
                      <a:pt x="1206500" y="0"/>
                    </a:cubicBezTo>
                  </a:path>
                </a:pathLst>
              </a:custGeom>
              <a:ln w="57150">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25" name="Ovale 24"/>
              <p:cNvSpPr/>
              <p:nvPr/>
            </p:nvSpPr>
            <p:spPr bwMode="auto">
              <a:xfrm flipH="1">
                <a:off x="969963" y="2767013"/>
                <a:ext cx="814387" cy="81438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00376" name="CasellaDiTesto 21"/>
              <p:cNvSpPr txBox="1">
                <a:spLocks noChangeArrowheads="1"/>
              </p:cNvSpPr>
              <p:nvPr/>
            </p:nvSpPr>
            <p:spPr bwMode="auto">
              <a:xfrm flipH="1">
                <a:off x="457200" y="2133600"/>
                <a:ext cx="1947849" cy="646331"/>
              </a:xfrm>
              <a:prstGeom prst="rect">
                <a:avLst/>
              </a:prstGeom>
              <a:noFill/>
              <a:ln w="9525">
                <a:noFill/>
                <a:miter lim="800000"/>
                <a:headEnd/>
                <a:tailEnd/>
              </a:ln>
            </p:spPr>
            <p:txBody>
              <a:bodyPr>
                <a:spAutoFit/>
              </a:bodyPr>
              <a:lstStyle/>
              <a:p>
                <a:r>
                  <a:rPr lang="it-IT" sz="1800"/>
                  <a:t>Stato iniziale</a:t>
                </a:r>
              </a:p>
              <a:p>
                <a:r>
                  <a:rPr lang="it-IT" sz="1800"/>
                  <a:t>approssimato</a:t>
                </a:r>
              </a:p>
            </p:txBody>
          </p:sp>
        </p:grpSp>
      </p:grpSp>
      <p:sp>
        <p:nvSpPr>
          <p:cNvPr id="100368" name="CasellaDiTesto 31"/>
          <p:cNvSpPr txBox="1">
            <a:spLocks noChangeArrowheads="1"/>
          </p:cNvSpPr>
          <p:nvPr/>
        </p:nvSpPr>
        <p:spPr bwMode="auto">
          <a:xfrm>
            <a:off x="5572125" y="4673600"/>
            <a:ext cx="1628775" cy="646113"/>
          </a:xfrm>
          <a:prstGeom prst="rect">
            <a:avLst/>
          </a:prstGeom>
          <a:solidFill>
            <a:schemeClr val="bg1"/>
          </a:solidFill>
          <a:ln w="9525">
            <a:noFill/>
            <a:miter lim="800000"/>
            <a:headEnd/>
            <a:tailEnd/>
          </a:ln>
        </p:spPr>
        <p:txBody>
          <a:bodyPr>
            <a:spAutoFit/>
          </a:bodyPr>
          <a:lstStyle/>
          <a:p>
            <a:r>
              <a:rPr lang="it-IT" sz="1800"/>
              <a:t>FORWARD </a:t>
            </a:r>
            <a:br>
              <a:rPr lang="it-IT" sz="1800"/>
            </a:br>
            <a:r>
              <a:rPr lang="it-IT" sz="1800"/>
              <a:t>RECOVERY</a:t>
            </a:r>
          </a:p>
        </p:txBody>
      </p:sp>
      <p:sp>
        <p:nvSpPr>
          <p:cNvPr id="100369" name="CasellaDiTesto 32"/>
          <p:cNvSpPr txBox="1">
            <a:spLocks noChangeArrowheads="1"/>
          </p:cNvSpPr>
          <p:nvPr/>
        </p:nvSpPr>
        <p:spPr bwMode="auto">
          <a:xfrm>
            <a:off x="1681163" y="4673600"/>
            <a:ext cx="1628775" cy="646113"/>
          </a:xfrm>
          <a:prstGeom prst="rect">
            <a:avLst/>
          </a:prstGeom>
          <a:solidFill>
            <a:schemeClr val="bg1"/>
          </a:solidFill>
          <a:ln w="9525">
            <a:noFill/>
            <a:miter lim="800000"/>
            <a:headEnd/>
            <a:tailEnd/>
          </a:ln>
        </p:spPr>
        <p:txBody>
          <a:bodyPr>
            <a:spAutoFit/>
          </a:bodyPr>
          <a:lstStyle/>
          <a:p>
            <a:r>
              <a:rPr lang="it-IT" sz="1800"/>
              <a:t>BACKWARD </a:t>
            </a:r>
            <a:br>
              <a:rPr lang="it-IT" sz="1800"/>
            </a:br>
            <a:r>
              <a:rPr lang="it-IT" sz="1800"/>
              <a:t>RECOVERY</a:t>
            </a:r>
          </a:p>
        </p:txBody>
      </p:sp>
      <p:sp>
        <p:nvSpPr>
          <p:cNvPr id="100370" name="Titolo 25"/>
          <p:cNvSpPr>
            <a:spLocks noGrp="1"/>
          </p:cNvSpPr>
          <p:nvPr>
            <p:ph type="title"/>
          </p:nvPr>
        </p:nvSpPr>
        <p:spPr/>
        <p:txBody>
          <a:bodyPr/>
          <a:lstStyle/>
          <a:p>
            <a:r>
              <a:rPr lang="it-IT"/>
              <a:t>Recovery imperfetta</a:t>
            </a:r>
          </a:p>
        </p:txBody>
      </p:sp>
      <p:sp>
        <p:nvSpPr>
          <p:cNvPr id="100371" name="Segnaposto numero diapositiva 32"/>
          <p:cNvSpPr>
            <a:spLocks noGrp="1"/>
          </p:cNvSpPr>
          <p:nvPr>
            <p:ph type="sldNum" sz="quarter" idx="12"/>
          </p:nvPr>
        </p:nvSpPr>
        <p:spPr>
          <a:noFill/>
        </p:spPr>
        <p:txBody>
          <a:bodyPr>
            <a:normAutofit fontScale="85000" lnSpcReduction="20000"/>
          </a:bodyPr>
          <a:lstStyle/>
          <a:p>
            <a:fld id="{83F7C723-76B6-481C-8ECC-EF525E5C50E1}" type="slidenum">
              <a:rPr lang="en-US"/>
              <a:pPr/>
              <a:t>52</a:t>
            </a:fld>
            <a:endParaRPr lang="en-US"/>
          </a:p>
        </p:txBody>
      </p:sp>
      <p:sp>
        <p:nvSpPr>
          <p:cNvPr id="28" name="Segnaposto piè di pagina 27"/>
          <p:cNvSpPr>
            <a:spLocks noGrp="1"/>
          </p:cNvSpPr>
          <p:nvPr>
            <p:ph type="ftr" sz="quarter" idx="11"/>
          </p:nvPr>
        </p:nvSpPr>
        <p:spPr/>
        <p:txBody>
          <a:bodyPr/>
          <a:lstStyle/>
          <a:p>
            <a:pPr>
              <a:defRPr/>
            </a:pPr>
            <a:r>
              <a:rPr lang="en-US"/>
              <a:t>R.Polillo - Ottobre 2010</a:t>
            </a:r>
          </a:p>
        </p:txBody>
      </p:sp>
      <p:sp>
        <p:nvSpPr>
          <p:cNvPr id="30" name="Text Box 5"/>
          <p:cNvSpPr txBox="1">
            <a:spLocks noChangeArrowheads="1"/>
          </p:cNvSpPr>
          <p:nvPr/>
        </p:nvSpPr>
        <p:spPr bwMode="auto">
          <a:xfrm>
            <a:off x="611560" y="5949280"/>
            <a:ext cx="2437656" cy="584775"/>
          </a:xfrm>
          <a:prstGeom prst="rect">
            <a:avLst/>
          </a:prstGeom>
          <a:noFill/>
          <a:ln w="9525">
            <a:noFill/>
            <a:miter lim="800000"/>
            <a:headEnd/>
            <a:tailEnd/>
          </a:ln>
        </p:spPr>
        <p:txBody>
          <a:bodyPr wrap="square">
            <a:spAutoFit/>
          </a:bodyPr>
          <a:lstStyle/>
          <a:p>
            <a:pPr>
              <a:spcBef>
                <a:spcPct val="50000"/>
              </a:spcBef>
            </a:pPr>
            <a:r>
              <a:rPr lang="it-IT" sz="1600"/>
              <a:t>da Francis Jambon, 1998</a:t>
            </a:r>
            <a:endParaRPr lang="en-GB"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ChangeArrowheads="1"/>
          </p:cNvSpPr>
          <p:nvPr>
            <p:ph type="title"/>
          </p:nvPr>
        </p:nvSpPr>
        <p:spPr/>
        <p:txBody>
          <a:bodyPr/>
          <a:lstStyle/>
          <a:p>
            <a:r>
              <a:rPr lang="en-US"/>
              <a:t>Conclusioni</a:t>
            </a:r>
          </a:p>
        </p:txBody>
      </p:sp>
      <p:sp>
        <p:nvSpPr>
          <p:cNvPr id="103428" name="Segnaposto numero diapositiva 3"/>
          <p:cNvSpPr>
            <a:spLocks noGrp="1"/>
          </p:cNvSpPr>
          <p:nvPr>
            <p:ph type="sldNum" sz="quarter" idx="12"/>
          </p:nvPr>
        </p:nvSpPr>
        <p:spPr>
          <a:noFill/>
        </p:spPr>
        <p:txBody>
          <a:bodyPr>
            <a:normAutofit fontScale="85000" lnSpcReduction="20000"/>
          </a:bodyPr>
          <a:lstStyle/>
          <a:p>
            <a:fld id="{1DE545D5-C89C-402C-AAE0-5E2943305E63}" type="slidenum">
              <a:rPr lang="en-US"/>
              <a:pPr/>
              <a:t>53</a:t>
            </a:fld>
            <a:endParaRPr lang="en-US"/>
          </a:p>
        </p:txBody>
      </p:sp>
      <p:sp>
        <p:nvSpPr>
          <p:cNvPr id="103427" name="Rectangle 1027"/>
          <p:cNvSpPr>
            <a:spLocks noGrp="1" noChangeArrowheads="1"/>
          </p:cNvSpPr>
          <p:nvPr>
            <p:ph sz="quarter" idx="1"/>
          </p:nvPr>
        </p:nvSpPr>
        <p:spPr/>
        <p:txBody>
          <a:bodyPr>
            <a:normAutofit/>
          </a:bodyPr>
          <a:lstStyle/>
          <a:p>
            <a:pPr>
              <a:buFontTx/>
              <a:buNone/>
            </a:pPr>
            <a:r>
              <a:rPr lang="en-US" sz="4000"/>
              <a:t>	</a:t>
            </a:r>
            <a:r>
              <a:rPr lang="en-US" sz="2800"/>
              <a:t>“Il progettista non deve concepire una semplice dicotomia fra errori e comporta-mento corretto: al contrario, tutta l’interazione uomo-macchina deve essere trattata come una procedura cooperativa fra i due, dove gli equivoci possono nascere da ambo le parti.”</a:t>
            </a:r>
          </a:p>
          <a:p>
            <a:pPr>
              <a:buFontTx/>
              <a:buNone/>
            </a:pPr>
            <a:r>
              <a:rPr lang="en-US" sz="2800"/>
              <a:t>							Donald Norman</a:t>
            </a:r>
            <a:endParaRPr lang="en-US" sz="3200"/>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olo 3"/>
          <p:cNvSpPr>
            <a:spLocks noGrp="1"/>
          </p:cNvSpPr>
          <p:nvPr>
            <p:ph type="title"/>
          </p:nvPr>
        </p:nvSpPr>
        <p:spPr/>
        <p:txBody>
          <a:bodyPr/>
          <a:lstStyle/>
          <a:p>
            <a:r>
              <a:rPr lang="it-IT"/>
              <a:t>Queste slides…</a:t>
            </a:r>
          </a:p>
        </p:txBody>
      </p:sp>
      <p:sp>
        <p:nvSpPr>
          <p:cNvPr id="5124" name="Segnaposto contenuto 4"/>
          <p:cNvSpPr>
            <a:spLocks noGrp="1"/>
          </p:cNvSpPr>
          <p:nvPr>
            <p:ph idx="1"/>
          </p:nvPr>
        </p:nvSpPr>
        <p:spPr>
          <a:xfrm>
            <a:off x="409575" y="1628800"/>
            <a:ext cx="8229600" cy="4525963"/>
          </a:xfrm>
        </p:spPr>
        <p:txBody>
          <a:bodyPr/>
          <a:lstStyle/>
          <a:p>
            <a:pPr algn="just">
              <a:buFont typeface="Arial" pitchFamily="34" charset="0"/>
              <a:buNone/>
            </a:pPr>
            <a:r>
              <a:rPr lang="it-IT" sz="2000">
                <a:latin typeface="Arial" pitchFamily="34" charset="0"/>
                <a:cs typeface="Arial" pitchFamily="34" charset="0"/>
              </a:rPr>
              <a:t>	… si basano sul libro “Facile da usare”, dell’autore, dove si trovano tutte le necessarie spiegazioni. Vedi </a:t>
            </a:r>
            <a:r>
              <a:rPr lang="it-IT" sz="2000">
                <a:latin typeface="Arial" pitchFamily="34" charset="0"/>
                <a:cs typeface="Arial" pitchFamily="34" charset="0"/>
                <a:hlinkClick r:id="rId3"/>
              </a:rPr>
              <a:t>www.rpolillo.it</a:t>
            </a:r>
            <a:endParaRPr lang="it-IT" sz="2000">
              <a:latin typeface="Arial" pitchFamily="34" charset="0"/>
              <a:cs typeface="Arial" pitchFamily="34" charset="0"/>
            </a:endParaRPr>
          </a:p>
          <a:p>
            <a:pPr algn="just">
              <a:buFont typeface="Arial" pitchFamily="34" charset="0"/>
              <a:buNone/>
            </a:pPr>
            <a:endParaRPr lang="it-IT" sz="2000">
              <a:latin typeface="Arial" pitchFamily="34" charset="0"/>
              <a:cs typeface="Arial" pitchFamily="34" charset="0"/>
            </a:endParaRPr>
          </a:p>
          <a:p>
            <a:pPr algn="just">
              <a:buFont typeface="Arial" pitchFamily="34" charset="0"/>
              <a:buNone/>
            </a:pPr>
            <a:r>
              <a:rPr lang="it-IT" sz="2000">
                <a:latin typeface="Arial" pitchFamily="34" charset="0"/>
                <a:cs typeface="Arial" pitchFamily="34" charset="0"/>
              </a:rPr>
              <a:t>	Queste slide sono disponibili con licenza Creative Commons (attribuzione, non commerciale, condividi allo stesso modo) a chiunque desiderasse utilizzarle, per esempio a scopo didattico, senza necessità di preventiva autorizzazione. </a:t>
            </a:r>
          </a:p>
          <a:p>
            <a:pPr algn="just">
              <a:buFont typeface="Arial" pitchFamily="34" charset="0"/>
              <a:buNone/>
            </a:pPr>
            <a:endParaRPr lang="it-IT" sz="2000">
              <a:latin typeface="Arial" pitchFamily="34" charset="0"/>
              <a:cs typeface="Arial" pitchFamily="34" charset="0"/>
            </a:endParaRPr>
          </a:p>
          <a:p>
            <a:pPr algn="just">
              <a:buFont typeface="Arial" pitchFamily="34" charset="0"/>
              <a:buNone/>
            </a:pPr>
            <a:r>
              <a:rPr lang="it-IT" sz="2000">
                <a:latin typeface="Arial" pitchFamily="34" charset="0"/>
                <a:cs typeface="Arial" pitchFamily="34" charset="0"/>
              </a:rPr>
              <a:t>	La licenza non si estende alle immagini fotografiche e alle screen shots, i cui diritti restano in capo ai rispettivi proprietari, che sono stati indicati, ove possibile, nelle didascalie del libro. L’autore si scusa per eventuali omissioni, e resta a disposizione per correggerle.</a:t>
            </a:r>
          </a:p>
          <a:p>
            <a:pPr>
              <a:buFont typeface="Arial" pitchFamily="34" charset="0"/>
              <a:buNone/>
            </a:pPr>
            <a:endParaRPr lang="it-IT" sz="2000">
              <a:latin typeface="Arial" pitchFamily="34" charset="0"/>
              <a:cs typeface="Arial" pitchFamily="34" charset="0"/>
            </a:endParaRPr>
          </a:p>
          <a:p>
            <a:pPr>
              <a:buFont typeface="Arial" pitchFamily="34" charset="0"/>
              <a:buNone/>
            </a:pPr>
            <a:endParaRPr lang="it-IT" sz="2800"/>
          </a:p>
          <a:p>
            <a:pPr>
              <a:buFont typeface="Arial" pitchFamily="34" charset="0"/>
              <a:buNone/>
            </a:pPr>
            <a:endParaRPr lang="it-IT" sz="2800"/>
          </a:p>
          <a:p>
            <a:pPr>
              <a:buFont typeface="Arial" pitchFamily="34" charset="0"/>
              <a:buNone/>
            </a:pPr>
            <a:endParaRPr lang="it-IT" sz="2800"/>
          </a:p>
          <a:p>
            <a:pPr>
              <a:buFont typeface="Arial" pitchFamily="34" charset="0"/>
              <a:buNone/>
            </a:pPr>
            <a:endParaRPr lang="it-IT"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4"/>
          <p:cNvGrpSpPr>
            <a:grpSpLocks/>
          </p:cNvGrpSpPr>
          <p:nvPr/>
        </p:nvGrpSpPr>
        <p:grpSpPr bwMode="auto">
          <a:xfrm>
            <a:off x="4876800" y="1828800"/>
            <a:ext cx="2895600" cy="4343400"/>
            <a:chOff x="3072" y="1152"/>
            <a:chExt cx="1824" cy="2736"/>
          </a:xfrm>
          <a:solidFill>
            <a:schemeClr val="bg1">
              <a:lumMod val="85000"/>
            </a:schemeClr>
          </a:solidFill>
        </p:grpSpPr>
        <p:sp>
          <p:nvSpPr>
            <p:cNvPr id="13319" name="Rectangle 2052"/>
            <p:cNvSpPr>
              <a:spLocks noChangeArrowheads="1"/>
            </p:cNvSpPr>
            <p:nvPr/>
          </p:nvSpPr>
          <p:spPr bwMode="auto">
            <a:xfrm>
              <a:off x="3072" y="1152"/>
              <a:ext cx="1824" cy="2736"/>
            </a:xfrm>
            <a:prstGeom prst="rect">
              <a:avLst/>
            </a:prstGeom>
            <a:grpFill/>
            <a:ln w="9525">
              <a:solidFill>
                <a:schemeClr val="tx1"/>
              </a:solidFill>
              <a:miter lim="800000"/>
              <a:headEnd/>
              <a:tailEnd/>
            </a:ln>
          </p:spPr>
          <p:txBody>
            <a:bodyPr wrap="none" anchor="ctr"/>
            <a:lstStyle/>
            <a:p>
              <a:pPr algn="ctr">
                <a:defRPr/>
              </a:pPr>
              <a:endParaRPr lang="en-GB" sz="1800">
                <a:latin typeface="Arial" charset="0"/>
                <a:ea typeface="+mn-ea"/>
              </a:endParaRPr>
            </a:p>
          </p:txBody>
        </p:sp>
        <p:sp>
          <p:nvSpPr>
            <p:cNvPr id="13320" name="Text Box 2058"/>
            <p:cNvSpPr txBox="1">
              <a:spLocks noChangeArrowheads="1"/>
            </p:cNvSpPr>
            <p:nvPr/>
          </p:nvSpPr>
          <p:spPr bwMode="auto">
            <a:xfrm>
              <a:off x="3312" y="1200"/>
              <a:ext cx="1392" cy="250"/>
            </a:xfrm>
            <a:prstGeom prst="rect">
              <a:avLst/>
            </a:prstGeom>
            <a:grpFill/>
            <a:ln w="9525">
              <a:noFill/>
              <a:miter lim="800000"/>
              <a:headEnd/>
              <a:tailEnd/>
            </a:ln>
          </p:spPr>
          <p:txBody>
            <a:bodyPr>
              <a:spAutoFit/>
            </a:bodyPr>
            <a:lstStyle/>
            <a:p>
              <a:pPr algn="ctr">
                <a:spcBef>
                  <a:spcPct val="50000"/>
                </a:spcBef>
                <a:defRPr/>
              </a:pPr>
              <a:r>
                <a:rPr lang="it-IT" sz="2000" dirty="0" err="1">
                  <a:latin typeface="Arial" charset="0"/>
                  <a:ea typeface="+mn-ea"/>
                </a:rPr>
                <a:t>Error</a:t>
              </a:r>
              <a:r>
                <a:rPr lang="it-IT" sz="2000" dirty="0">
                  <a:latin typeface="Arial" charset="0"/>
                  <a:ea typeface="+mn-ea"/>
                </a:rPr>
                <a:t> </a:t>
              </a:r>
              <a:r>
                <a:rPr lang="it-IT" sz="2000" dirty="0" err="1">
                  <a:latin typeface="Arial" charset="0"/>
                  <a:ea typeface="+mn-ea"/>
                </a:rPr>
                <a:t>handling</a:t>
              </a:r>
              <a:endParaRPr lang="en-GB" sz="2000" dirty="0">
                <a:latin typeface="Arial" charset="0"/>
                <a:ea typeface="+mn-ea"/>
              </a:endParaRPr>
            </a:p>
          </p:txBody>
        </p:sp>
      </p:grpSp>
      <p:grpSp>
        <p:nvGrpSpPr>
          <p:cNvPr id="3" name="Group 2062"/>
          <p:cNvGrpSpPr>
            <a:grpSpLocks/>
          </p:cNvGrpSpPr>
          <p:nvPr/>
        </p:nvGrpSpPr>
        <p:grpSpPr bwMode="auto">
          <a:xfrm>
            <a:off x="5181600" y="2438400"/>
            <a:ext cx="2438400" cy="3505200"/>
            <a:chOff x="3264" y="1536"/>
            <a:chExt cx="1536" cy="2208"/>
          </a:xfrm>
          <a:solidFill>
            <a:schemeClr val="bg1">
              <a:lumMod val="65000"/>
            </a:schemeClr>
          </a:solidFill>
        </p:grpSpPr>
        <p:sp>
          <p:nvSpPr>
            <p:cNvPr id="13324" name="Rectangle 2053"/>
            <p:cNvSpPr>
              <a:spLocks noChangeArrowheads="1"/>
            </p:cNvSpPr>
            <p:nvPr/>
          </p:nvSpPr>
          <p:spPr bwMode="auto">
            <a:xfrm>
              <a:off x="3264" y="1536"/>
              <a:ext cx="1536" cy="1584"/>
            </a:xfrm>
            <a:prstGeom prst="rect">
              <a:avLst/>
            </a:prstGeom>
            <a:grpFill/>
            <a:ln w="9525">
              <a:solidFill>
                <a:schemeClr val="tx1"/>
              </a:solidFill>
              <a:miter lim="800000"/>
              <a:headEnd/>
              <a:tailEnd/>
            </a:ln>
          </p:spPr>
          <p:txBody>
            <a:bodyPr wrap="none" anchor="ctr"/>
            <a:lstStyle/>
            <a:p>
              <a:pPr algn="ctr">
                <a:defRPr/>
              </a:pPr>
              <a:endParaRPr lang="it-IT" sz="1800">
                <a:latin typeface="Arial" charset="0"/>
                <a:ea typeface="+mn-ea"/>
              </a:endParaRPr>
            </a:p>
            <a:p>
              <a:pPr algn="ctr">
                <a:defRPr/>
              </a:pPr>
              <a:r>
                <a:rPr lang="it-IT" sz="1800">
                  <a:latin typeface="Arial" charset="0"/>
                  <a:ea typeface="+mn-ea"/>
                </a:rPr>
                <a:t>Error diagnosis</a:t>
              </a: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it-IT" sz="1800">
                <a:latin typeface="Arial" charset="0"/>
                <a:ea typeface="+mn-ea"/>
              </a:endParaRPr>
            </a:p>
            <a:p>
              <a:pPr algn="ctr">
                <a:defRPr/>
              </a:pPr>
              <a:endParaRPr lang="en-GB" sz="1800">
                <a:latin typeface="Arial" charset="0"/>
                <a:ea typeface="+mn-ea"/>
              </a:endParaRPr>
            </a:p>
          </p:txBody>
        </p:sp>
        <p:sp>
          <p:nvSpPr>
            <p:cNvPr id="13325" name="Rectangle 2054"/>
            <p:cNvSpPr>
              <a:spLocks noChangeArrowheads="1"/>
            </p:cNvSpPr>
            <p:nvPr/>
          </p:nvSpPr>
          <p:spPr bwMode="auto">
            <a:xfrm>
              <a:off x="3264" y="3360"/>
              <a:ext cx="1536" cy="384"/>
            </a:xfrm>
            <a:prstGeom prst="rect">
              <a:avLst/>
            </a:prstGeom>
            <a:grpFill/>
            <a:ln w="9525">
              <a:solidFill>
                <a:schemeClr val="tx1"/>
              </a:solidFill>
              <a:miter lim="800000"/>
              <a:headEnd/>
              <a:tailEnd/>
            </a:ln>
          </p:spPr>
          <p:txBody>
            <a:bodyPr wrap="none" anchor="ctr"/>
            <a:lstStyle/>
            <a:p>
              <a:pPr algn="ctr">
                <a:defRPr/>
              </a:pPr>
              <a:r>
                <a:rPr lang="it-IT" sz="1800">
                  <a:latin typeface="Arial" charset="0"/>
                  <a:ea typeface="+mn-ea"/>
                </a:rPr>
                <a:t>Error recovery</a:t>
              </a:r>
              <a:endParaRPr lang="en-GB" sz="1800">
                <a:latin typeface="Arial" charset="0"/>
                <a:ea typeface="+mn-ea"/>
              </a:endParaRPr>
            </a:p>
          </p:txBody>
        </p:sp>
        <p:sp>
          <p:nvSpPr>
            <p:cNvPr id="13326" name="Line 2059"/>
            <p:cNvSpPr>
              <a:spLocks noChangeShapeType="1"/>
            </p:cNvSpPr>
            <p:nvPr/>
          </p:nvSpPr>
          <p:spPr bwMode="auto">
            <a:xfrm>
              <a:off x="4032" y="3120"/>
              <a:ext cx="0" cy="240"/>
            </a:xfrm>
            <a:prstGeom prst="line">
              <a:avLst/>
            </a:prstGeom>
            <a:grpFill/>
            <a:ln w="28575">
              <a:solidFill>
                <a:schemeClr val="tx1"/>
              </a:solidFill>
              <a:round/>
              <a:headEnd/>
              <a:tailEnd type="triangle" w="med" len="med"/>
            </a:ln>
          </p:spPr>
          <p:txBody>
            <a:bodyPr/>
            <a:lstStyle/>
            <a:p>
              <a:pPr>
                <a:defRPr/>
              </a:pPr>
              <a:endParaRPr lang="it-IT">
                <a:latin typeface="Arial" charset="0"/>
                <a:ea typeface="+mn-ea"/>
              </a:endParaRPr>
            </a:p>
          </p:txBody>
        </p:sp>
      </p:grpSp>
      <p:sp>
        <p:nvSpPr>
          <p:cNvPr id="68612" name="Rectangle 2050"/>
          <p:cNvSpPr>
            <a:spLocks noGrp="1" noChangeArrowheads="1"/>
          </p:cNvSpPr>
          <p:nvPr>
            <p:ph type="title"/>
          </p:nvPr>
        </p:nvSpPr>
        <p:spPr/>
        <p:txBody>
          <a:bodyPr>
            <a:normAutofit/>
          </a:bodyPr>
          <a:lstStyle/>
          <a:p>
            <a:r>
              <a:rPr lang="it-IT" sz="4000"/>
              <a:t>Progettare per l’errore: temi</a:t>
            </a:r>
            <a:endParaRPr lang="en-GB" sz="4000"/>
          </a:p>
        </p:txBody>
      </p:sp>
      <p:sp>
        <p:nvSpPr>
          <p:cNvPr id="16" name="Segnaposto piè di pagina 15"/>
          <p:cNvSpPr>
            <a:spLocks noGrp="1"/>
          </p:cNvSpPr>
          <p:nvPr>
            <p:ph type="ftr" sz="quarter" idx="11"/>
          </p:nvPr>
        </p:nvSpPr>
        <p:spPr/>
        <p:txBody>
          <a:bodyPr/>
          <a:lstStyle/>
          <a:p>
            <a:pPr>
              <a:defRPr/>
            </a:pPr>
            <a:r>
              <a:rPr lang="en-US"/>
              <a:t>R.Polillo - Ottobre 2010</a:t>
            </a:r>
          </a:p>
        </p:txBody>
      </p:sp>
      <p:sp>
        <p:nvSpPr>
          <p:cNvPr id="68615" name="Segnaposto numero diapositiva 14"/>
          <p:cNvSpPr>
            <a:spLocks noGrp="1"/>
          </p:cNvSpPr>
          <p:nvPr>
            <p:ph type="sldNum" sz="quarter" idx="12"/>
          </p:nvPr>
        </p:nvSpPr>
        <p:spPr>
          <a:noFill/>
        </p:spPr>
        <p:txBody>
          <a:bodyPr>
            <a:normAutofit fontScale="85000" lnSpcReduction="20000"/>
          </a:bodyPr>
          <a:lstStyle/>
          <a:p>
            <a:fld id="{4AEA2F20-2254-4098-BD76-50D9070004D9}" type="slidenum">
              <a:rPr lang="en-US"/>
              <a:pPr/>
              <a:t>6</a:t>
            </a:fld>
            <a:endParaRPr lang="en-US"/>
          </a:p>
        </p:txBody>
      </p:sp>
      <p:sp>
        <p:nvSpPr>
          <p:cNvPr id="442371" name="Rectangle 2051"/>
          <p:cNvSpPr>
            <a:spLocks noChangeArrowheads="1"/>
          </p:cNvSpPr>
          <p:nvPr/>
        </p:nvSpPr>
        <p:spPr bwMode="auto">
          <a:xfrm>
            <a:off x="1524000" y="1828800"/>
            <a:ext cx="2495550" cy="4419600"/>
          </a:xfrm>
          <a:prstGeom prst="rect">
            <a:avLst/>
          </a:prstGeom>
          <a:solidFill>
            <a:schemeClr val="bg1">
              <a:lumMod val="85000"/>
            </a:schemeClr>
          </a:solidFill>
          <a:ln w="9525">
            <a:solidFill>
              <a:schemeClr val="tx1"/>
            </a:solidFill>
            <a:miter lim="800000"/>
            <a:headEnd/>
            <a:tailEnd/>
          </a:ln>
        </p:spPr>
        <p:txBody>
          <a:bodyPr wrap="none" anchor="ctr"/>
          <a:lstStyle/>
          <a:p>
            <a:pPr algn="ctr"/>
            <a:r>
              <a:rPr lang="it-IT" sz="2000"/>
              <a:t>Error prevention</a:t>
            </a:r>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it-IT" sz="1800"/>
          </a:p>
          <a:p>
            <a:pPr algn="ctr"/>
            <a:endParaRPr lang="en-GB" sz="1800"/>
          </a:p>
        </p:txBody>
      </p:sp>
      <p:grpSp>
        <p:nvGrpSpPr>
          <p:cNvPr id="4" name="Group 2063"/>
          <p:cNvGrpSpPr>
            <a:grpSpLocks/>
          </p:cNvGrpSpPr>
          <p:nvPr/>
        </p:nvGrpSpPr>
        <p:grpSpPr bwMode="auto">
          <a:xfrm>
            <a:off x="5448300" y="3048000"/>
            <a:ext cx="1905000" cy="1600200"/>
            <a:chOff x="3432" y="1920"/>
            <a:chExt cx="1200" cy="1008"/>
          </a:xfrm>
        </p:grpSpPr>
        <p:sp>
          <p:nvSpPr>
            <p:cNvPr id="13321" name="Rectangle 2055"/>
            <p:cNvSpPr>
              <a:spLocks noChangeArrowheads="1"/>
            </p:cNvSpPr>
            <p:nvPr/>
          </p:nvSpPr>
          <p:spPr bwMode="auto">
            <a:xfrm>
              <a:off x="3432" y="1920"/>
              <a:ext cx="1200" cy="384"/>
            </a:xfrm>
            <a:prstGeom prst="rect">
              <a:avLst/>
            </a:prstGeom>
            <a:solidFill>
              <a:schemeClr val="tx1">
                <a:lumMod val="50000"/>
                <a:lumOff val="50000"/>
              </a:schemeClr>
            </a:solidFill>
            <a:ln w="9525">
              <a:solidFill>
                <a:schemeClr val="tx1"/>
              </a:solidFill>
              <a:miter lim="800000"/>
              <a:headEnd/>
              <a:tailEnd/>
            </a:ln>
          </p:spPr>
          <p:txBody>
            <a:bodyPr wrap="none" anchor="ctr"/>
            <a:lstStyle/>
            <a:p>
              <a:pPr algn="ctr"/>
              <a:r>
                <a:rPr lang="it-IT" sz="1800">
                  <a:solidFill>
                    <a:schemeClr val="bg1"/>
                  </a:solidFill>
                </a:rPr>
                <a:t>Error detection</a:t>
              </a:r>
              <a:endParaRPr lang="en-GB" sz="1800">
                <a:solidFill>
                  <a:schemeClr val="bg1"/>
                </a:solidFill>
              </a:endParaRPr>
            </a:p>
          </p:txBody>
        </p:sp>
        <p:sp>
          <p:nvSpPr>
            <p:cNvPr id="13322" name="Rectangle 2056"/>
            <p:cNvSpPr>
              <a:spLocks noChangeArrowheads="1"/>
            </p:cNvSpPr>
            <p:nvPr/>
          </p:nvSpPr>
          <p:spPr bwMode="auto">
            <a:xfrm>
              <a:off x="3432" y="2544"/>
              <a:ext cx="1200" cy="384"/>
            </a:xfrm>
            <a:prstGeom prst="rect">
              <a:avLst/>
            </a:prstGeom>
            <a:solidFill>
              <a:schemeClr val="tx1">
                <a:lumMod val="50000"/>
                <a:lumOff val="50000"/>
              </a:schemeClr>
            </a:solidFill>
            <a:ln w="9525">
              <a:solidFill>
                <a:schemeClr val="tx1"/>
              </a:solidFill>
              <a:miter lim="800000"/>
              <a:headEnd/>
              <a:tailEnd/>
            </a:ln>
          </p:spPr>
          <p:txBody>
            <a:bodyPr wrap="none" anchor="ctr"/>
            <a:lstStyle/>
            <a:p>
              <a:pPr algn="ctr"/>
              <a:r>
                <a:rPr lang="it-IT" sz="1800">
                  <a:solidFill>
                    <a:schemeClr val="bg1"/>
                  </a:solidFill>
                </a:rPr>
                <a:t>Error explanation</a:t>
              </a:r>
              <a:endParaRPr lang="en-GB" sz="1800">
                <a:solidFill>
                  <a:schemeClr val="bg1"/>
                </a:solidFill>
              </a:endParaRPr>
            </a:p>
          </p:txBody>
        </p:sp>
        <p:sp>
          <p:nvSpPr>
            <p:cNvPr id="68618" name="Line 2057"/>
            <p:cNvSpPr>
              <a:spLocks noChangeShapeType="1"/>
            </p:cNvSpPr>
            <p:nvPr/>
          </p:nvSpPr>
          <p:spPr bwMode="auto">
            <a:xfrm>
              <a:off x="4032" y="2304"/>
              <a:ext cx="0" cy="240"/>
            </a:xfrm>
            <a:prstGeom prst="line">
              <a:avLst/>
            </a:prstGeom>
            <a:noFill/>
            <a:ln w="28575">
              <a:solidFill>
                <a:schemeClr val="tx1"/>
              </a:solidFill>
              <a:round/>
              <a:headEnd/>
              <a:tailEnd type="triangle" w="med" len="med"/>
            </a:ln>
          </p:spPr>
          <p:txBody>
            <a:bodyPr/>
            <a:lstStyle/>
            <a:p>
              <a:endParaRPr lang="it-IT"/>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2371"/>
                                        </p:tgtEl>
                                        <p:attrNameLst>
                                          <p:attrName>style.visibility</p:attrName>
                                        </p:attrNameLst>
                                      </p:cBhvr>
                                      <p:to>
                                        <p:strVal val="visible"/>
                                      </p:to>
                                    </p:set>
                                    <p:animEffect transition="in" filter="dissolve">
                                      <p:cBhvr>
                                        <p:cTn id="7" dur="500"/>
                                        <p:tgtEl>
                                          <p:spTgt spid="442371"/>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nvGraphicFramePr>
        <p:xfrm>
          <a:off x="1524000" y="1397000"/>
          <a:ext cx="6504384" cy="440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olo 4"/>
          <p:cNvSpPr>
            <a:spLocks noGrp="1"/>
          </p:cNvSpPr>
          <p:nvPr>
            <p:ph type="title"/>
          </p:nvPr>
        </p:nvSpPr>
        <p:spPr/>
        <p:txBody>
          <a:bodyPr/>
          <a:lstStyle/>
          <a:p>
            <a:r>
              <a:rPr lang="it-IT"/>
              <a:t>Progettare per l’errore: temi</a:t>
            </a:r>
          </a:p>
        </p:txBody>
      </p:sp>
      <p:sp>
        <p:nvSpPr>
          <p:cNvPr id="4" name="Segnaposto piè di pagina 3"/>
          <p:cNvSpPr>
            <a:spLocks noGrp="1"/>
          </p:cNvSpPr>
          <p:nvPr>
            <p:ph type="ftr" sz="quarter" idx="11"/>
          </p:nvPr>
        </p:nvSpPr>
        <p:spPr/>
        <p:txBody>
          <a:bodyPr/>
          <a:lstStyle/>
          <a:p>
            <a:pPr>
              <a:defRPr/>
            </a:pPr>
            <a:r>
              <a:rPr lang="en-US"/>
              <a:t>R.Polillo - Ottobre 2010</a:t>
            </a:r>
          </a:p>
        </p:txBody>
      </p:sp>
      <p:sp>
        <p:nvSpPr>
          <p:cNvPr id="7" name="Segnaposto numero diapositiva 6"/>
          <p:cNvSpPr>
            <a:spLocks noGrp="1"/>
          </p:cNvSpPr>
          <p:nvPr>
            <p:ph type="sldNum" sz="quarter" idx="12"/>
          </p:nvPr>
        </p:nvSpPr>
        <p:spPr/>
        <p:txBody>
          <a:bodyPr>
            <a:normAutofit fontScale="85000" lnSpcReduction="20000"/>
          </a:bodyPr>
          <a:lstStyle/>
          <a:p>
            <a:fld id="{D9FD8712-FC50-40F1-A101-A3A1A566A54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it-IT"/>
              <a:t>Prevenzione</a:t>
            </a:r>
            <a:endParaRPr lang="en-GB"/>
          </a:p>
        </p:txBody>
      </p:sp>
      <p:sp>
        <p:nvSpPr>
          <p:cNvPr id="27652" name="Segnaposto numero diapositiva 3"/>
          <p:cNvSpPr>
            <a:spLocks noGrp="1"/>
          </p:cNvSpPr>
          <p:nvPr>
            <p:ph type="sldNum" sz="quarter" idx="12"/>
          </p:nvPr>
        </p:nvSpPr>
        <p:spPr>
          <a:noFill/>
        </p:spPr>
        <p:txBody>
          <a:bodyPr>
            <a:normAutofit fontScale="85000" lnSpcReduction="20000"/>
          </a:bodyPr>
          <a:lstStyle/>
          <a:p>
            <a:fld id="{C84E3B76-9715-4518-B350-5062316FBAD5}" type="slidenum">
              <a:rPr lang="en-US"/>
              <a:pPr/>
              <a:t>8</a:t>
            </a:fld>
            <a:endParaRPr lang="en-US"/>
          </a:p>
        </p:txBody>
      </p:sp>
      <p:sp>
        <p:nvSpPr>
          <p:cNvPr id="440323" name="Rectangle 3"/>
          <p:cNvSpPr>
            <a:spLocks noGrp="1" noChangeArrowheads="1"/>
          </p:cNvSpPr>
          <p:nvPr>
            <p:ph sz="quarter" idx="1"/>
          </p:nvPr>
        </p:nvSpPr>
        <p:spPr/>
        <p:txBody>
          <a:bodyPr/>
          <a:lstStyle/>
          <a:p>
            <a:r>
              <a:rPr lang="it-IT">
                <a:solidFill>
                  <a:srgbClr val="C00000"/>
                </a:solidFill>
              </a:rPr>
              <a:t>Degli slip: </a:t>
            </a:r>
            <a:r>
              <a:rPr lang="it-IT" sz="2800"/>
              <a:t>di solito è abbastanza facile</a:t>
            </a:r>
            <a:br>
              <a:rPr lang="it-IT" sz="2800"/>
            </a:br>
            <a:r>
              <a:rPr lang="it-IT" sz="2400"/>
              <a:t> </a:t>
            </a:r>
            <a:br>
              <a:rPr lang="it-IT" sz="2400"/>
            </a:br>
            <a:r>
              <a:rPr lang="it-IT" sz="2400" u="sng"/>
              <a:t>Esempio</a:t>
            </a:r>
            <a:r>
              <a:rPr lang="it-IT" sz="2400"/>
              <a:t>: “giusta” distanza fra i pulsanti, allontanando pulsanti di uso frequente da pulsanti “pericolosi”</a:t>
            </a:r>
          </a:p>
          <a:p>
            <a:endParaRPr lang="it-IT" sz="2400"/>
          </a:p>
          <a:p>
            <a:r>
              <a:rPr lang="it-IT">
                <a:solidFill>
                  <a:srgbClr val="C00000"/>
                </a:solidFill>
              </a:rPr>
              <a:t>Dei mistake</a:t>
            </a:r>
            <a:r>
              <a:rPr lang="it-IT" sz="2800">
                <a:solidFill>
                  <a:srgbClr val="C00000"/>
                </a:solidFill>
              </a:rPr>
              <a:t>: </a:t>
            </a:r>
            <a:r>
              <a:rPr lang="it-IT" sz="2800"/>
              <a:t>più difficile</a:t>
            </a:r>
            <a:br>
              <a:rPr lang="it-IT" sz="2800"/>
            </a:br>
            <a:br>
              <a:rPr lang="it-IT" sz="2800"/>
            </a:br>
            <a:r>
              <a:rPr lang="it-IT" sz="2400" u="sng"/>
              <a:t>Esempio</a:t>
            </a:r>
            <a:r>
              <a:rPr lang="it-IT" sz="2400"/>
              <a:t>: formazione degli utenti, riprogettazione del sistema </a:t>
            </a:r>
            <a:endParaRPr lang="en-GB" sz="2400"/>
          </a:p>
        </p:txBody>
      </p:sp>
      <p:sp>
        <p:nvSpPr>
          <p:cNvPr id="5" name="Segnaposto piè di pagina 4"/>
          <p:cNvSpPr>
            <a:spLocks noGrp="1"/>
          </p:cNvSpPr>
          <p:nvPr>
            <p:ph type="ftr" sz="quarter" idx="11"/>
          </p:nvPr>
        </p:nvSpPr>
        <p:spPr/>
        <p:txBody>
          <a:bodyPr/>
          <a:lstStyle/>
          <a:p>
            <a:pPr>
              <a:defRPr/>
            </a:pPr>
            <a:r>
              <a:rPr lang="en-US"/>
              <a:t>R.Polillo - Ottobre 2010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animEffect transition="in" filter="dissolve">
                                      <p:cBhvr>
                                        <p:cTn id="7" dur="500"/>
                                        <p:tgtEl>
                                          <p:spTgt spid="440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23">
                                            <p:txEl>
                                              <p:pRg st="2" end="2"/>
                                            </p:txEl>
                                          </p:spTgt>
                                        </p:tgtEl>
                                        <p:attrNameLst>
                                          <p:attrName>style.visibility</p:attrName>
                                        </p:attrNameLst>
                                      </p:cBhvr>
                                      <p:to>
                                        <p:strVal val="visible"/>
                                      </p:to>
                                    </p:set>
                                    <p:animEffect transition="in" filter="dissolve">
                                      <p:cBhvr>
                                        <p:cTn id="12" dur="500"/>
                                        <p:tgtEl>
                                          <p:spTgt spid="440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normAutofit/>
          </a:bodyPr>
          <a:lstStyle/>
          <a:p>
            <a:r>
              <a:rPr lang="it-IT"/>
              <a:t>Prevenzione degli slip: esempio</a:t>
            </a:r>
            <a:endParaRPr lang="en-GB"/>
          </a:p>
        </p:txBody>
      </p:sp>
      <p:sp>
        <p:nvSpPr>
          <p:cNvPr id="8" name="Segnaposto piè di pagina 7"/>
          <p:cNvSpPr>
            <a:spLocks noGrp="1"/>
          </p:cNvSpPr>
          <p:nvPr>
            <p:ph type="ftr" sz="quarter" idx="11"/>
          </p:nvPr>
        </p:nvSpPr>
        <p:spPr/>
        <p:txBody>
          <a:bodyPr/>
          <a:lstStyle/>
          <a:p>
            <a:pPr>
              <a:defRPr/>
            </a:pPr>
            <a:r>
              <a:rPr lang="en-US"/>
              <a:t>R.Polillo - Ottobre 2010</a:t>
            </a:r>
          </a:p>
        </p:txBody>
      </p:sp>
      <p:sp>
        <p:nvSpPr>
          <p:cNvPr id="28677" name="Segnaposto numero diapositiva 6"/>
          <p:cNvSpPr>
            <a:spLocks noGrp="1"/>
          </p:cNvSpPr>
          <p:nvPr>
            <p:ph type="sldNum" sz="quarter" idx="12"/>
          </p:nvPr>
        </p:nvSpPr>
        <p:spPr>
          <a:noFill/>
        </p:spPr>
        <p:txBody>
          <a:bodyPr>
            <a:normAutofit fontScale="85000" lnSpcReduction="20000"/>
          </a:bodyPr>
          <a:lstStyle/>
          <a:p>
            <a:fld id="{0F7F9F0E-DE98-4FFC-A8A6-B645EDC9A49F}" type="slidenum">
              <a:rPr lang="en-US"/>
              <a:pPr/>
              <a:t>9</a:t>
            </a:fld>
            <a:endParaRPr lang="en-US"/>
          </a:p>
        </p:txBody>
      </p:sp>
      <p:grpSp>
        <p:nvGrpSpPr>
          <p:cNvPr id="28675" name="Group 1027"/>
          <p:cNvGrpSpPr>
            <a:grpSpLocks/>
          </p:cNvGrpSpPr>
          <p:nvPr/>
        </p:nvGrpSpPr>
        <p:grpSpPr bwMode="auto">
          <a:xfrm>
            <a:off x="2800896" y="1600200"/>
            <a:ext cx="3505200" cy="4495800"/>
            <a:chOff x="768" y="1056"/>
            <a:chExt cx="2208" cy="2832"/>
          </a:xfrm>
        </p:grpSpPr>
        <p:pic>
          <p:nvPicPr>
            <p:cNvPr id="28678" name="Picture 1028"/>
            <p:cNvPicPr>
              <a:picLocks noChangeAspect="1" noChangeArrowheads="1"/>
            </p:cNvPicPr>
            <p:nvPr/>
          </p:nvPicPr>
          <p:blipFill>
            <a:blip r:embed="rId2" cstate="print"/>
            <a:srcRect r="78096" b="55048"/>
            <a:stretch>
              <a:fillRect/>
            </a:stretch>
          </p:blipFill>
          <p:spPr bwMode="auto">
            <a:xfrm>
              <a:off x="768" y="1056"/>
              <a:ext cx="2208" cy="2832"/>
            </a:xfrm>
            <a:prstGeom prst="rect">
              <a:avLst/>
            </a:prstGeom>
            <a:noFill/>
            <a:ln w="9525">
              <a:noFill/>
              <a:miter lim="800000"/>
              <a:headEnd/>
              <a:tailEnd/>
            </a:ln>
          </p:spPr>
        </p:pic>
        <p:sp>
          <p:nvSpPr>
            <p:cNvPr id="28679" name="Rectangle 1029"/>
            <p:cNvSpPr>
              <a:spLocks noChangeArrowheads="1"/>
            </p:cNvSpPr>
            <p:nvPr/>
          </p:nvSpPr>
          <p:spPr bwMode="auto">
            <a:xfrm>
              <a:off x="2430" y="3120"/>
              <a:ext cx="384" cy="432"/>
            </a:xfrm>
            <a:prstGeom prst="rect">
              <a:avLst/>
            </a:prstGeom>
            <a:solidFill>
              <a:schemeClr val="bg1"/>
            </a:solidFill>
            <a:ln w="9525">
              <a:noFill/>
              <a:miter lim="800000"/>
              <a:headEnd/>
              <a:tailEnd/>
            </a:ln>
          </p:spPr>
          <p:txBody>
            <a:bodyPr wrap="none" anchor="ctr"/>
            <a:lstStyle/>
            <a:p>
              <a:endParaRPr lang="it-IT"/>
            </a:p>
          </p:txBody>
        </p:sp>
      </p:grpSp>
      <p:sp>
        <p:nvSpPr>
          <p:cNvPr id="28676" name="AutoShape 1031"/>
          <p:cNvSpPr>
            <a:spLocks/>
          </p:cNvSpPr>
          <p:nvPr/>
        </p:nvSpPr>
        <p:spPr bwMode="auto">
          <a:xfrm>
            <a:off x="5516165" y="4953000"/>
            <a:ext cx="207963" cy="685800"/>
          </a:xfrm>
          <a:prstGeom prst="rightBrace">
            <a:avLst>
              <a:gd name="adj1" fmla="val 37633"/>
              <a:gd name="adj2" fmla="val 50000"/>
            </a:avLst>
          </a:prstGeom>
          <a:noFill/>
          <a:ln w="28575">
            <a:solidFill>
              <a:srgbClr val="FF0000"/>
            </a:solidFill>
            <a:round/>
            <a:headEnd/>
            <a:tailEnd/>
          </a:ln>
        </p:spPr>
        <p:txBody>
          <a:bodyPr wrap="none" anchor="ctr"/>
          <a:lstStyle/>
          <a:p>
            <a:endParaRPr lang="it-IT"/>
          </a:p>
        </p:txBody>
      </p:sp>
      <p:sp>
        <p:nvSpPr>
          <p:cNvPr id="10" name="Freccia a destra 9"/>
          <p:cNvSpPr/>
          <p:nvPr/>
        </p:nvSpPr>
        <p:spPr>
          <a:xfrm flipH="1">
            <a:off x="5796136" y="5125662"/>
            <a:ext cx="1224136" cy="3600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una">
  <a:themeElements>
    <a:clrScheme name="IUM2011">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un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BD2280119838348804E17B05519DED4" ma:contentTypeVersion="2" ma:contentTypeDescription="Creare un nuovo documento." ma:contentTypeScope="" ma:versionID="35b5168e87bb795bd024b35115a64f40">
  <xsd:schema xmlns:xsd="http://www.w3.org/2001/XMLSchema" xmlns:xs="http://www.w3.org/2001/XMLSchema" xmlns:p="http://schemas.microsoft.com/office/2006/metadata/properties" xmlns:ns2="4e3a6620-3a61-4df5-a5e8-6f7b54aafe4c" targetNamespace="http://schemas.microsoft.com/office/2006/metadata/properties" ma:root="true" ma:fieldsID="45c01938cc2f07391df8cd5e231713e8" ns2:_="">
    <xsd:import namespace="4e3a6620-3a61-4df5-a5e8-6f7b54aafe4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a6620-3a61-4df5-a5e8-6f7b54aafe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94E714-658C-4942-8DFD-39CE5B57E25C}"/>
</file>

<file path=customXml/itemProps2.xml><?xml version="1.0" encoding="utf-8"?>
<ds:datastoreItem xmlns:ds="http://schemas.openxmlformats.org/officeDocument/2006/customXml" ds:itemID="{0C193764-6C57-432F-AD64-911A94D2A58E}"/>
</file>

<file path=customXml/itemProps3.xml><?xml version="1.0" encoding="utf-8"?>
<ds:datastoreItem xmlns:ds="http://schemas.openxmlformats.org/officeDocument/2006/customXml" ds:itemID="{CFEE74F7-60EA-43E9-9E6F-1EAD29D2F3AB}"/>
</file>

<file path=docProps/app.xml><?xml version="1.0" encoding="utf-8"?>
<Properties xmlns="http://schemas.openxmlformats.org/officeDocument/2006/extended-properties" xmlns:vt="http://schemas.openxmlformats.org/officeDocument/2006/docPropsVTypes">
  <Template>Median</Template>
  <TotalTime>2814</TotalTime>
  <Words>2579</Words>
  <Application>Microsoft Office PowerPoint</Application>
  <PresentationFormat>Presentazione su schermo (4:3)</PresentationFormat>
  <Paragraphs>462</Paragraphs>
  <Slides>54</Slides>
  <Notes>27</Notes>
  <HiddenSlides>5</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54</vt:i4>
      </vt:variant>
    </vt:vector>
  </HeadingPairs>
  <TitlesOfParts>
    <vt:vector size="62" baseType="lpstr">
      <vt:lpstr>Arial</vt:lpstr>
      <vt:lpstr>Calibri</vt:lpstr>
      <vt:lpstr>Cambria</vt:lpstr>
      <vt:lpstr>Times New Roman</vt:lpstr>
      <vt:lpstr>Verdana</vt:lpstr>
      <vt:lpstr>Wingdings</vt:lpstr>
      <vt:lpstr>Wingdings 2</vt:lpstr>
      <vt:lpstr>Luna</vt:lpstr>
      <vt:lpstr>PROGETTARE PER L’ERRORE</vt:lpstr>
      <vt:lpstr>Scopo di questa lezione</vt:lpstr>
      <vt:lpstr>Errore</vt:lpstr>
      <vt:lpstr>Classificare l’errore umano</vt:lpstr>
      <vt:lpstr>Slip (o lapsus)</vt:lpstr>
      <vt:lpstr>Progettare per l’errore: temi</vt:lpstr>
      <vt:lpstr>Progettare per l’errore: temi</vt:lpstr>
      <vt:lpstr>Prevenzione</vt:lpstr>
      <vt:lpstr>Prevenzione degli slip: esempio</vt:lpstr>
      <vt:lpstr>Prevenzione dell’errore: alcune indicazioni </vt:lpstr>
      <vt:lpstr>Comportamenti modali</vt:lpstr>
      <vt:lpstr>Comportamento modale: esempio </vt:lpstr>
      <vt:lpstr>Presentazione standard di PowerPoint</vt:lpstr>
      <vt:lpstr>Presentazione standard di PowerPoint</vt:lpstr>
      <vt:lpstr>Presentazione standard di PowerPoint</vt:lpstr>
      <vt:lpstr>Presentazione standard di PowerPoint</vt:lpstr>
      <vt:lpstr>Funzioni obbliganti </vt:lpstr>
      <vt:lpstr>Funzioni obbliganti: esercizio</vt:lpstr>
      <vt:lpstr>Funzioni obbliganti: esercizio 1</vt:lpstr>
      <vt:lpstr>Presentazione standard di PowerPoint</vt:lpstr>
      <vt:lpstr>Input vincolati</vt:lpstr>
      <vt:lpstr>Input vincolati: esercizio</vt:lpstr>
      <vt:lpstr>Non sovraccaricare la memoria a breve termine</vt:lpstr>
      <vt:lpstr>Richiedere conferme</vt:lpstr>
      <vt:lpstr>Richieste di conferma: esempi da discutere</vt:lpstr>
      <vt:lpstr>Richieste di conferma: esempi da discutere</vt:lpstr>
      <vt:lpstr>Richieste di conferma: esempi da discutere</vt:lpstr>
      <vt:lpstr>Usare default inoffensivi: esempio</vt:lpstr>
      <vt:lpstr>Progettare per l’errore: temi</vt:lpstr>
      <vt:lpstr>Un buon messaggio di errore deve…</vt:lpstr>
      <vt:lpstr>Livelli di allerta</vt:lpstr>
      <vt:lpstr>Messaggi di errore: linee guida</vt:lpstr>
      <vt:lpstr>Esempi da discutere</vt:lpstr>
      <vt:lpstr>Esempi da discutere</vt:lpstr>
      <vt:lpstr>Esempi da discutere</vt:lpstr>
      <vt:lpstr>Linee guida per il web</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HTTP 404 - File not found</vt:lpstr>
      <vt:lpstr>Presentazione standard di PowerPoint</vt:lpstr>
      <vt:lpstr>Presentazione standard di PowerPoint</vt:lpstr>
      <vt:lpstr>Progettare per l’errore: temi</vt:lpstr>
      <vt:lpstr>Error recovery (ripristino)</vt:lpstr>
      <vt:lpstr>Tolleranza verso gli errori</vt:lpstr>
      <vt:lpstr>Esempio</vt:lpstr>
      <vt:lpstr>Presentazione standard di PowerPoint</vt:lpstr>
      <vt:lpstr>Esempio di backward recovery: undo</vt:lpstr>
      <vt:lpstr>Recovery imperfetta</vt:lpstr>
      <vt:lpstr>Conclusioni</vt:lpstr>
      <vt:lpstr>Queste slides…</vt:lpstr>
    </vt:vector>
  </TitlesOfParts>
  <Company>Etnoteam S.p.A.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Roberto Polillo</dc:creator>
  <cp:lastModifiedBy>BERARDINA DE CAROLIS</cp:lastModifiedBy>
  <cp:revision>604</cp:revision>
  <cp:lastPrinted>2009-10-30T23:27:14Z</cp:lastPrinted>
  <dcterms:created xsi:type="dcterms:W3CDTF">2009-10-30T23:00:12Z</dcterms:created>
  <dcterms:modified xsi:type="dcterms:W3CDTF">2021-12-03T13:50:03Z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0x0101003BD2280119838348804E17B05519DED4</vt:lpwstr>
  </property>
</Properties>
</file>