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>
        <p:scale>
          <a:sx n="75" d="100"/>
          <a:sy n="75" d="100"/>
        </p:scale>
        <p:origin x="-1522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18/12/2020</a:t>
            </a:fld>
            <a:endParaRPr lang="it-IT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une.nociglia.le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683568" y="764704"/>
            <a:ext cx="7848872" cy="36625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 7 PRINCIPI DEL </a:t>
            </a:r>
            <a:r>
              <a:rPr lang="it-IT" sz="72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DIALOGO</a:t>
            </a:r>
          </a:p>
          <a:p>
            <a:pPr algn="ctr"/>
            <a:endParaRPr lang="it-IT" sz="8800" b="1" cap="none" spc="0" dirty="0"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51520" y="4869160"/>
            <a:ext cx="4910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i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Nome gruppo: </a:t>
            </a:r>
            <a:r>
              <a:rPr lang="it-IT" sz="3200" b="1" i="1" u="sng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CREWMATES</a:t>
            </a:r>
            <a:endParaRPr lang="it-IT" sz="3200" b="1" i="1" u="sng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23528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b="1" dirty="0" smtClean="0"/>
              <a:t>MONICA VADRUCCI</a:t>
            </a:r>
          </a:p>
          <a:p>
            <a:r>
              <a:rPr lang="it-IT" sz="2400" b="1" dirty="0" smtClean="0"/>
              <a:t>FRANCESCO TERENZIO</a:t>
            </a:r>
          </a:p>
          <a:p>
            <a:r>
              <a:rPr lang="it-IT" sz="2400" b="1" dirty="0" smtClean="0"/>
              <a:t>GIANLUIGI SPERTI 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3284984"/>
            <a:ext cx="74888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Sito preso in esame: “Comune di </a:t>
            </a:r>
            <a:r>
              <a:rPr lang="it-IT" sz="2800" dirty="0" err="1" smtClean="0"/>
              <a:t>Nociglia</a:t>
            </a:r>
            <a:r>
              <a:rPr lang="it-IT" sz="2800" dirty="0" smtClean="0"/>
              <a:t> (Le)”</a:t>
            </a:r>
          </a:p>
          <a:p>
            <a:r>
              <a:rPr lang="it-IT" sz="2800" dirty="0" smtClean="0">
                <a:solidFill>
                  <a:srgbClr val="FF0000"/>
                </a:solidFill>
                <a:hlinkClick r:id="rId2"/>
              </a:rPr>
              <a:t>https://www.comune.nociglia.le.it</a:t>
            </a:r>
            <a:r>
              <a:rPr lang="it-IT" sz="2800" dirty="0" smtClean="0">
                <a:solidFill>
                  <a:srgbClr val="FF0000"/>
                </a:solidFill>
                <a:hlinkClick r:id="rId2"/>
              </a:rPr>
              <a:t>/</a:t>
            </a:r>
            <a:endParaRPr lang="it-IT" sz="2800" dirty="0" smtClean="0">
              <a:solidFill>
                <a:srgbClr val="FF0000"/>
              </a:solidFill>
            </a:endParaRPr>
          </a:p>
          <a:p>
            <a:endParaRPr lang="it-IT" sz="2800" dirty="0" smtClean="0"/>
          </a:p>
          <a:p>
            <a:endParaRPr lang="it-IT" sz="2800" dirty="0" smtClean="0"/>
          </a:p>
          <a:p>
            <a:r>
              <a:rPr lang="it-IT" dirty="0" smtClean="0"/>
              <a:t>                            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123728" y="0"/>
            <a:ext cx="6094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ADEGUATEZZA AL COMPITO</a:t>
            </a:r>
            <a:endParaRPr lang="it-IT" sz="4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3608" y="134076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principio “Adeguatezza al compito” è rispettato in quanto il sito </a:t>
            </a:r>
            <a:r>
              <a:rPr lang="it-IT" dirty="0" smtClean="0"/>
              <a:t>supporta l’utente nella ricerca del </a:t>
            </a:r>
            <a:r>
              <a:rPr lang="it-IT" dirty="0" smtClean="0"/>
              <a:t>campo interessato. Le </a:t>
            </a:r>
            <a:r>
              <a:rPr lang="it-IT" dirty="0" smtClean="0"/>
              <a:t>funzionalità del sistema e il dialogo essenziale rendono le caratteristiche del compito adeguate.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791" r="8200" b="4158"/>
          <a:stretch>
            <a:fillRect/>
          </a:stretch>
        </p:blipFill>
        <p:spPr bwMode="auto">
          <a:xfrm>
            <a:off x="107504" y="3645024"/>
            <a:ext cx="4472922" cy="252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8189" r="5625" b="4633"/>
          <a:stretch>
            <a:fillRect/>
          </a:stretch>
        </p:blipFill>
        <p:spPr bwMode="auto">
          <a:xfrm>
            <a:off x="4644008" y="3645024"/>
            <a:ext cx="4352484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923928" y="0"/>
            <a:ext cx="4230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AUTODESCRIZIONE</a:t>
            </a:r>
            <a:endParaRPr lang="it-IT" sz="4000" dirty="0"/>
          </a:p>
        </p:txBody>
      </p:sp>
      <p:sp>
        <p:nvSpPr>
          <p:cNvPr id="6" name="Rettangolo 5"/>
          <p:cNvSpPr/>
          <p:nvPr/>
        </p:nvSpPr>
        <p:spPr>
          <a:xfrm>
            <a:off x="107504" y="836712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Il principio </a:t>
            </a:r>
            <a:r>
              <a:rPr lang="it-IT" dirty="0" smtClean="0"/>
              <a:t>“</a:t>
            </a:r>
            <a:r>
              <a:rPr lang="it-IT" dirty="0" err="1" smtClean="0"/>
              <a:t>A</a:t>
            </a:r>
            <a:r>
              <a:rPr lang="it-IT" dirty="0" err="1" smtClean="0"/>
              <a:t>utodescrizione</a:t>
            </a:r>
            <a:r>
              <a:rPr lang="it-IT" dirty="0" smtClean="0"/>
              <a:t>”</a:t>
            </a:r>
            <a:r>
              <a:rPr lang="it-IT" b="1" dirty="0" smtClean="0"/>
              <a:t> </a:t>
            </a:r>
            <a:r>
              <a:rPr lang="it-IT" dirty="0" smtClean="0"/>
              <a:t>è rispettato perché agli utenti risulta evidente, in ogni momento:</a:t>
            </a:r>
          </a:p>
          <a:p>
            <a:pPr lvl="0"/>
            <a:r>
              <a:rPr lang="it-IT" dirty="0" smtClean="0"/>
              <a:t>In che dialogo si trovano</a:t>
            </a:r>
            <a:r>
              <a:rPr lang="it-IT" dirty="0" smtClean="0"/>
              <a:t>: Menu sulla destra evidenzia la sezione di riferimento (atti e pubblicazioni)</a:t>
            </a:r>
            <a:endParaRPr lang="it-IT" dirty="0" smtClean="0"/>
          </a:p>
          <a:p>
            <a:pPr lvl="0"/>
            <a:r>
              <a:rPr lang="it-IT" dirty="0" smtClean="0"/>
              <a:t>In che punto si trovano all’interno del dialogo: </a:t>
            </a:r>
            <a:r>
              <a:rPr lang="it-IT" dirty="0" smtClean="0"/>
              <a:t>evidenzia  la pagina selezionata dall’utente (avvisi pubblici) </a:t>
            </a:r>
            <a:endParaRPr lang="it-I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7981" r="1503" b="6617"/>
          <a:stretch>
            <a:fillRect/>
          </a:stretch>
        </p:blipFill>
        <p:spPr bwMode="auto">
          <a:xfrm>
            <a:off x="683568" y="2708920"/>
            <a:ext cx="7813157" cy="40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e 7"/>
          <p:cNvSpPr/>
          <p:nvPr/>
        </p:nvSpPr>
        <p:spPr>
          <a:xfrm>
            <a:off x="4860032" y="2780928"/>
            <a:ext cx="3096344" cy="386104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7504" y="0"/>
            <a:ext cx="8892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CONFORMITÀ</a:t>
            </a:r>
          </a:p>
          <a:p>
            <a:pPr algn="r"/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it-IT" sz="4000" b="1" dirty="0" smtClean="0"/>
              <a:t> </a:t>
            </a:r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ALLE ASPETTATIVE DELL’UTENTE</a:t>
            </a:r>
            <a:endParaRPr lang="it-IT" sz="40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5536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principio  “Conformità alle aspettative dell’utente” </a:t>
            </a:r>
            <a:r>
              <a:rPr lang="it-IT" b="1" dirty="0" smtClean="0"/>
              <a:t>NON</a:t>
            </a:r>
            <a:r>
              <a:rPr lang="it-IT" dirty="0" smtClean="0"/>
              <a:t> è rispettato in quanto nella sezione “Cenni storici” non troviamo nessun documento allegato. Il Sito inoltre non comunica all’utente che la pagina è vuota.</a:t>
            </a: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4862" r="8284" b="8030"/>
          <a:stretch>
            <a:fillRect/>
          </a:stretch>
        </p:blipFill>
        <p:spPr bwMode="auto">
          <a:xfrm>
            <a:off x="467544" y="2352604"/>
            <a:ext cx="8208912" cy="431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116632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ADEGUATEZZA ALL’APPRENDIMENTO</a:t>
            </a:r>
            <a:endParaRPr lang="it-IT" sz="4000" dirty="0"/>
          </a:p>
        </p:txBody>
      </p:sp>
      <p:sp>
        <p:nvSpPr>
          <p:cNvPr id="6146" name="AutoShape 2" descr="data:image/jpeg;base64,/9j/4AAQSkZJRgABAQEAeAB4AAD/2wCEAAgICAgJCAkKCgkNDgwODRMREBARExwUFhQWFBwrGx8bGx8bKyYuJSMlLiZENS8vNUROQj5CTl9VVV93cXecnNEBCAgICAkICQoKCQ0ODA4NExEQEBETHBQWFBYUHCsbHxsbHxsrJi4lIyUuJkQ1Ly81RE5CPkJOX1VVX3dxd5yc0f/CABEIAk8FAAMBIgACEQEDEQH/xAAcAAEAAgMBAQEAAAAAAAAAAAAAAQUCAwQGBwj/2gAIAQEAAAAA/P4WHaAAABOWASIAAAEwAAAAAAAAAAAAAAJgFEFh2koDp6MePAAN3Zx6Tp2p5dQAAnaGqAAAAAAAAAADbqANufOCYBklGKiCw7Wy5UmJ2dpnWQkEI3aNLds3dHB210gDQJ36d06cunUkARr1gAAAAAHb166yA27cNAMuvVs5cSdttX8YWLoc1eogsO1suIpsS6nZDj5u/R08HXq6M63SxxWGnu2cjmwbbHh6q4jVv5cp2R19PDxdsT0btRtxx5oatYAAAAABe4ZVnMHTlzZ6g6+rgaJM7jZjS4Czx6nLXKILDtdXXnXaC9GHNzdmrq5ZdWNejHU7sejdwZ88M+/lx0mvHr4s2XLZ7OHT34ujpc+6I21ppxAAAAAALfZnS6xO/Rv1YB2dvJwgsu3kqw7nQ5+FRBYdpujUTY9WMODATAGrFNjpjLnxAGrFG1nqbNO7LMATEaQAAAAABl06dQMtuOuAzzwxgNueGoNrNhqUQWHaATYb8ODQABIdjkwgLb2eYJkiTFIAGQAAAAAIKLyIAAAAAAmKIT294AQkAAAAe99HytgEgAAAAAAAAMcOh8igAAAAAARRiejrAAAAAAD6Fe+aZAACQgAAAAAAEYXVp8awggAlMoiEEkEAGHIJ6OkAAAAAGMYxh9J9B5zdkAACx91WeIgAAAAAAI0W9l8ZwhBECZykYMUBigAGgOroDHFOUgAAGOOOOW2YPofoPO7MwAAz+/6c/C/OkkCUATGUIAAA0W3f8exIaUEzkmYiMYxQxBbWuzjotJLnDq6BhiG0AACMMcYjdaabU9Xced2ZgABYfoevz878Xn7F4rX1ba7s4b6h3buem+g09l566pUvJgABotu/4/iHOGWUyY444REAL67GryWlLmDq6CNay7KFlmAxjHFOWWUoxxxx2dMdZ7a987szAADL7tZdXyfwb6JpsazvrPZ0Ornt6yx8ZZ1vp9dpwWnlrv5cAAGi27/ju7o1cjTLJlIxxxwiIAb/AGKs5b2anzw5g6ugxwXXd5dOxEYYxjBMzlllkES34dJ7i987szAAB2+vrvLYkoCSASiSAAA0W3f8czyw1sRMyiIwjHFAkWfpa+ubL3l8mOUOroMcM/WT5+uhGIgGWWeUyBFpy9p7K783tzAAAAAAAAAAGi27/jfY18jCcmUkYxhEYgSd3qeTi09Vpw+XHKHV0Ix1wQlAhlOU5ZABGJJ9C9H5vfmAiUSiQCJRKJAIlEokAiUShz23f8Z78tPEjKZkRjjGCCQJ9Z04c3Y85WDlDdsgBJLKcpkCImEzMRjiH0T0nm9uYAAAAAAAAAA0W3f8XiBmykMYxjGBMjE6fSdKKWlQconPYJTOU5TIERjERE5M2UhKJ9/6Lze3MAAAAAAAAAAaLbv+PYSicJlKGMY4ogSIJdmfLpByhs2ZTlllBKDFEYgJmcpmZZ7g91f+b25z2+28tw2XT5/svqTVnoy9JS6+7j9j84uL+r8/cdHFybt9N6zv8jsz6+HLYvPO9FP7vy+nf33HmtOzn9DVU+Jotu/5NiHMkRGMYoQCAAByiejpxjGMAkAATknKZlnuD3V/5vbm9D6S7peO+8xceko+/jqN9xZ+d6+b0PyD6PV+p+SfV6nf2ee9L8i9pwW/qPM8G/1NFO3T6T5P9Rq+/wAb7ijt+HlrHqvm1CaLbv8AnOvHgOdKIYxGKEIADpz5oIOQN2YNzVEgACZllKZ2bg91f+b25l7xY6dmnfht0xkndrxyy4e/n38X0Pxcc2zp455u7DPVsy17NLor7Lnx24bsdWOUb+TUaLbv+XZatBzyREYxixgASZ3+3DKo4Q4w27An1GNLxSAAE5GSZyyyk976Dze3NcW1HYUX0jy3Lv6K3b3anNo66Cw37bji423X01q50aLquwt6K15OOov+2q2abOt5u5Z1Om68rzjRa2HyGDFjMIiIwRASAXuzPLUotcHIGzMme255VHISIJmQMkpbR770Pm9ua5+j1tz819P6CuqbKz4dnNbUN2+U+1udVlhzVd/889953C5MOqts+bHRbeF9ha0dNZejo+6pvdNTc0Xh+IaLWw+RazGJIRijEiYmJBD0zPVo0aa0jmDPYJdnZUwklMEiEyMpJyzHvvQ+c2ZnRLTls1JzZaduqdnfV4b2GerdpylGZizwnHPRuxz1+j56bHYMIwgaLWw+S6BiIRijEBAEek0bc9XNorUOcM9gSAmQSCZJmUznI996HzmzOdvoaG622NZqsuHRYV2wrL+889Vzbea9hV19lnz4915VcGrf5oAAADRa2HyTSMREIjGECEALvBtjbQ64OcM9gJAJJAJmU5Jy6cOo9re+c2ZvRe/+d+3uqK3qde50V3pfHWFN0X1X5X1vqvjX13xmq7tOau6qr2HkLqw+UVgAAANFrYfIMQxYoiIxYgAE3e3DOo5UQ5w2ZgkAkkAJmUzn2YWp6u685szM8M2MgMcsckROWErupwxTAyxgAAAGi1sPj2eoYohGKIgBIBlnpSQ5Q2ZzJKBIAASyJnOSXv8A0XnNmYAAAAAAAAAA0Wth8c7NkV5EQiIRAmQAhEZZDHjDdsAASEoBMkpnO14Nx7i+85szAJQAAAAAAAAGi27/AI3KMWeKIMYABJAAiHIG7YDPusfPMgACSZJlnjme+9D5zZmsXLa1OGybWqwt6P1HFUbMM4jKwr5jn6GGd9nX83Fu7uB6HzeZhnlrwwABotu/4129emrbIRCABAkhBAhDkDbnCZ6rXu0ebSEpEpATOWOsPono/ObM1+9tc+Y9H4/29DqvaLxP1Pyui53dlZe+eu6nTefM/oW7zvrvIejqIrbC/o922LXz1vo5rnz/AA+BABotu/4xM44t8QQREghAgQYwhE8wZ5SmbG3afPgJmUwiUzJLZhqD6J6TzmzN0vf0tZzdfXw7cOTg9PT45b+6/wCft8X08FhTemzrOyqz6tWfqfHb8uTXaVNnza9jm4IADRbd/wAXxDojEiGIkMUAIiIgNAmcxkSQEpSBKZTLdnsD3V/5zZnO3r1bNVx0UfFs+lfN7qtxz0rHTzb++p0ez8zz5Y6+u6qebfp7+PTv0ad7Kb/ze3h77vygBotu/wCSwGjHBDFAEEARCAg0icsiUyQEiUgEynZsz2bs+mt91f8AnNmb0vuav1PnbWsmh8n9V+T/AGmhztaK78ta5WHFj5ywsrKm4uX0Dor7amdKxr/NW/qvK92O3v8AmH03yvggDRbd/wArbebBoaYhCABAIQgENIZ5kgSSkAEpk3ZZ7NnR3VftL/zmzN09GvvtM/Pb+biv6Sw5u+yo45bFpmeZ248XThslnr3RomY5+zLj7OSO+oua7jQBotu/5vuxrtLQwxxgIAQQCIIDQG/MATKUgTIJk2RlmmHvL/zmzNedG6Krp4beuw6Obfj26eLR6/z9nnT1lpaz5Ls37ed0eg8neee6/f8AheL2nm+bds5N9Va1dna+VgDRbd/yODLHUljCMQmAIEQiEIOYOjcnPHFinOSZEkmUpQYDOMXv/Q+c2ZvS+8qrPV1VnTw39Tp9L5S3il5rT0fmbaPD+1qfVfIvS9d7p5s+H1HnKL0N55zkdfpvKLCx+d/RPm/0fynhAGi27/j0G7SZ54YspIwQIlBERGKIJcYdPRExg6dmjTnmJTMzIAy14jdpPf8AofObM529mjZlgZNUdXJnt16OvLmdNbY6ujpqnTzOnmz2c/QaY3YYMuqrseGx4tEAaLbv+PQbuqz7cp18+PPzcmpERMAiIIiEEq8OrpRjhn6joo6idspJSllOUA0Bu0nv/Reb2Zz03XH1cvRa0fH1+gpc+GwcXXpseLn76+pAAAAAAaLbv+PQ6vTbYnXhOM4ZaanlhEMcWImUYoTJWB1dJjhssefn05bcpSkJynIS16ROWs9/6LzezOfSew4L6t1ejpvO2XoeXzXVb9VT2aLWrcNd4oAAAAABotu/49HT7bmiMtMQ1Z6NvT57kQiBGJEQTMkVQdG9LBnhLZnKZBlMspJacEN2ke+9F5vZmz2Y7tWc4Y547dVx1+cyyxZY45c4AAAAADRbd/x+PbXNJytulhGOnmvbOt8vEIYkYoxIQgiuDfumUYpZZymZSmUymZnDDAMsY1ZfQvReb2ZgAAAAAAAAADRbd/x/T7/1/g9EMNWHLvvOXyV5Y0OKIiIREQiIQiEcAdO+ZGLLKUkpkmZTMmGfWOLm5D6P6bzezMAABMAAAAAAAaLbv+KY+2+/9nl/FeOz9h7T0dtrpPjro8RXwhEQQhBECK0OnoSkJlKZSylMpS06c9smnRpPo/pfN7M232fjdM2VasqwWdYPQ+eB6ChxB6HHj5uUExf0CzrAANFt3/E4+w/fyGOBhpoPn1XdfO6GIhEQiEEQgKwTv3yJlJMylMpTKZNUuo4deOk+jem83szn03T7KrvqDzvr9HbU5dFpX81n8895q46b1Nn5yxr735f9Hig9j4/1FEpfRW1D0ab+j2WVRss/jeIAaLbv+Jx+kPqMCMIYaPN/Mq688n5SIIiERCEQQRXCd28mUyklKRKZJI6ddgVfPhpPo/pvN7M2z1mj0fk8Ob6T87s+Pbhnsq++m7+vDjsdMdFbY0Hr1Z3U2/p5+Po7+fVkydlLnZ1FWAGi27/icfp36IEYI18vmfmlJ67wXnkIgiEERCEQrxO/cmRMkiSUgJ1YANJ9H9N5vZm6PaeP58nfyaZmbCvw655rKtRq3a/R+c67PZV4c2SNV/pq7Osw2LOsxjLXt934bRiBotu/4ph9vb+/3t9UfMPM0OXovoHznh9x8ThCEQCIQQRXCd+2SZEpEgBKdesBhi+kem83szem7vYed9h52x4q3Hv7uep0+m01Nr3U9v8AOvf41FZ6fvqe3Vx+j813+O9BQeg9H5W/8z62r4/Sef10fob+n874oDRbd/xXV9V9tX+dtfqfzfwfpfVdFJ0Z+S9L8SAghBAQiK8Tv3EyEpABJMkARB9B9H5vZmy9nTT08uG/lvqbu4efbuxjb0VHfUXejDR2dXFGvC3pO2v38/tuCm09u/j26OGz4O6NeitA0W3f8b7v0Zb1nx76Z77551+g+Je69LXVtL6n5L48gBCBAiK8Tv3BMkkSJCQZbchnOvNg91f+c2Zu/fy3O2o7dNfo6vY+E6TVsytKrk6/Q+Y26p3dtKJQkgSEAA0W3f8AKbr9Q8nB8T+vet8T6Pr+J+k9JWceuv4PkAgABCCuE79wASJCZA2Z5nb1ZVXdnGHsrfzezNf+22cVlHB34+O9J6H5B9Bv/OW3Jxdvd8w+g8V9Wefsbiu+caAAAAANFt3/ADnP9S9GOxp8r6nLTz09HOnn818pIBEISkhCvE79oBICSQmZy2ZmWzbplue1ufN7M5yuWjfo26c+Hvyqt9pceb6q/f00N9wZ9VXbOPXwgAAAAaLbv+XT93+i8G7ZXec9Xo0ctJg5sfiFYARAQSFeG/cABITIDZMynPWCPfei83szAAAAAAAAAAGi27/kEWX61qOuk+cWP0HVy1+WnP495jnADEiEBLhDdtmUxMCQlIJTmG7VAHv/AEXm9mYAAAAAAAAAA0W3f8dW/wCrato4NLDrw5OXxPy9AggIQQBxBv2pACZgEyZNiDfoAe/9F5vZm6/R+TxmzrBtap9X5XEtauI6+abPgWFTb1ETbVUBcaufoqwABotu/wCPRv8A1f17q3j19Hdpo+Dk+LVGLFEgQCIRMOMN2zKSASCUiZnLKBv0APf+i83szei9tU7O+h5t/oOGyxr9HrfI3NdvqLWjs7mgtd1f2RU29b6T5X6W0pO28o7Hro7Tp+TQAAaLbv8Aj0Pd/d7DZz4ba6hq6+4/PAhEECEyMSDiDdsTJCSJSCUpbQ2Y4gPfej83szWOu36eyk1WNhSdfZTdfdy9lB28vXWWPW1dPJnv5OyqteTi6q219NUa1TbbfDwAAaLbv+PQep+49WOiup6CvuvTfN/AokhGKJEoQEcYbtgkQTEylMhLcg36AD3/AKLzezMAXtEs61YdtCmC7pUL2i2X/nEoT1b60AXfPWADRbd/x6B9y7fLV1dwdl/7n0Pm/wA6JTECIEAIhyBu2AAmQZEsduwhu0gHv/Reb2Zrf3NtT6OjPr4bStrvUfKr6x4LzPbx9afF+28R6i3+bfR6t2ddBW2XoeTj1WdR6ak1b+Cuvt3Ld8Fd2x8tGi27/j0Hsf075TwfleG5+ge+7OTi+Q/HiACIBBEOUN2YJMkTBkEzDfKGc6wD3/ovN7M57b3Pl2bq3vddXzW2mt2a8t1pSXHOpbujt7HyF121e7oyr+/Joz0Y2tR07Irbir39/A3vMDRbd/x6D9W+68ThwektZnCq7t/zH876ACJiEIEJ5A27AZSCQAy3iN+gAe/9F5vZnPXr0BAAAAAAAAAGi27/AI9E/dvufjfi30Kp9v6qXnbXuwx8V+Zq6EwgSgYoHKG7MTKUxCEymUGzaI36AB7/AND5zZm9F7Hm7MLGn+aQAAAAAAAADRbd/wAe3fpL6j4T4/8AdPD/AEJTYcPsuuWGFB+XPPZERLEQJxHKG7YJhMiIZSRJHRkG3TMAPf8AoPO7M3dZx1VvU4asAAAAAAAAI023f8e/RH2HHzls876eeeovRMa+D5x+chlCBihJByhu2TASJxmYlGUE9QbtUEAe+v8Azm3JMAAAAAAAAAAjRcWHx/8AbXURgGOMQx1c3FX/AJP0ERKcZgiYMo5A27Q32OfFxkCRBv2hv0BAPfei87pyAAAAAAAAAAIx9D0fIf25tzwwxkx1Z446uLTt1cX518cYiE7LLPk4UJcgbtgsPSZFb55CUIRMdeQb9AID3PqM5AAAAAAAAAAEMNfyP9kW+3VhElHzehx0U3kvbbdXD8j+OzMQS7vSZld5zGTkDbtmM/YZVGFj1UNSQRMk9QbcMQAtPebQAAAAAAAAABMHm/Hfre+7dOBKu57XVxfI+n6c08/lPzZOWETMZ+v2BRUxPIG7ZCy9K8vz+m6uDzMADdvDpxAAnIBswgAkzxAAAIzxgAGzWAwfqL0lloxJQw0VfwX1P0zLPfr/ADP48iUWHplZjv7uLyw5Q27Cz9I8jzer7OHywCZdWQAAAAAiYSgkiYSgJiYAAATEgP1/ZdemJDHDmq/ns/R9+FPQfJvCGUQsvSPOx32nL5aThDZslv8AXz57R6HfRUoJE9gAAAAAAAAAAAAAAH1H7ddaiUMdXPW+e8ht1WFr1/EvG5JJ2+qyCppoiOENmclx6AcXl8UiWLd0AAAAAAAAAAAAAAAen/VHRrSMcdWivo/j/rvddONb8F8+iEQsvQDk8thJyhs2ZIddrlx1eKSEZHVmAAAAAAAAAAAAAABl+s/Q60kRhr5+Gk+d/UunVx0f5z1hjMuu12clXjMyrw25piMoyGUQREzj2yAAAAAAAAAAAAAAA/Q31DWkiMNWjho/E/UMa+j+b/OWSZSQxzkFaGzYiZISiSImTpyiUSiQIkRIQEgESiQCJACJRICUwmJIgfof6frmSMcdfPwUXjvo3J5vx/zPARrwYxlnsyA//8QAGwEBAAMBAQEBAAAAAAAAAAAAAAECAwQFBgf/2gAIAQIQAAAANe8Mp0Dm5/Rx5N+oBnRtIAAAAFbDl6ZBCfLa9/NPRhxT2VmI5uX3fM8r0eNpWl7+15mF+zppNb2vYAADh16WeW9nh4e9rly905c7t8tr34tufjdiJrq18zCnNOmcaa+55Obs6cy19JAAA5dNmeW9o8Ls9Jnj1M8nT5bXuSjCdgDz+uzp+gStSs3TBIAADL5yJiYAAHmL7gAAR6X0tJAV4+2QAAFd/hSBJECAYrbEJAEVnTzvY+xiQHg+P9Hui1bQyveOwBTb4mY5ixFYEVTZmtsil5QrC1iJ04PY+urIDh8b6GvLbK0OrPGuvogKbfE0vzpIrAVIvOS2ytZQJWkTPH6/11ZAAAAApt8NTTGRWICKzGjJNywmSITKdHpfSVkAAAACm3xEMgrAFFpZLaAgQlaVuh6P0FcvG6Y59dMojTPp5bT28ldsIbYzlvpf06bfEWtyiIgCEmSbpiRAlMza2Xq/T1py7c+sxE3ZWw2vSFY6MNImInfWm35/PRkhEQCOGey8ZJuRMgSTLl5fb+0rTzNaTSJnSMVtmJFtMdeTorNvTtTb8xp37IRAGfDPRuzTaQCRMzOfJ7P2Fc/P5I0J25evm6Lcts0+5cAKbfA10QiIAjljqlmm4AmCZmdPO9j7CsxEgTClpEgApv8AEVvzoiAlBFkZLWmYCQSnLbg9j7GtYi9L1y3KWmJ59NKV1iYtIU3+HzvzawgAQRkm5W0kpEnJ3PT+lrl5uGuU93Hvzc+nRrxaXVlFon0eoKb/AA1XD2QhKICIM02TMAJSpzetX1Poa5+XXPrpfFMU6efTbktMN8Zz6sPaFNvi4nxfQggEBCibgkJJc2fqZet9JXPmz0m85pzttz9VIytfDUvMX2KbfBtfG79IQTAhBmtrMRMgBwZS9r7Sufl1tNa6xpg3w6+dOe2XRz647uvpKbfmNL231mwAiE4LaopeQJKectX2/tK5eVWnVz3mls9PS6QAAU2/MZ6JE3sADBN0ygEk1wTX1/r6ohKMOiErAAApt+crDOdNISgDJFYTAA238x6mPq/VVYb1i6ts9DPWHPpoM50BTb4DzuHeOanX6ucABoiqEADbTy+7v5fV+qrl5GPdw7K36Oe+c7cOt2mF61219UKbfn/kciEdvp4gCWiKkEANO0c/q/VVy8u9dZw6ea06435p2jbKl1Z34O30ym3wPk5cu2kR62QAloipACC/pqo9L6OteTPSzPeIrthrVrEzzdFJurOxTb4b5jr4s/S4GnduAS0RUAQRf1K4aU9L6eufkTNelzU2p1c+mPb3gAFNvhPnuac7RavsakgTdFQBExSlw9n7GsgAAAAU2/NeHz4mXR6WgJBdFQAhjVap7f2lcvM2vWjLa0aZZ3hvnrlm6e4Cm35jz8NUz3dkpAF0RAARhEoPb+0rXPHXn2ziu80hWu1dI5tb33pNxTb8xpnwW019AJALoggApitUe39pXPw9YrFu7LGtOlz9nNTfCUXaUy07PQpt+Y038ro6uhWAAXRCABjRao9v7SuXAj1gAAACm35jprnoEVAC6KgBHOmA9v7StcDe4AAADPb821AKwALoiJmIBTBapL2fusZAAAAAjX810AQqFkQuis2vWkBjmvAbfRXCJgm8gFagIObw9gBQWsrVcqtpSkShzQCQAAACJBEwvvcFefn7rzJMXZlUkCK84AAAAAAA32B5fnz9JaIhJNSoAzyAAAAAAJCHTYHi8np+uUlex//EABsBAQADAQEBAQAAAAAAAAAAAAABAgMEBQYH/9oACAEDEAAAADLzw1jMJvnpvliAveMgAAAAFqi1QSR6rLz+uOXfujyrVtfLXPs6+TkaUpe+fpWnzue8XyrpIAAHfjzNNcKvR5Mo26eGNuhw+qy8/dh09jypmuvLa/Ve3DGuddbY+m183m6Kq46gAAOvPBrphWfW5eJrtyNNXN6rPzhPTTECJ6+erj+VmETZQAhMJImEib/YgAAJ9RTlAABNvI+f2ALdXGAAAW8776ZkVibJJCdleVYqALWmnR43y+sAPc9X57KJiYNaVcoC/D93LUrC1rJTdWjZXlm2uVYm0yrWFkW8n5vWAHZ63h23jSsue+s04AF+H761LxBa1pFyco3U5pvpWJERWIJmvk/PawAAAABfh/QLUmIL2kRpaGTdGREQiImUxWJl5PzusAAAAAX4fvpRCZtMoS0UhurjEkJkIrFYxeb4WuvqYN6Z6pz0w6KOTqnPS0Z6NMa086/D93Wm6U2kkJqndGRekAIiIrnPl+Brfoz2ylNata7ZUvMTbHXOYmYxzvw/eRXWFptKBZE1dCM0XrVAQREWnyPnNb+hlpW5GdtVM2orTfHqxK+fW/D+gTQTMgaUppLZFIQCBERENfH+b107em2ZGPTy9OEdFbw8eoAX4fvSS0ySJrGkNkZwAgIiIb+P8xrEyEJrat4CoAL8P3tqTNpmYATET0K5EqhAhEzj5fz+tpVvWdMiYiW1M7WoKAvw/f3pBMgCUuhFIXpQRAiF4eV83rp3600jk6sd+jPCnTSkyi0Q4eYL8P6BMRWUzCUibS1RWECCBERHPp5Hha6ejOnJpTVFrYbUy6awZaxfn38gX4fuJr0pSEkpS0RmghAggc+3j+BrpvetarWppXLbC83rTfOEVmmRfh+9jPpqlJEiZlOqvMtMVgITC8y8f5zXT0ZiJmqmrHbl6EWy1x2z1xc3OX4f0GV1a1gBMyjqU5ptrnWoAumPI+c109NfDakWXz4eYAAF+H9A01khz0AJh2K86URABFi3kfOaxaUTG2QrAAAL8P3/AE2hN2PMAJdavPAgAQT1eP8ALatspQmL5LXys2plaJvWgL8P6P070trtXyuWoAdiuEIgATp044dPj/La6eppydmUWrhvW8ZdVc1N6TfDPzgvxfo3bqmdaeZyQAS61cEIQAmRv5Hy2unpVnONMOmjLam7NlfSi1cuzm80vw/o3q9F9K0eHyACZ6lcECAgZpT5Xz+tuq+dZvjZbLXLSM5q6MJVWrkX4fvfpMd/R8bv0jwOAAmepXAEAhHPffO/k/O639SE4N7Z25t89uTiAAL8P3/tdLrw302+Q5SUg6lcQgQCJg8r5zWAAAAAL8P33qez2RjPL87iEpSdCuUBAhEymDyPnNde/Ok3a4xOW1qyw1y1u5+MC/D+gdnsaS28XyJkBMuhWlUwQhCQPI+c1tprlvjpM4rStbG1J6Mq157qC/D+gT3fQ624vB4iUhKd0ZiIIQEwPI+c109fK1leTTZfndHLtbLaE0mltKcnFfh/QJ6Pdv53HGWITKSdlaIgIIEwPI+c107U+YAAAAX4f0DbTSgUxgSlLZGQhMQKpQPJ+c2nUyqAAiQAvwfoe8gMspJkRujOLWrQJrVMB5XyfQAAAAAcn6RuAUySaKRG6Mp1pbOBFYSDPwoACABIAOj3tgExhEr2MmyKNM70ghmAAAAAAAbdFAX7N/GyhraGDpRSLWrURFAAAAAAAC3bmD1u/T4+kzOkVrHQihBEzFagAAAAAIBLosD3+3zfmomZVqf/xAA4EAACAgIBAQYGAQQCAgIBBQABAgADBBESExAUICExMiIwM0BBUCMFNERgJEJDURVxcDVFUlRh/9oACAEBAAEIAvCn3ev/AMCp8sLOInCenzdDj4dTQnETiIRr7LRmpqamj/oOvlamvsNGaPyU7R2evhUdmuz1+b568Ahg7fUfYieZnGcYRqA+cP7ZVnlCoPjAmxNf+vHry7D6+IDc1GAHiUjUUjznITkIxGvkJ2j1m5vw/jwt2A7nqZ5a7F1P+0afjt34F9Owdhiw9o9ezeofTxcfLwfiCfmH0h9sHr4FG55TU1NQjyn/AFmvAf1beviP4E9d9h9fEvaT4h2GHwrrUXXnNCaEbWvkJ2r6xoI3r4Px4W7PQQHU2NTXluL6z/tNjc36+NT+OwHt9PAPWbG9zy3GOz4i3g/HYPObhMHr4FOp5Cb9YuofSeRE/H61T5dp8z4j5jfZ6mH18S9hHjTsf08QXygWcROIjDXyE8HIzZ8Kn8eHf2IO5rt39lqaM85owD9xzMJJ+RsTfj3Nzfj2RORmz4tmbM5GcjNk/IT5YeeU2ITv7PlNz18dVRsad2pnd6J3aid2ondqJ3aid2ond6J3eid3ond6J3emd3pnd6Z3emd3pnd6J3emd3pnd6Z3emd3pnd6Z3emd3pnd6Z3emd3pnd6Z3eid3pnd6Z3emd3pnd6Z3emd3pnd6Z3emd3pnd6Z3emd3pnd6Z3emd3pnd6Z3emd3pnd6Z3emd3pnd6Z3emd3pnd6Z3emd3pnd6Z3emd3pnd6Z3emd3pnd6Z3emd3pnd6J3emW4/Ecl/Xp+qxvYezms5icxOYnMTmJzE5icxOQnITkJyE5CchOQnITkJyE5CchOQnITkJyE5CchOQnITkJyE5CchOQnITkJyE5CchOQnITkJyE5CchOQnITkJyE5CchOQnITkJyE5CchOQnITkJyE5CchOQnITmJzE8j6fsF/VYv0zH9v8Aolfr27m5ubm5ubm5ubm5ubm5ubm5ubm5ubm5ubm5ubm5ubm5ubm5ubm5ubm/Ev6bc3N9mJ9ON7fta6nsOlH9O/8AdmDYvmv6yr8dh/Xr+h3N9upqampqYv04fbPz9n6mU1iqsKNO0rY71M6oDVg/V1/j9EtRPr01nBYah+CpHr8pf0gjai+vgo9hh9s/P2dX1a+ywnXki8Zm/QPbbzTh0+i1zO7NikNWIcTTqk7l7tWY3FOajD35SrHDyqhq8jgK8fmC7d1bqokOJ8L6TG5IHa2tqnKnEt6jcClrW3IBXRW3eC64215HHpNWUAejzaxj3VuqlcbFIdUD4vFWZfsq/wBDWn5PgIBEYaOvlL40Tcasa8vmbm/nCbm5znOc5jHaGH2z8/aY9wsQRuf/AF/+824OQo7Mq9h0+nU4toepuaJ3eqBl79ylbp1cqIydzIKtWrjWOqAvZKNV5O2Xjbj9KdSsW46St155crsD0Vhcly1kwWVbTvGIGQhNTIXy1mltoWqC2vvFQlfT428WsTr4xlNqpluxtdlSz7OvtGvU6EYAa+7UbIHa4J1oq/baPLfyl8dZ0PMt5eXj3N/acTvU156nGcZxmN7DD7Z+ftFcqdgZtksyrH8v1tfaDqcjN/d1e7ssGxCvkIV9Jx+Psf2n5S+Ies8uywef3nITfxTYmxNzH9hh9s/P+h19qrsbnEctRhr7uv3DsdeUNflOIb06fxb7LPb8pftdTX2mL9Mw+2fn/Q6+1WAGpyUtuOQfvFOx2GKgXtsbZ18ofP1NfdYv0zD7Z+f9Dr/QqxWBgfA9n4H2mvmbm/nampqampi/TMPtn5/0Ovs1NTU1NTX3nUadRoST8wdupqa+/Hixvpw+2fnwVobHCDpYnPpRqLAzrOm/DnMhFVwBRX1FcRlZTpkptcbXKpCvWqPRag2xqsBVZ0bS5SPW9fkyVvZ7L6QlFRhx7gvIpTbZ5rXX9XmlFr+YeisZAXs7vdx5Tu/LGqKVVfzcLD6mDGvIBgr/AIreS0XONqtbs3EPVYhAZse5V5GYtSWl+Ypx7lbpGtwFYmqwMEL021jbXoqivSVWWezo2c+ENFyryKUWuNrTRyqu29Vleufd7uPLsx8Vuf8AKtVjk8DW4fgXotrG2uq/kVUXG403GxKLnG1Wqxt66NvMpHres6aqtDjXOVx7mHIeGv8AYjwb/QDxY304fbPz4MVgt6E92t73uKwe3K4lGTB02f8AVWVaOIusxtsk05w6ukdd6q3WLVryerRxsqqsOM3Ou8zKb+KsSjZxLQh8lxOoxK2uYwdsejop1N5PUYWGjH6X+bE11V3YMnvBKWMwxKdf5iTy6vmRb3xTD9LMlgtL45q8i+UEVcn+EPryyIa3CB5ge6yHKAUitkZ8fG4nXezFFi41/WzfSiUJ/wAdjG/uceVMx75txaasbog2BMrlveNjF2JW7YqK94Xai3vjk1a7sdKwN9e2GSKrOXl3wRRaMfI6h1woKhz/AMxpinlTdvKb+KsSn+zviIVaiZP17PDX2aAaeRaMBrf3/Fpwaa+YPHo63ACfT7seLG+nD7Z+fCmRcmtGxuZcGyxvVmZvcruntLFjsrY6+0u51trLG9wZgCArMp2rOz+5XZPaXdvI9WzXGLY6e3m43BY6jQ6lm99nVs48ZybQE6lm99iZNKARrHPOLbYo0AxB2Gd2Oz1rpybQEVmX2wWWKNDm5Oy1jv7izN6rY6e3qWeRnNxuLZYnt5t5icm1xnVs48ezrW+UV3U7UuxPItZY/uLuTsm2w72tti+S8284rMp2rOzHbcmAIHVsA1CSTs+Cvs5Hc5mcvLX3oG4FCzc2ZsH1dNfZctKNo4Mf3H9DjfTMPtn58FFXVsCx8RxaUUVOVZguLcy7GjvUejpY07peV3K6LbASoxbjvXc796gotLlI+PahUHud8dP4KzO6X8eUTHtdeSvTYjBS+Nci8jOk/T6kNFoKiWY9tY21GLZyRmelmvsWtse1WVS+Pamtti3IvI4yhr0BalnvsVLKbKj8VdNlm+KYrm0I9mM4u6atjXLrduL0jXp6Wa9lTutodVLY3TvQTou9jhKaCuQi2W41q82lePbYNqylSQasa1+LTIp/5HCt8e2vXLJXjZK8e2wbWuhltUOtFljNwemxGCs2Lci8iuLc68hRiGwOSmNa5IHQt6nTleO62Lzb3HxV/oax5bnr2ajCKd+RI0dfYJrlHHIeSIQdm0jX6HG+mYfbPz4Mf69cQFc5trW9eNkckr01JmT9eyWn+HE2UsOWtg5fwZTKpPcbJaTrChTlkXy9D3apRZValPTr2Bj4pISwZZsjn/iOV5KHwyz8k6xjIyhScPViPSUtU5rR9pVZGR2yanVNFspZsjoLOf8AzvibaG0zE/uK5XonKWZJIpRTi8ulYIVCX48FR73Zu0aw2l4JfGaHl3q/jagVaSHVu/VtBtky0WpbUtoFlR/vYNPRTxy2JuO2V7ExTWCO92iWbWkrM/684tZh1Cv/ACqYBzx7kTYTui2PXkBr2iV6NBifWyxODtiBF/8APiqaGJzDuz6j+KvsPr9+fJYB2bhMHuEt932Kto7juCND9DjfTMPtn58PJj6l2PrybWuzZnJtamz6TZ1qbM5Nvc5NObzZ1OTa1Nn0mzCzEaltvU4CAkekLMfXk2tTZ3uFmJ2ZybWuzZ3uEk+oJHpsk7nJt7nJj68m1qbO9wkn15t5TZB3OTb3NmBmHpOTAamz6wsx9SSfWm2pV0115sfkASDsEk+pZiNHk2tTk29zkwOxs73Nn18dfYfT78+awGcprcI1B7hLfd+0xvpmH2z8+AAsQA+Jailois7BVfGsRS0XEuZQZUn/ABsjaYlrqDExrG5CDGeu2vl0HstsCvjWIyg9yv8AOV49lg2O7W9Tpw41oZVlmNZWvI11tY3Fe7PWyE5GI7WsUVf+NYZXU1u+Ipc1mydzu1B6iWUO9xVXxrUTkaq2tbir4tqLyK4lrAGJjWvz1Zj2V6J7ndrcNHUx6eNNLLfwZcaxxyD49quEj4tqKW+7r7P/AH9/WfxCNdgOoW3B8I2Sdnf6/RnrOE4ThMcaQw+2fnwYrKt6Fn5p1iMbfWXVyDpWMzfH03r5cqcsz3rU1aVdbIexuN3e63sHx96rX6dePUy//qDyqvdJIP8Ad1zFcDJflbzSmwTCYB2EWm2oLz//AHCf4uTMZ+FyGZXFOnSETjd5f+Wf5jSr+yvmB9eKjU1ZBetAOgVP+dAQuLjk2U2G5rRd/a48/wA0Q/2TRgrHEB4kV5MaplRGP3Nf6IOD5Nw/9cDPhWMxb9gxi+s2JsTYlHsMPtn58Oz2bM2ezZ+Tvx7Pgot6L8oTvwb8Oz93X26P6Dzmz+3xfpmH2z8/6HX2+oE8tQkef6wfpeI2J/28GN7DD7Z+f9Dr7dGef60ePW4qkMN2AcfvNmbm5ubmN9Mw+2fnwVJzsVZanCxlgVj5iutSWDhWb0hVh68W1uJQ71tYArH00TK6wSecx6Oo+n4J0uUAJ9OLeUII9SrD1CsfMcW3qcGHraiKV4lWHrxaBWPpOLa3OLec0dbnFtbgpXuxthoDWqlfTC28LLE4ORPMziw9bkRWAQqw9QrH0SkNj2WQgj14trc4sYFY+Y0TCrD14PACfTRHr82vtTe4G2Wln/X9YPEq8jFTiwjeqy32/ocX6Zh9s/Pgxfr1zJ+vZHd61xhX/lXTk1WJWa+KnIqYmy+xHUoSLQjVuwx8jTu9VGP0gAMttY1r2WWlqADdWCllpy7EJ/sTMD6jxbrDiWPH5P3QzfJMkF3eqrGFZ/ubDObvhXFyAcmnaO9q5ItutdMagKWSpKZk8Tc/F3dLMdE/75sAPckEQ/zcG/wXjMRmUiIbGyLjLyGxFaYX/mYc3fBsLkA5abR3tqyerY71DHFQd1oyGh1YuIXaxBY6sbWqw6uFfJOgrD4O+FeRejGZuo/fDXAenjO1eX51UO3za/x27MBIm/2VZ+KFhyELDaywjj92fFi/TMPtn58CsUYMGYuxY0WqK1EtyW6zvXXfbV5KbbC/OPk3WDTd8yPKJkWoWITJuQaHVuVjZEtevfGd8yJ1X4cIlj1kleq4rKTr2/BDl3ncotUVgQ3q2Vzl+QvRKRrrGZWL5NzrxLWOyqpTJuReIZix2acqxSim3IIyHet8m5xpu+ZHlOq/ApDfaXV53q7nzj5Ftg4tjsFs2cjIXolIbrWcPLMm6waZMm5F4jrWcWWG1yqrDl38dQ2OUCEZV4UAde3451rOKrOvb1OpEvtrJK2WPYdt82v8f63jfTh9s/PgAJOh0rdbjVuvu6VnHlFR39tNJNqK5qr/AJ4tdjDaxRtgJYtFa9Jm48jxtq+PjX0rfKGtwQD0rQCYqO/t4Py4xKLGdVllLpZwjVunu6NsqxnsV2grdiQCCp0cfHBrax+m7E8AjHeum/LjGRk9yqzHS9KzmELYji0Vy2pq34Rq3T3dG2LXY3tSo9RRYUJdlQo4PE9K3zio7+0gg6K1u/t6bk8Ya3UbIrsYbCUhsZ3jKy+TGuwDZhqsUbNtSLRU4+VX+P8AUx4ANwjz1OA7Mb6cPtn58GJ/cVyu1+eVOXPEUu7cbhNkYxNJ31MPl/0zZYbAMbpZabyG4J71mSxFk/7T/NErtsOPkGbLV4ZKm3vbg/EuIOj/AOfGJS6xssbAtbLslnnhtHd++VLKy28wCn+1JmWwbpyp3GHbK+S10bHlk5ExHL9ZmvcGgCYgbja0uP8AFjsLWcZtcTzzX5WOOjYpsscZdKhFsOTboWPZmVkjYTLKeZrxS6u5zbElWhieWYwY1yoMuOpn+ZFdnxsjlablNHR5OuNkGH4+5l2cCyzljgm5AP8Arkg3/wBpj/Lr/HZoziZx8hPT/Uh6xtcpuaGtzG+nD7Z+fArFTyUW2DlOb8OEGRcF4zHsRQd5GTyZOHVs+KJfcg0otsUkid6yISSST17eXKCxwpWV2kNVyvyXZnC13WV+zq2c+c5HlyneLuQaNfcwIbrWFw8W6xWLBbrVJId3c7YOwUpFvuVeI69uyYrsh2r3WWe5LHrPwvda40zXWtx211rMGL32uNMbrCwaDIuXejfcSCVtsViwa6xmDHrWBy8S2yv2O7Odsl9qDS9e7lygscKVC5FyLxXqPxKw2OQoJyLivGAkHYOTefU2OVCn5Vf47N+2eWzARoQ+v6wfqsb6Zh9s/Pgx0V7kVrcexS5HTThQZfT/ADlK2psQgN3a/wA4ldj+2qr+XjYtVjk8OlZz4Tu9+tx6rK9c+hdx5RabWAIrxrGt4F6LFs4B6rK/cqsx0vd+OM7OKLmXkErQ4trnIqVBTwai1Bto1FyDbW4rV1K8NJNKssVHffF6bUG2FFzLyC1WNvi9Vlfu6FwXlGxt00mvg/LhL6+mqRVZjpXpsr9/d6e8hIKXdmCMjIdNjY4NbWMKbHLcBVYWKjoW71O73+UaqxDpmouQbaNRcq8iBv0ei1Btr60Sqhh8mv8AH7Efph6+DF+mYfbPz4MP+4ridTq5HU/x8ScScm8x/wC3pnJu/cZ593u6dPW61XVRT0bDG/useVO+sub3jUF2bjduOxGGpVie840Xlzyo3LuR6uD/AObX8ncn6jnT1kE7x8ozy6uLt2115h8e8Lt20L5dzbGx4oK3Dbq27DMH3WxWLYVnKzq94p4E6GYV3vHxi7967w/CxmXHxtfD3yWt/BYsw1JdtW/2Zn+asRT0XMz/AHVylj3O+N1DjU9Ia72JiO7XuWSx+53GHk/c5r4cmYmu8Jt24m6YwLXKB/4smZP0MX5VfiP4/Vjx8GnTaFSPX7z/AN+DF+mYfbPz4ASp2DbYRo830BOpZy5Q22H16j8uUWx1Ox1LOXKLbYu9dWzYM5uNzk3HjOtbrjOTceMLudE9Wwtyj2O/uUlTsG2xtgi61Roc20RC7trZutYaMNtrDR6j8eE613lOt/D04rMvt5Nx4wW2gcQGYAgcm48Z1bePGcmIAhdyeRa2x/JlYqdqbbG3vq2b5RbbF3xZ2bXLkwBASyxPaHcNyAdlOxybiVnN/hhvuPYbrSNEEjzButPqWYgA/Jr8X4grJgrWaXs8+zQnBZ0xOBhBH6BfEPWD89lv4+9/A8GL9Mw+2fnwIrOwVe6ZGtyyi2sbbut/HlEotsG1XGubesan+cpYlNlhPB63rOmrots2VyqgvQCvjXIvJrVASoyuqyz2d3sRk5vUzXMiWU2V+7ut/HlK8e2wbWnFZ7CjHGt6hQNRajBW7tajLzvXjaw/UV+FULHQCKs3267fP86m/wD3PWFdffr4h6wuQTOo0JJ9fvD6+DF+mYfbPz4MT+4rlRPUzIp/4iFilpyw45fwZTJWhNCtP80SrTYzAZbE9MFVZ8ILW2luxeT8kF8yvoYsx9tiWqhDLXiBv/LlKNGvF1bamQcjnWiHoqY398kVX4ZKDRWnHV7mbvqiZFbvkW8f09fgVS7AAcU+EFpsGeU8xP8A69ez/wC/TsB/E1F89rGUr98PHv74eHF+mYfbPz4ASPTk3nNnWpzfWps61AzDyHN/WBmHoST5kMy+hJPqXcjR2TKLK03yvyOYVU5NvcLM3rzfWoGYDQ5Nvc5vvcLMTs7O9zk3n+or8GGhYmOgQzyhWA/g715T07Nz/wDybm4TKteppK9QvL/ZWfvh+o3NzF+mYfbPz/odfbuYV4rV92dKxeakCekPnN7E3NwkQ2CKtz+0YOWY2FkrDy3oqNCFNr98Pvv+whi+FvDifTMPtn5/0OvsPZijaXTEpCUiNjUP6v8A02k+2z+nXr7WquU+a4+Q/pX/AEy0+9P6bjD1XGoX012WekuqDW7nT0IFlg05+9H3357AdTlOU5TlCdw+DE+mYfbPz4ACxAHcv+sZSpIPYqKUZj2MihEI8FtTVHTeC6kVpUfHj0i5+J8fRHd+rDTuxUrVV6nGxxxYj5NtISup+10UKhHzq/Bg1fxfMtjepMZpWOSbmT5Wkfej771M4nzgG5wnCcIR4sT6Zh9s/Pgw9d4Sabvs8uvkuOo1mIzM1hGWtc0BTliYahrxuu1rVyeXBWXDBWw2X2Uty6GMjIhZ7WeXN/BXaLPjya0ZHNzX1u1pqxadDjTVTrJ4dY8GtZFxQOOsq4rk6bGR5iA7dhZpkoedQ97NUH8OO7pjuXvDHmbcW7ltKRUJfw6rcGfp20VKfdmzW8KqJ5ua2/wTCxGZWoQu2Rc0ydNjI8xGVS5LoXajm718nRy5oopNaa/num+tQtj9Q976UH8NNzpbuwYkJ5perPaa8WnRRWXCBd6+To/za/Bg64Uj5lsd9QjYmK34mZ5Xn70ffb8xOQiGbE2JsQ+vixPpmH2z8+Dep327UxnItJmRcvR4Q5NhtFs7w+rBKTxsUx7wtdmze5WsQ5lpBleS9Y4wZVocvLMl7E4Fsq1uEfLtZSI1rMiIUyrEXjHcuxZmvdunO9W9QvLMl7E4Gq56t8WyrGAE7zZ1erEyHTlO929TnFuZUdImXaqhYzFmLGnKfdatZkFMixkfKsdQJ3231nWbp9OHJsNi2TvdnMvLMl7E4Gq16idPkO/GHMtIleTZWvGDJtFhePk2PxnebOr1YmTYheNlWsUMObadxrWZEQtc5FYhzLSNQ2sa1r+bX4P6b9BT8syyPN8DKk/lVhlOHyLCPvB+qxPpmH2z8+BVLMFHdE3whRgzCaOtzi2twAn0qqax+IKMG4wgj10YQR68W9JUqM/F2GiRACfRV+MKzrpmC8TLqWqOm4sPXi0CsfSBWPoAT6NSBjrZ2Kh5qrX09OxgopBxzZEUGwKzLpm4kEevFtbnFoFJ9IK0K1S+sVWlRon0qrBfTgE+kKsPXi2txKHsR2AVj6aJmjCCPWcSD590TvHTnE7IHya+w9mLlrTiIIf6lbB/U7PyP6mZRkLcmxLbkqQsW/qbfh/6jcZ1rWgvuWJ/ULB7lcWDkL+VT7PvmK2sezf3o++PzMT6Zh9s/PgwyBkJvg/fZ5G3L0o/4Xm7pXYqxHRUcBTYMtQVZuOTZLSXw0d8IkJkEcjZjKzn+/E3wqyHTJ+LHpdsbkKrHj6L4jT/APvTbJhVMMgu2TUg3yXIU2WtXi08drVVTrJKG5itfJOgp1wOWyXOz4SM2IG/kYPpqsdp1LO+dOBjXjW8PVsRyGKjMIflbj45KedjowsarCQqmkxqzMwo1u1/x8SZv9w8Z3qx8fp/5kDGvDDpxVrcZna65xcpTktlaNW7KuWAztXjVNWAO9KZjP1b2L3WI1Dg4YbmxFpDYoaf5olOlx2aZjI3TI+RX2Hsw6RanI91rjYYjYhExR0iRPxMj4vhPd1iYp/Ax2nRjY1ZlNfSBEyVBqMpX4hH4pj5P3w++1NTU1NTU1NTjOM4zjMX6Zh9s/PhrzrVI5C4paz1vk22Diwy7wuomRam9de3qCyd5u585ZdZb7sW0VrdLMi23XLvmR5RMi1GZhZa9p21V9lW+JybmKkrkWq7PLMi2waY5Nx4w5d53GtdlVSmTdWOIZi5LMMu9VAAyLQ5eWZFtg01dr1Hatk3NrffMjziZFtY0pyLS4edaz451rOKrO+5ENrlAkryLaxpXdnbk3Ws4qsd2duTY9mqwJdlHr86677Kva11jOHL5VzrxPfL9CJkWozMEybk3oX28y8V2RuS2ZNtg01dr1Havk2uNN3m7nzld9le+Nlr2nbfIr7OMqpNlioMfE7uhWO61gbs7yKy8/8Ak7dylusuzr4Y67sh+HiqGm1a2Yt/UbkciUZotA2dQy76TShOQEampk4HJxul5r94P0ejNHs0Zrtxvpw+2fnwV1mxwosqat+EKOPWzGsThHxunaqsyfyMqU1buRHtqZXfSo7e30iozej49S3hOwo49em+twVufTi29Rkdfd07JZjvWiPOnZrfZ031uGj/AI1brog6JR19wUt6cW84K7CNhUQ1Ox/Q19mjMVuORUYPOcV6gc5SNcvFf/ib5jY7UrxLek18YioA4eXfyVssb+lEsTKMRaNaC/ksdmOOSERPgXUd23Mr+28/vB+iUfmN/wBZ58uxPQw+gE0OU0NblHsh9s/PgxiRemtWNmNHO8RyMp7AtBFxbvlInp3wrS17PR1EdmsylZSFxaiMxg1uwzWLRj9L/Ni/VWZDk5K1lnC3EHk64adNlY306chsW6ZlrqK1DkmvF3yt75xhC9fUtfIGRqtndMOsroHLr3ZYvTuU4H15UCKMraMSKVmiKMvZVhrf6CvsPodejpKjsbmprtf0n/YeDUsP4HbrbT+oPpUT70foySZzM35agOpyOtTmYGlB2hh9s/PgBIOwci4sGjZFzghjdYU4E5Fx4wXWhy4ORcWDwXWAsZXfbX7WdnO2S+1F4r3i7nzm/Pcd2duTd6v48YMnhjIqdaznzjZNzAgvY765dazp9Od5v48ezvN/HjDY5QJDbYxBL5FzjTKzKdq2TewIK5N6rxHVs4ssax2Chv0FfYWM5mf02/mnAt5Tl2b1HdZvzHZuco1ng/MNldS8jbYbXLH7wfoj8jG+mYfbPz/odfgqdlsQq/ZuXLyjK8pU78+U5QmHt5rWrOz5lhPkzMx233o/Qj5OL9Mw+2fn/Q6/Bjjd9QjThucCsMKzWp5zpFoKQJqHsz2+BF/QD9D+Pk4v0zD7Z+fAiF2Cg4WQPB0m6XU8IBY6BBU6PZ3R+r0/DTUbW4jtVGc6WDzMFLmwVlhxYiKpY6CUu7lOyqo28tdtNRtbiPFVSbeejUwrWyMjI2mtqNZH2VfgVirBorixFcDsKThOnBXNQmGHsut6rk/oB+hPycX6Zh9s/PgxP7iuca68hrSeFlGRZOijV4sApe16I1ajE3MWtG6jNum/gs1S1xonGurH5HSJfQwHCzMcGvov1LIVSyjqj/OlKjgzTo1d7UStarr9S6tDS5mB9cymlej1JloilCuOtZq+GjS5LLKtPZa0dUQ49kt4tmohrSrneIukya4vCzMsBUV1Y4sOOajbYUIrtxWcdCtOKy1QtjAYH1jKKl6PUmXWilCqCurGWw9KrrY8qRD3vdKDhXK0CWZSjSJjUPMrTZCJGqRq7d/Y1+HDyzSeLKwYbAPg3GsAhaNYBORaWfBi26/QD9APX5WL9Mw+2fnwVP07FeWNzdmlN/TVkZ8rkK+PfB5svW/g6UpuNTbj5PkBX3we4G/dHSjZJJpM72ouNgpvNRaWZG0CJ3z+bqxMkdPg/fP5VsiXNXZzFl1bKQtF3RflK8jipR7XVz8NdyBOD97br9WLkqDZLMnkiKDlA2pZBkDdnJsol6yO9KLjYK8gBOm/fDzZot2qHqnelIXqfx9CxjRd0X5SvI4oUe1w5HGvIC19N8m3g+O4OWmrAoyhxr5d7+O1o126UrjZe3R53tNWa+xr8WNlPQYlyWLyTqTrCdYQ2mNYBGum9xZW5J1M/HFVgZfvx+gHoflYv0zD7Z+fmLTulre0V7rZ+2tOo2p0P4Tb46qeoth8NlPCut+wDZ1L6BTr5CI1jcVWqx2Kj5SU8qnsj18AvzK/HgYvBeo9vJYbTDeYbmM2TAIiE+iYp/7dMLM9OWIf0A/QH8fKxfpmH2z8+Cnh1V53jdbmcEq6awJVWt9i19LItr2pW/rISwrqxiOlWMmwzqdTDtMRfNEKBK68gwafFuecEq4JLgotYLggG7z/AMGyYIBtO1sVsd3LVpacUlSlttlJVlqxa2lQ0tQioEbMARBXTWRlCsW/AiLXTURkisWng43ViCcQwuVqG42oY4FuZwZSuQtwNjLXj0zkE7qIOBvsplIK1cpmoqW/DRtaQ0AWvM4rj2k3XCUsvQutNZPA2QrWmWFjViugIStaMEi9Ouh2FLIUPFal61jMdX41jnCRWsPIW9TFvMPBHxY9YoqunFKumsUVImQRS6MLDBSHyV528Gqs5eGvxYOP17wJYPzLByllEalp02leNa3pVg//AMkqRPSGaDfDMz+mldvT98P0B9flYv0zD7Z+fBW7VsGDZW1ZVGWeIDJkspeNlOWQhsslWAa9mWtZ3t+r1I+USjIO+t5Gd4bjYsFxFTVQZZ4gNyToWE02mp+Q6x6RrlNpqYsBcRU9cOQ/GoQ5jeejcTStUGY2k33pt2mJklU4NY/NtxMkhAjO/Ni07y+qhO+H4tKdEGHIfrdWPlkqwWy4ulak5DHpQZTC42xMohOBuuNzAlMkrWEJy3Nq2wZJW02A5B42KEyStfA25DWOry+9riCe+Hy5dY9I1xMjinBu92dXqSzJLpwFVrVPyDZRKMgsuawIDdkPcFBGWeIDd4bhYsrv4KUJyrDYrizJ5qR4q/F/T8foUDcvaqr10DNVl+JWiseFj58Qq8R2Zv8AT1t29TAqSD94Pvx/7+Xi/TMPtn58CKGYAsNMQP3tfhwf6b6WXTLy0x1lKW5TtdZU3HkItdj3RLCh4v2tdtuFSJwHgy8JMkbltT1OUf7sfcjxfj5eL9Mw+2fnwYv9xXBpO9WisjIsq5q/XN9bmw104xHSQ5bGXPW9Lcv3FfaqliFGF/T1p+OyZeYKgVSnFtyrOdgrVK+IPkYiBV1GQMNEFqj52ZtCeQCZF/1ERUGl8N+PVevF8jHfHs4t90Pvz6/LxfpmH0n58COa3DBcl1d2jZNjMpj5djKRGuZlRYcmw2iyWZLOvGW2taQT+3r7f6XihU6zdj49bkEhQI3tMpQ72ewqDK8ams7Xxkz+oV9THJ+7H3w+ZjfTMPtn5/0Ov8dqDiir9huEwwgMCpZSrFT9+FJ9OkZ0Ya2Hzx4v+vzMb6ZnqNRlIP8AoaDXaPQfKDA+nbuFpvwZ6ccl/lgE+nSM6MNbD5g8KJy8Lpv0+zPzMU/CR27M2ZszZmzNmbM2ZszZmzNmbM2ZszZmzNmbM2ZszZmzNmbM2ZszZmzNmbM2ZszZmzNmbM2ZszZmzNmbM2ZszZmzNmbM2ZszZmzNmbM2ZszZmzNmbM2ZszZmzNnsY6BPZv4VMB2N/Ib4mInLXp2u+hEt6rHQ7TP6ovlU/wApF5QDXgdN/PA2YBrs6jTqPFbfZaPz9kPX5tT8TBZOc5znOc5znOc5znOc5znOc5znOc5znOc5znOc5znOc5znOc5znOc5znOc5znOc5znOc5znOc5znOc5znOc5znOc5znOc5znOc5znOc5znOc5znOc5y63y7KzyoqMr9vyHXfmOBJ+LsJmddpZ/Tvo78OXXzxrB8oDQ14rR+flDwVe7tYnkZyaJ7R2We35g8Q9DOJnEziZxM4mcTOJnEziZxM4mcTOJmmmnmmmmmmmmmmmmmmg5TTTTTTTTTTzTTTzTzTzTzTTTTTQ8ppp8U+KfFPinxT4p8U+KfFPinxT4p8U+KfFPinxT4p8U+KaaDlNNNNNNNNNNNNNNNNNNNNNNNNNNDuaaaaaaaafFPinxTTTjOMxwwxKQ1PofmNM/Zn9Ob+DwcTNKPXNoFN5C+Ov3dql9nal9NE5a85Z7T8oeCr3dr+49iewdlnsP+z12I9FZlfHz18tpdXymHQyctBP/AH8AnUEfIUeveOZ0v9QcnI18iv3doU7gU+crGt9j+0zU1NTXylOjvtattmdN4o0AOy0/j/Z/6Yx5WJMcMOe/lmPO89IlT30n06uS/oKLW9649SzQEz/7p/FrsHkfHYfx4N/LrfXkfA78fmD/AFzDfhk1mV/9vmGPMr8zFp/jXkB2mZR3kW+Lc3NxH15HwMwWE7+UPErkTrCdVYbT+PmD/XcO3rUBvmGNLAC4iD4R2kx3Chmm/lK7CdWdQQ2H8TU1/vn9H+hZ8wxofqCD07CYzzMt8ukJrs1NfI3/APgD+j/Qs+YY8/8AIJvyhMd5dd04fM+f2n//xAA6EAACAQMBBQQKAgEEAgMBAAAAAQIRITESAyIyQVEQIFJgEzBAQlBTYXGBkaGxcAQjQ3LB0YCCwvD/2gAIAQEACT8C/wDm2x+1L2hezLvP/Aj9dn1D/wAuLyhUTExMTExMTExMTE/2J/sT/Yn+xP8AYmJiYmJiYmJiYmJiYmJiYmJiYmJiYmJiYmJiYmJiYmJiYmJiYmJiYmJiYmJiYmJiYmJiYmJj8tde1diEIQhdi7qEIQhCEIQhCEIQhCEIQhCEIQhCEIQhCEIQhCEIQhCEIXlzr/iDr7MjaD1f4I6+z27OefJ6F8X6+y+Jdzqu3YKVuhSCWSSanhm0VWzaxquRNSWDax10wbVJ1wSi3p6E1GNckrSwzaRbjlE1FPHZs42j0IQV3yGq3/BtFGNaJ9ToTUYqRLiwyabf8G0UtOfN3X2bPPtwu3ae7yZOkm61ZNPTKrY1SufwSVx+/gns1Cn5Jw1VdKs2sXWLvUmlJSrcmtxOr/BJXrQlBSj4iSlRZQ6bo7XJLewbSKlBklSMaVHD0mrMicbJ1/Q7Nu5tNlR9Ofs/Tyv19noPyeySJLA1n4t180PBIfP4t1/xB1/xB180Psfxbr3uY5auoq6ci3SDjbmbJv6rkKjI1I5RCxG7wR3kRoRqRpLmQdCNTZuqX6IVRs21orRdkHQhvPJs27Y7NmzZvUnnoQsRuRyQdOzkjVqS5is8Eb9CFCDVVzI1I73Qg6EKohvrBGhB07Nnu0I1I73QhQ2bVVghdYIWI4yQuiNBXRB08w9e+ra61PCKm+eEUne+nJBrd5lc3oZ9GVpTmf8AHUrqb5ZNnJX944qnivU2e0dvwV+tCmrRyK/Wh8oxqMU54H73I+WY1FdFPweMroosHHpJUWq3UjLGXzFZnhNko1FWhn0Viv0qeE1NV4YnhYz+B71sHzDZzdvwY1FdFPwKT3r6ckHF6HSpw1vU+VYr+SM2qW0i0uiKuVfyQkr21dmqVs8kdfUL4AhfF+vfm6dDd+xNjbJNDqyTRJ2JtjdGOg2xtEmyboSaJO+STSJuvXsm6DdOhN17PSW92th8Tq0TaQ7km2bSX7HYk12TaRJ1JNjboSaJu2LknfJJok75G6dCbp2bSVvqSaJOpJsk6k3f6k2iTvkdBtknRk3QdX5g6978n3QrRyRMmzTlS76ERc6EcOhEjdCzgj/Js+eepAViN3gjbsW6RvLArEN0jhiu8EcuhGwrEcMQhUFXoRy6F02qmzp9BZI6oshh/ojmpHdqRsZI7tSPIiQ02wKxs61WCOGRuyNiJan9kcMW8bOta2qLn5h697xHvKwiLlbirg6mDgpkfvnjH0G+FbqdKkNL14FWvEzGs4KZMekPCbGzTq9QuLB9zppRsaJ53qnBQVXXGDZad+16jtU2OVd6uxVerFaGy03tepFSjzXMb/6vkNq1VfJDTfFamLCTsqrqao7/AANmH/6OLWS5Oi6H1Nnrp0dKEaOhhZMuFjY6VqXvVPCcnc+WcXpDiRKkfrzE524q4MtHFGW8jiUXX9D8R1fmHr35MkyT7GSdBjGN1JMkxknQdhkmKiiqdsmyTHcbr2SdOx3GMZJ1JMbHcdSTsO43UY2uxsY2MjL7plqKiGMkyTG6jY7j8xde9kpbJllGlmhS/UjdMpfFSio+YouvIilR/hHvYZT9lEvqZoK7KU+hko1qQlToQXFnmcjFaFK9K37IRju1oUoZKfWhS+BcOSl+hT7cxKvNkE3TmUpUV3go6Zp5zYxnXv7KNHzrkkk/qQ0P6PJs4y+tcHU2cZU+uBLd5Lmc3Y4nI4vSJnhI65asN4PljzU2UYp/U5xsTpWa3ep4T5h9h2rVkFppxVuzxHyjqeFmJYIqS8TfZy2htNMacR1PlnzB+6QUbP8AJiXx1j+L9fgCrbyS/i/XyQ/LHXz8vgXXvczkJmpW6Cb7E0RdDkRYjUrVVuxNKg3qqIixEWJidSLG8cyLIsi+yLIsViLoZqN3XNCeeRjl2RY27cyLRFlapioRdCLIsRFkWKvkjr8C697qdTDPlnN3Yt70dSFVXPQnfTwpWHwysc8nyrngMVOFI8Z4B7ykU1NcyblT6GGcS2djqfLML+D3o3J6V9FWpg4HQ8K/o8ZOr04pY8Y8wJcNb/Qbe9lnEo2Op8s5GGv2LTLUc2TdKcOk6snlcKRyM+lHu0M67nG15GY+Y/gPXvZRln+op1VDmqDsS3iViQ85JFd7mPPZMe7UY91kuHBLJt9PVU/om4qlKm01t/ShK6wSsO0cErDuS3akskiQ91upK6wSvSg7E9Nsk9bbzgldErErErSyOywTHZEsD48jtF1Q94lkfmnr3lchL9EWiDoRbIujFLddiDfZ1NrLqYIzxzIO5F1ZBkWyLr0E1UVehFo2cjl/JF1FQjJ9EiDoRdskXXoRaFUi6s58z8fUi0bORBsjJJkW7kXUhKxFsVGRbIuvQi6EG0J662E0QdOyDSMy8zde/LGB1/3D0mMJWK8b+5mjr+jqV0/QVbXOp/plO2aCPlkrp2M6yuin4PHehx6HUl7zRKlF/H0NfF72R2pgbtg1V1b2nIpVpz5knZ2JzvhR/wDJ4EPep+RbTizJEqL6ZNVdXPI3Sx03RbR/9lgdqYJNQUqsTUb0OPWcXpB7tMGrivpyKVacyUqN2UD5Q6mNP4N2evl2ekapilh3qObt72Px5lduzr3nclxZHu9CbobWUWN7nMlxZJ2JXfZtGZJ3pQdnke7GRPcZKhLe6juTuTsyW8uZK7ySzkdR7rJuhK7VB0ZKo6EqksYJXROxK6J5ZO6wSuyV0S3upKg6k6InelB2eSdiVnkdlgm6dkx2Xrn5Y697BB6KkHeV2R/BGlTZuxGps5YwRZHe6GzZGhB0INpia6ib6EaCqyFJpkHQW8mLiRB07IOh+fobGSf99iqQaIOhFuhGhB0IbzyRerobNrrJiqyNCNtFSNaMVGQcuiNm6VIuvQg60qbN3I3IOnZB07INIV5K/mXr366KPJ40SapFYyxNf7iyO2nBxekeCnA/uamtfDE8LJO2B/8AIQ2jt/8AUtvseYnH7pWuq1Ti02K8XMjtHa2nAqb54SG1dueOyG1/OD8mt7vFyFbUeAdd4rot9uz5nMxTngdDPoyG1+8iVLciMlve8fLNTWvhieEfMr9aGfRXHXcZJ11Er9RTxmXPshtHb8DoKXPi5nh8hL4H17zoyboSdFgm69SbJOvUk6knXqTaqTdiTvkk6dCboN06EnbBN16kmx0ZN3JuhJ0ZJ2JunZN0JPT0NpIy5VbG0SdOhN0JOjySdOhN0G6Ik6k2x0ZNk3Um1Uk2N0ZJok69RtDdOhJ2wbSXZN07NpIbt7PH4X1+B9e9kgRIEeZDDI8sEcCoyJG7VyFiFKrPUjUhZyobOn0IkCImqZI4I5wQtqpkjp+n+A+ve+o+p8w4KD/5BS2lZYrg+WR1PVdJ0NnpoutTOq54WbF3y9R4TiqZ9IcTVv0eOw7UzyK7TewnRI8Bx1/g4vSIdtURY+Nc/JPXvt3HYk6DsSZJjaGNoZJ0GKX3TE0o/sbqNsk6EmSZJ16jdR3JP4Z9vW9TET6+SOvklcx+p2bZGgl5L6+SfoK8rs2aG4lJGzl+jZSJpfYTl9zZR7nTs/Pkjr3sm1jr8JntnRrl17Z1b5dO707r4lXvvl6h8yalUdL0HX6+pfF2zq3ldPY/fl5OYx9/r38+kLuKsUrrKUaueI6CVk6GCK0GXK7Nkobt6/2SUpKXFQ4aVEqL+BK6oTUa3dsmDmlUUbLL5EtT1cVKGmyy+RJSfpFvUoJaaHFrobPS9H7KbrsTUVS9smBLS6HRf0L/AJCUeHgSPGYcTTu83yJanq4qUOnFStDTKLlxInHTThpgpvZNlpklg4lPIlpaFfXQim3+ialRYpgSuqGCcdPhpj2LlGvsHTyP17+mvWhtEq9eZKLlX3cFKopvu5LT9ScG5K2k9zBS/PmUa+pz5CjQpWPMoq5oYiUa+pkpuYKXyhRocxRs6lNRRputGUrShiWSjpiplmmnUaaZRUdVQUa/YpStSlUKN1dCjT6HPKKKmKGmvWlyjX1HdlElyRTUU3nVopu4FG+bGInuYFH70uUovYenrsGGdfI/XvZZtl6ToLGRWE6Cr2K4hCFc1fjsRVFWkJ9iYmJ9ifZWuqnZVVZVpcyurVShVFWkxCdBMT7JOspUfYisbdBV7ExOhyExCFTsVBummoq+uVZXFEjE2a/fcjEn+hzY5IujmcL7P+O/kjr3179TwnjJ0VODSNwTnadBrejy5nGnQ4tWTOkyp2PCcXpGcZJRXWlWXrz7M6ynW5PVRdMHNG00r7VqYJ0r7qQt5GdQ0kld5HX/AHFc4KHLaM4mZqUctZOu7dUsZ1G00Vy6VOlzxo+hzyfKMuV2LecakNS/ony4UrHu4Myd2K72dzMVY2mt1tu0KKiyyWrezQ+WT0vVd0qOrpd0p63CsQIoTK37akO2I+fbz8kde/dFqkrEh/slvErjJUdLDJEs5GPJLhwO7yOxLBL+B2jgdh3JYHd5HYZLDqSJWHdYHxZHaLqiX8D3R2HVjtF1Rk/1Gn6ND5UGS3iViQ+LJIlvDuOwx2+xLepQeR+s5snWrMvCIxX3EqEe2NZM2l6YQ1JIjTuq1R7vkfr6iDX4KvV9CrT5pCk/xcTVSL0p5It/bsi2jVTRW1+yD/RB060IP9CdehFr7ohL9HP+CDp1p2QdOtBNybFci190JsTtkg6fY1VWLW+C+LsV0Sor1JQJVx/HcsbW32G213uq8i9BHXvPmSpRDm6SzIbwYOOpG1XR8x2VRyX/AFE1bmV+tD5R4h7lVY1u3DSxXiY6T0XHN394dnG47Omo4KHDrFVUxyHR6j5Z6R/dYPCIctnKluaZnUJ3x8DfZz8r9e/O6J2ZLdJ8OCW8yd0SvLJIdWTsTvSnY6smyW+mS3idmOtCW6Tt2TsPdRK6wTsOjJ5J2JWlkdlj4LxR/ruv1T8kdfJLvX1uEUQ6+SOvknxrtl207Jkm+51r5K697LEu41StO7kz2yVaV7r5dxVfbZ/U5CuWa69jwq9x8u++FVKUbFQdU1Z+zcmYa9Z+PJXXv7dZwR96wuJ3NklTnzEq68irpVaENMtXLobFffmbNSanQgt9EFZGyVILBBRalyPlmzjnM8EVRwrQ2dIwr+SMIyWNLPCRjJt+9gpdXSFB7SuJGy07psV/+UQjVujpggv/AOQoa9W6pYNjpb/X4IKyZBSblzI0Wi6NmotPkQg1S7eTFTwsjGUm/ewUurpEFJyfMgqOLsRVsGyjfnLn9jGkgm9Rs6/bLIQWlW05/Ps/B/Q7eq8Pkvr3lWgsshqiyGnQ7GySm1kXOtRVTyiGhJ1NkvSUyLnWpHgNnlUdxVTyiGmNakPdpSps9SrVGzxGmezYpV5irYhqj0IKKNlqpjkR5UobLclyqQppdUbO6zfJs6xk6kaKGEbPKpkhqjWpD3aUFl5NkpSXMS1OVhVsQ1RIKKIaoi902NNf1NlVwwyHGqZI8LybPeRsaa839ovHmh+pwcMvJXX1zw8dslZ459skvuSw6d900qvdfF27ROXT1CuK69W+EknVcvY8zVl312+60/JXXvcJCEo8nHkeip72rIlKjtzNnR0v0ZCK04oQi6kVaNaEUr8iGzSa4csgnpmRVdZ6LTS+rJgXunjFXcNlCsHaxFLVmhs46Vggm6shs4qXXLMaT0dZZ1jVGuR6Peu9ZSn0I1+gtnZWUcopkSolUglpxQgqyhk2cd5Kps46aVIwV+KYqVRCCq+KXMit6NSMcMhFvUQ2cay4pEVScTinM9EoUvXJFSptLGhbRy942SWmNdJBKUXyFWiqRS+xFXjcXFKkT0VKb2rLEpJOxoW0btqwbNLdrbDHsqrh0v1nCrs5dxERi7VbmXXh8k9e/CMdWaGzjKmGyKallFFpwiEY6stC4BLFKGzjFPobOOpcxLfdRWbNnGTWGymuUhchWbqLlQVpMtowQipPLFZMhFuOGRW+rkFJLFRJfYgpJYqJL7CW4bKO9k5MsyEY6s0FwoS3MCVWiEZLlUSwQjKmKiVUqEFdYIJKTIRkuVRJNHI2cZSXMSo3UgpLlUpilCCjHnTs2cUn0Fwo5GzjKmGxLfZFSj0ZRacI2UVXL9ZxSu+yX47GR7uf67bT6dRUfkfr3pUXUdfr5DX2j/77OLkjC7MdT8PuXlzfJGeb7ltp1I0fkbr31vKRs/z1Iqix9BK4vcqTg5cqfHFVsvtP67Lz/oe71FagrvtvEeqXRD0Q8K/8iou8vs+h+H5F697kU3srkW04oKKrlopulE6UIxXWiKWVPja3nj7dq7OndgvU5hfyL18kcl7HzVDk/gLH8C6+XOd/WMfsWPNvT1LsK3dx3ft6rHdz7FEiLzT4F6nPe693lf8AXwFjfwRjGMYxjGMYxjGMYxjGMYxjGMYxjGMYxjGMYxjGMYxjGMYxjGMYxjGSJEiQ+3NPX9e9wu6/wXinr8Eu2XZ7qp6tj9lXmp8q+wRYqG0Yuz6f1/gvrT9+wLu9fgCK+a88/v7HyXrEV/wB4/Y/vL/Bvj9i4nj2b//EACwQAAMAAgECBAYDAQEBAQAAAAABESExQVFhECBxgTBAkaGx8VDB8GDR4XD/2gAIAQEAAT8h8vL5uv8A8F5eSXzse/CfQxp7fE0PIH5F1+SCj5LtF9i+xZ2v+Bpq/CQc4+NH0I3wdg7BGuPgcvFK0hKaGlsNRteSmX4oSIxqOeGPDBCIiIieLw9PItZk4L4Op3ke/wCNfHBNi6h6j1jOQ7C+VghCERCeR/xFMsw4EGPPTPBHGSHnzlXowCcdHoflexEnAkU8yUUS258UnoT+By8WiCRjRD2/IlE8u5pnSCazbPD6h/YTA0r8NHq9jfim4hIvBcjRtGz8UqIdWkgs2EPzWX5Gb0OFcd58F4cziSwIMvQai3xoK2CrpvKh86JDsHpfxhKKDwJQ3+bAEolCw6LG895RplcvypViJKLwRNZEja8q8CE4Fs7COwheBfA5eMlcYWRYljJt8lw8X4bLwqinkyMC6T0NoaC/cZGUQ1n5H44A1DiY3Bu5FyN+LRGf0gTa35QYm1lF4k+M+TkIbiGzONeE/GjIqdwk5o2X7jK1UOHOiqc9CqZafkf8RQPejQ1H5sBBNrTNWJNjVvMhCyJ5tX8AU6rFO7O8zvMSlz8Dl5I8jdz5bLwXxdO+GCmC8Ux4YMeRu+RCzkcDbZrLHRUVFRUYKioqKiobKU34osgOztEBeTBjwx5KUv8AEptaPQNp502tHWLd40vPR7yvOtA7o2bfmSsJiRpndO6PYfwOXwtHUKw1cj/R8muDGiG2IRERCERELC5Yl7T+5+6P2Z+zP2x+2P2x+6P2R+yP3Xm0pStfuT96fvT96fvT96fvT96fvT96fvT96fvT92ftj9sftj9sftj9sftj9sftj9sftj9sftj9sftj9sftj9sftj9sftj9sftj9sftj9sftj9sftj9sftj9sftj9sftj9sftj9kftBbGmltPf8hy+HgwY+Vx8LGri+G7PnSSS7fhu2ds7Z2/5XbbbbbbbbbbbbbbbbbbbbbbbbZZNFG00+jHt/xN83IrKysrKysrKysrKysrKysrKysrKysrKUrKyspSlZWUpSlZWVlZfAGnrG3fDJkyZMmTJkyZMmTJkyZMmTJkyZMmTJkyZMmTJkyZMmTJkyZMmTJkyZMmTJkyZMmTJkyZMmTJkz4ZQ+Hc6jbrKKKKKKLLLLLLLKKKKKKKLLLLLLLLLLLLLLLLLLLLGz83L+FpHgoptH5jl/Jwzvf0OnN2QtaSdNMamP4tm3uOps/wCP5ea+N+XviViVJJIIINh/MPb5NJoS28CYM7fdlTtDDMx4jtPV8rL8s/C6jWWQhCE+byGCEkdmP7QcxPh8v4UiaS4MlIiIi8I/MPb5Pkf4fgjFZEp3ZPjDwInm8xVP0wwmIo5ROjjj06YtKcOb+j1IdrqDMOw/cRpPDr2ZGzbuAxMKK6jXAjU6wPTbvAuHm3JtD69RWJdnYNOKh7OTAjvs55Ll9MCH7rtNcolnhVfqNUiLfRyNlc6l0dR3CWrj5JnE6j2/n/6ryzTGub4XLz7r0ZTbxXwaR4KX4U8TZusUOldEV0RXQovBPb5NONGTMdBWgWF9w0Pqeviw0NgVYiuQ25QWkdVXtgKOcUczsgPZtZmBz67SmQzVqOIIxdxpyo+cbTRMSrYshwFa4G7exISI0czxiEQ9Vp1OC+CR5P0JEs6bxyNIMG14fdERt2vFHZ6VehKO0ypJ4GDFPuZBoMSXNenyTOJ1HtiQ+AT4+KYgjlX55zNH3LFnhc+N16PhcvI/Gpw6iq2fbxXkq8Sv5PA6ig9Z6z1iTwk9vlLYaYssthBUrohuv+LZxOo9syu/DPQ1B1Oynzafb4QMFnk93DP0Dk5esnhl6fwuXkfglRdRQoY7Cla5KUvxYQnwn9PRFvincR3ER1Xhn5h7f8EziPke2Jcze+BpZm/YW6j382072PCJKwTPeLugkffng8fvj4XLxpS/HniRfKJ+YewkyMjIyMjIyMjIyMjIyMjIyMjIyMjIyMjIyMjIyMjIyMjIyMjIyMjIyMjIyMjIyMjIyMjIyMjIyMjIyMjIyMjIyMZxHyPbHFm13Q9oXRoaqcc/N6ZOf18Eqa6ooNN58cQ0vhNC/FniT4VKX42fmHt/wTOI+R7fz7Co179vHR/6vw18CE8E+FfEr+JKes9Z6z1nrEgPzD2/4JnE6jzeT1nrPWes9fziSO+jbN8ZPIMFKXwpSlKUpfmGwfmHt6+TeIx7W+miTda7C7hSikVGBxCccz3GtxHA1NojJh09WU+XUP4/C6iUDvYug4qYfNMgyaLhhi2EjbTqY1Z4eK7ilPV2K7sY59x7Z2yDymcw9YC07FipMvAkEGLT8FZYFzX1FNn0jcKenclm8GekrgoNapyIMdrqN43lBYaTqbAtdbLlY2Yd6DwmXkrt1BFI4rqTM6a0b3Evg+tKb/YFu2GVxC0SdSTtJyyx0QVf9RVx9Rl+9U6Cci3MiwTGVj4ZTsGmm01GvIzidR7f8fz8KXwX+FbB+Ye3r5H44yvqfodWinyqJd4oUAbg/U+2mtI8PAy5teox7YLvCHWs9TkCp3dig8zf0EzmpaaQUdjwexlT29wvn0DKi9Wp1rPcIXNG+xmjxA9P82QZxb6Uv3XGLmenXR1GXD3n6jafouw+/n0lAe5eDTXoPKrbNdilfLz9HAxXGTJyiM7xvZbumYYDn+Q5iPqn+f0HfS7HRz/xEKvaScvuZHYWe7uM9cqn6SWKqK30rHDtM9ShSfZyduBF1NLlpsJHvQXorOeo+w33L+pTf7mB4OkyfkwBvuMM8P5R5oo7Pk2PvywX4XPpeX2cTqJB3o0wUlT59O8GbLa+TcRjqdUfwTYPzD29fK9oJyyjak32Cxp1N2NjWtOrdHjzPRjo11GI2kj6MYsw9G3oWpIu7ExWxJ4ZVFuqHVadx1WnYWJMWY2N9u2peVzoxYlXc2OjY4TO3+ZZnh9kdG52XVYRi6qW5g3XWPlZJhga5UmIPB2AomW/XUhOTGm3obvQgbnXnS4RXyG454PL04TGpdLp3JKwnVk7pivRaym4zPk/YCwKO9sWNJuzElKh1NjerS6rB9s98PtgGpgfRlOHW3kWJJl1Ykuk07lGXOI+oQwXZiSlXqWyiLdUWxO4lqNiuGJKq00qPzXI35GcTqOR9DJYhs8C+dY0Qur31O1HaRpoMzWvhrzpHujRh5H0M/nClKUz4T+Ye3r5GcPv0CqbjI+PCeRexXquUarqVIIQ7mU/sFE8dXJUmlTJuxl55P7bcCm9V2NlPGuGNabj6BCXhvl/Aaew1ci9TU2dqsM09XJmzwaE2HKMPgVD3fSdG84vN6H42gjI3ZlhiZuILqx0w286KTmbx7G+s+iQoKd0OcubdiJ3Erd4GJms+gerokdxS7RqCN8vgx5M217nI32ng7Lom9xGPylV/Ix107k8GkaN7I93w3BHcTggP9ws/FYRZYm+GJktbajP688GXvHnBB4WXOF7jGHB3HTDbzoVMJ6rlLGtgl2HBKm7imC8tpdRK4+MGhInCNjp5WcTqN5ZSlKX5qNuS1fBUyJCysfCLzYl5EZ6bRjbgZSS/wAFP5h7evkaeiGzim+sTcq8EK6t/F4epN9Qfp6zEg1wq4texZV1/wDg2p/iEM6OwEZxAJXZbyJ7rZX+wtMWX3GzfrMSCXiGaelH1AMvrEYM+QcX7Mj+SXuOCril3evpR1tvZP8AuM2083A+anmpr1G0+K3WHPH414WCbvGVxa9Gfdv8D5uWew16kpnmsVot7YJGtPlpcywyFEjVuO/UC59O+42IeZcaTgl8xsTuIPLFh+gTlHc5gq6/VcBzyfH9ijZFYyyGJgiatNYWsHJBFjU6Br23M9lNXoN83hIaaS91RnMarrkyRkd7YhH51rygnXWOPsM1+gXscs7kzyWPDK1rjin+F18rOJ1Nnz+AvRFhpIboYzENHp8JefmxlR/Bz+Ye3lbibDWndFKi7yJcIdKNtut19xsSTaLROPYXBBOkfByCdC8yxrOhK92XJf6mz92N0VFwfbxcGDJ2DZKzmisMXRsYmgJGQZr0OaJUpHViXCHSi3jupUF1UbbdbrG+jOiibTqcfYS8juG9c33G9cn2HYM31G9Gg06Oyi7yYmEtKnO+7kf17dxty6DOhTDLqpT3Zck7GzvOz7bjHWJgik9qje6a9SfdOrGFY/UZq14V7CmicA+CuCfVDCsb6sSGCXDYlwh0olR7y5E8RN7dOcdwlOGvXzM4nUy9Dnz+C/Rj0ZbEmj8NmDX0L4S/i5/MPbyLDrYQyFLQnWhIF0DYPmCwWlJwTRsSoWNlZQqMLkZY3yUmmgr7tytwyqBcgiZZRDwS6q42YwyLleC1aWbeGifzXUkzPhybWCImsTayptOrYjFhTQbwKLeA+WalMBJ9Rs2uKkXFOVhjygsB4M63KOww0wuRtUyXJYK/PA3GxgiK0RsW2lgm1Gt4qXINjuVMDOjncbHqP6c1b0NdXC0xoJciz5pnE6nT8/dWMeccF8VFoTGdXwl/CIatwSqFChQkh+Ye3k1pavqSpKneuGVvEuAhmX2faNaxm0mmEvS6hvHiW4tDo0ZKlTJGDEqJLYkjA8rWu5G2rUbip/q7IQsqbiew2e434QTfqWhu773Q67jk3cwEuq7bOf8Amh/c/lHR1uvc1Ia71ZO6Beg1H+Z8N9j/AK8MaOtGdphUCut6H9X4NZVX9WKtNXY6jkP/AD7n3geLSrmcIao9Yjr7mSS4PmWcTqPb+fTjqF4MnaHO3kedunw1/CpbxOMjRTuI7iO4vCPzD28tFK/Bs22Q034JGmysr6leyt5pWVrTZX18Gz234Nt7bL5O4/Cvr4d9xQe7edtwrkrL4VJceFfUyZKcv5pnE6j2xMyl/AJppl+XxV/Fh+Ye3/BM4nUe2cFVBvp6+44tdqf8idCYWxqMu/lT8w9v+CZxOo9sTNJslSM1v+TJmiXgCKaLfzbO8Vb5O98BPbyZblbMk2pRI2SXKRjRbUo+0YqRpyZ6En3xQ++iYNJHDllez0VE80mbXQXvSzbw38lp6Gt+GyYnqbAfoT6jWNjeMT6MT1BPloQNkltpEKdpB1QTeNCkdtuJkTpoXqjHeC6E7bCXReCfBi6w9Mbxr1Ocd3B9/EwMXOZ7DRDK3KCwY4dXqSC9RqVe4kyJNvoh3QTeBCidYTJHzHVQTtsJcpHHhkh/HN3wNde4mBTRl1gTNguqQlm0zm8DZJBvSaNnHvGhvHN2VGxEafT4rOI+R7ZeE8bZyrUTNOr+SYimxW3wL8vzb+BE9vM/4n5WK0/ANb3hiCVsy7nV9ViylHomTB1Rdp04bCtYzkVdeqjk68EbsSjgOKof5e5h678j46hOaEenKOp2o0mgdsJNdDESjMVrEw1UCnwrw/B0eUvU1VT2thyiWH6CAvFYFZ0u3SZMCiNFseSjUmWsvqMp3ZWVP8/URDDJ9yByUKVarg6SLXGLIKC32rlJ+6I01a9aKrJLirTFz9IObOzpYYtt5X1HvvoyXUZLRtGuKUzHgwvce8RsmhttZZ9xe1n7DMeum6KmGOR8V+E+R7YkWPZpGNnlv+MXmUsnwaK5NUB/BN/wbJ7eR8M0D4bsH6adt/RjTCJGS4Fj9GeSttHJ9IxgwdHsjYj3A1Ld1RViklLa7UcNKI8CbTTTyjV0dkP1cSckwTaj9BIPIrRg/wDli9GkSNRD1PG2/qG5MWRfqMp09qCRhgeSwPXdIpS6pE7DWk1VYM9zbZg20uNIxeo9Hg0OW6PYeyyN/IApyORw2h+GTgfaasiLo9pfqMo7tEJDxYUTWD6BhQ9GJVYdVi9zGd/FDdfdMnK80jGl0xkbvxqyJC+tJyZnDliN4hWuDL+/x8V+E+R7fz9KX4y+fpfIvNs8E9vIvNNtJDVSWhBdTqhMh3cLmA3EJNr7xYhTrRTle5FC6pDUw9ncJEYdvCJz7CIhm7x1glK03iZGpM56Y2L69CmxuBaW3C5gOiNT6FkejrLXAxUbs2Sspqo38HYQyqcY+gdHJtJaHxplwxPtXqhOraN8UbIw+hoaUyvRkdSh1RQFuiFJJmKjL5ro4G1k31QKk63VHH3NFXBYcQnWxpZZEhNFMiWifSg1JnLbBYUjoh6aRwy17YhNUl3GRVX9TR3xokX1JMew3pOjIueqeHemjQlzrfCfhdR7fnfjS/wi/hC8LNi0qHBn18Nngnt5Pvn+B1bZpX6IJtVFb6U54WCuLS5G7RYKjv6qOoX3YjtRfsOsWlwfYyZWByoaaaw7rof4+o8L7ToWHY5HPV2G2NWuqeuvsRBsig7GQiMy1fqDJzKJH3hZF7z+o5+iVw86MKldqHH1bWsaDyVErLWhHGZTRwHtXU+xZRzjXDsW6NYEijJWZreg1NMHPGzDA8du5eXw2X9G0j3sDAt5/UXWxHkSLjRWpwddLrcO1Pvco8Dx/UZ5lyrvDcStrWNjj66M+7Ivf/Yv3DxRZo3KJbepceo6HgZJmV7YlUea6K7CfS0Nqw3Mb/c+Gj8LqO2tmVqaHlLbGm0f8Yv4JeC8NHqMy9CM1MNGRXsbPBPb18iPAmmMHTX6p6xURwi1dnwqijxDj7bZiWp9Uq4ugccWx9RNppraZ/uQ9Ks62c+5nYSLpXUXWGOdBtPgKdKOdhyjO3uNjrSon2GpHsQ2g/AGX1udR79Nr3FX2E25jRFINv5B9UWt7BLui4HxvrYgMonfcyre4ap43oro+gZdtSfQcOxZH6jTjrXqN7Lc+ozm2YfQSQesMPm21sr+wzvMMSnM7HQU7qWAQ39ap1Y5q/oiuEWmNNaZVrlQst1rp8J+F1GnLkwZGRLOLHj8r/iEIQhCE8YQnhCEIQhCEIQhCEIQhCeKKU0UvjE9vXyKIrW/QU1I8fYWALWmaeSD/pYZ4HQWaLv4INWnQNSuMnGxLtRv2Ocg1aHRnDWvC7pzAxA572IeXT7l1JFqFtzoId+YH0wXDDWBafTRuhy81krHUJNtJKt8CioGWGdQtAdvhOufB4j4VcEJQZcMFLaQ4SLVodj35TRpDV/cBFXe4fsITnQRKrQ/S/V7HQUYhxc6DO6jKUY0hvbsQ6qyMfpn2Gr24UXU2l1JmuolcRBN1DGSRtvSO5YCJqn4J+F1G8sqKimi+SEIQhCEIQhCEIQhCEIQnyHPy3+BSoN13yB+Ye3r5Pun+Cb/AKMew/8AF1GnEKF0gvsYzex7r9Jo1b2uWzqRg/8ARnF5vqnRZ5vQarsba2Jbwprfqx0HZg913oxis95EWfNLbp2Ip+pfgfE28d0qFoN/YiKXov2H7/nrCVGo2rj6D6znqRzdU64jujEG5iuPcWdezGavLq8bHjO4cTsO88oqzV04ciW2ZWV1ErNcK/cLX/Sy4eWYYNdln1IPSvoujmZGfJi+wCyexhubeb6p0oVg2EnY7r+/ToOb70Ncso31HXZMHc8CI1On1vRgvm5Ojg91/c0rNrZj2Lmeckw8eXJ1R/s7L4LOJ1OX5Mk3kSfRkfR+aE+LCfI8/Ns2BN48ZL5Z+VYTe3lD8w9vXyLjSNNFffQ2cyCpdCV9VsmHbzd8n53sjOubbuz8z2TuKkZyj0d0LEo72zGaHPQaLt6N6NL7Bo5PZdDSPHqiC5nUrEjlC5nWypI/0UirsmrszCcK9Fj/AEU5qLneimX+EGJNGsjp4eRuSplFHBLZKcvgTZ9FE1GhdjejMXK4DdTt6N5O0K6EtguncipIHdlNeohUjqe1TsXluYdxEjNGDVdglqty4ZUznRjYifdZHRseG0JaFuXwY3JPctGw0TfhZ30UYJjTWmitsKPI1SWifHwWcTqcvyLLL3O1ruL7rEjShe/geeEzroX0h9xD4mmbBeafIwhCebl5H4aPU/O8N/f4L5t4R7+UPzD29fIkCtoaMkSok/f8CfkyXv8AQcakoY2XgHlbOlN8hP0TeiHE4hpJe35EsXFLlmDD1UW592qHrWBs4RiLseSbvsJ7knzv8CbmyXv9BmrXXX5F2n82ijzf4EhDedxQ5SRGaIRyXVZ/Ds4nU5fj9bD6HfX1H6BJ9DW0zLTom/8A4yJ9mVMINHlGOA1Mocwawb/Hz/LyPw0eor1NjbybR8u/KlXBq3lD8w9vXyfffgbYxgLsVJb6U9Q6uJB6wyjXsOcx0Ndw/wDPuXFQ+UbLXNgugyaLiQ3IYe8HYYkdaX3P8PZCf3tw010pt7igkW1rD3KY09bvSD0Ln3kbPq//AGa3PaXLHZnk9yjDrxBcGdiE39P4dnE6nL8Fx5Zi5+r6mUXSE9B7iHnIqwezWH9S8DfsNJkMjITPWn3HC75XnwY81+Q5+ajZuvyLxpS/IPfl5Pp5h/MPb18jCs0+qEil1mdnOuzgl7euCbUra4E7QJ7SZk29WjmvOqYxqb6svZzo4Rquar0VR9DY1kmzS0m9DDfaiaEZIJNvY+5y5HF9cdPscuBuQJ7SY3o1Fp3R+TLJUF1Ub6v3XJnbI8N3f8OzidR7fg0VzK+4yDb9TkX28NrJoeVQ8qoV4Z3ex0Cgy0aaxBPbye5L6rP8+bHwMfBpf4S2XzXE8LPJD+Ye3r/wTOJ1HK/BkRwYta79mK8ib0ZC42ab2hYmDOo8B9VpI2a+poU7PRipl1cDuXOyC1r8P57n54QnyqVQb8exy8uyG/Kv5h7ev/BM4j5Gy/D00/7n/wBuAf13n4NuXrUZN0/RmGNj8tFPyaeemTNiHcaO+xCGhB6ZKQCEn0aE587z+ebiNeDBfYsvsX4DTyr+Ye3r5Fl1nEV2YIriOPxRZ0PGVl2fKIs66x5UBZ+fOLClDWfPze4wS1FN6EqiJmaEo1RPCc/BQRm1r8UdVfjBnEfI9vwY1x/4owseSE8rGx4oJR0bXUTs0+d5/PNQXUyJ0M/Pkqg2vB+VfzD29fIyV7/geHnZ7Uipkn90GiGAsKdBMF0Z2ErlhOkT3YzEx0GaHs+39CTQTSU1CpnCheoo7CtuPYcYSYfsa+en3Io05jgOKx1PoNKJclGrXV59yeuJS9BugSS31C2YYYkZCWE2m08RyMlco9PYeSVPW4qNSMzftyWq9AUg0blSOj634HSdVjYqGYBU3E+p9i1V7j/27k+Nv2rOrhUtV6GOGJGQX609cA0xMam+zE9fWWhDlZNLR63HTcdxyxQpRLkffkY3gldS9biTgzjKHHgZCLxm13Mix9PobEyz9DTeRVvxTOI+R7fgrftD4bGOQjJItSvsV/myROZ/9hCtO+d875uGPyr+Ye3r5EzJpxrTPaHeGwdR15r1CGarwwhA00WMGmxQdVruMF6E7+piyuRbF9i0jVCXK2xaVsm0jZYhCBdUUgsqGVKskU8wkbJ9cAoytqbBnGQgtaQlbdUoYcIQLqikHGBpMp6Y2UFpFJDgsU1gx7IiKqJPZBTCQisBBC+BYbkSsTxQ0rWUiXobyngZFKwiSE2u7PZje8VDE4uKIiojBDDIQLqiQaEtbGUyUwvUWKjemqKMiYqUeIsMy+xPRJOjUiKnB4prA0FaoFiscJo30XUQLNLOpSfHAYerlWx3ajUZH8VdWM/EZxHyPb8Evp/3fwqMZUywIpiH9aWC9sfO8/nn8F+RfzD29fIrHIfjowPy94jkHcUj3kwN49uypp0+/A50hydRhGJ9xMsZzcG6TVeqMmXshjA3pp+hXOGMIxvohbmrecZQmsLcE1Jp17Cfkq2tDQTST04J0mbOijVNxeCBtpLbSGERt9EVbWiYk20kq+wwugLo8k5SvqFtcICIrc4yTGBLBvGL1Hke8mBMkddYMG1Oi8GwoBE17jx20pv0Es2xpbnAzPVlyG8d6ENNVPDIEV1UJjI5OZg1BLfX0GLTTW4hMRM30GmVs6xs2/6lCVxDTJzd8GN17xSjsyb0hppxrPwGcR8m/glOR+RXhHsck/U5ANUmnGioeHrjqcNeuSlp6B5/3DMr9+PtPpMRWYHLzsCSTA9PekG6787z/hz8i/mHt6+T1BL7GtX9VE+yv4FNVgmv5GC1SRnfcdYxLD0GYq2JIXUmeZmNJHSSl1I0IEn3Nu1a9xXr/wARXHo30VOqzHqjFQuP7QZmrkUbHtOy/BZMRp9zFCwi0p3l1YpuxgtqZtbKsu412mfcaVyxt+rEikwTtijLMv8A2c2Mqpeg9HeVqPY3dZrOwz3kCfYeO7r9DUsxGoRjPuN7fzQnfkX3Yy7kXZs6s10az7n+LufZfga080uT/fuYsS0JLWXVpEpy32LIan6e9R0cTv07G8bEuRLBPtPdDJqnXuQiuSo7DbvYos9CzEYvDP8AX1I3U/CZO7+hXfPwGcR8m79fD0Wfq9nTQZ19Y/pvJkTRaMKq0CY9McYXcU20NuUmbVDfpOkUTsxvq/c23oX1+e5/PZef/wBZ6j1nqPUJAfmHt6+ROOowQ5upXFeDyOtDOyInvpbVZNVTdaS5G7QNGasMo8YZMzpaWkOto364oTCtJYMSceYjICepMMXK5rsQGLZNVFhTa4IRD0rZk/q6QvvbU5kWo0jUeB0H0PTLJqwvQYxBNMKi/wDp2GZP6siHyK7T0LUVEphbRiTnzEY7quqPf6dhGNe/js/9Lgdj9AwuB1KHt6mqPwz2FByPTKwnWDzR9Bhopnm+eS8sL2nlDIsafQ3JNxSiSha8xUSTuWGyIwNtxq5YnuylnBjt6yHvYlDEc+e4zq07IPqYRaH/ACVaeUKNU12+AzidR5PIzfMhXPJqG6DIjbMQNZezSI7voKaifVd8iVJegv1mLaZmIwAzOKS+4prBMotmzcvFKMxY/wBMpNI6xRvkVLjbrx87z+eXlaNowWPwTNIbLa8dg/MPb18nNN9h9ZNvjG/Qnq1qsqJHkHDY7DC5LUEeF/QRzqw8Myo6sMfUoYfoo02aajXBlqzLSPrAwpMxXYnbRS22Py7II02U9NNkaL+lZMt7MGK9zYeSxcqfce5vJPD8uyCHC3cyO5V0NZF1TdYDqPOiVE5MnLZNFEPUmh2hE+5/As4nUeyM9DX3HlshUIaXaiMw1IvWiv8A3MccrIxcy9QgTKTX1Fi5PkiYmesikajecLKhJhYO+6ESE4HIQrTfOjn88vJuizSEby9y4eINZfr4DdZr2aswIPkyIk0H5h7evkxqWH6GH8E2rjsLYohrZbwJs6rb7mSHq10uRVtMk6w6ogdsFeKoXQVhttrc9xOZJsRmBxP6g9f82fafyc94ialwXMLp06XSsciKW8pqAbevgh/Cv83+p6mVn0uJCl2HtToev0jOgtnqxts3Nep+ArsbPUV4W9jApcUFETyTQlZJbHz/AADOJ1MmeyJJxLWfoKm1l9R+BgW/A/MIo0SR8B6IY4rqOX7fO8/nl5K+GxIl0MMx6lpw1GsZMDA9MgtvfgB+Ye3r5EBkadTG3wonEXubFEJ9iaRltVcENSrY+oxzcXYR/qEWRG09Lpv8ji6wbmEPqCRaEyRNp09XI/R0S+/1MRLNxw6cv7im7YojjWRH4wOY4e/18Ob4Tv8AUaXMqQ85OMsT6FfH9H4FuQ5KqkkaiFJvo0JG0L3lEqZ/AGcTqNVYNOhdz+wOMhMjZkWg03clwMYjJF47KkyY/ei7nPfpdP5kvGlMm0KUpSlK/CfzD29f+CZxOpcso7goZRyExIS1PIsyK2fgadfBavwbG3OD6vsMU/d/JRFu/wDPt70+EP5h7ev/AATOJ1OX4dwvym4+q0JDl7FdinC+p/gz1I6ovYS2gleLa9s3t/Acv4HXr+EH5h7evk7XYLLb0Y1HH4uDM4Lnyrqa2kPq4m14JVpHvY+BqNro/I3pJ5ZHhvxtHswSYYjQlt4Qqi//ANDWfJrAj3NpGMyTb9Ax8iFyvI3pJ5Z86pkLIpc2CS5Ei73KalBGn8izidTl+ChbQ17D4cJ+Bq+A2KErYkQpIYY3Zwm32g7hdJ2/4FxXRfCD8w9vXyfdv8D3hVXeeBFNLu54JyU8hbZLmRxegV+NYZHEd64J5V/ohRdSXvCo6mXrCbfh6d0LL9vG+4mFMfrfVkv3p8GcDnKfOMsuzbKk/RTD1cjIZzzEfcRRrlSrAn23CpNHXanR7EUy1nj07CXDOuPUFwwk+6U6rnv3EgYjrgBUcINP+wSK/C27smdd0Ibm+pBUj6Q7vxw/+ph4aSeoUqwhDtuFSaIFW9g4SW+fsM4EvTWzPZvluQTzguPVGwUWreztMv8AALC9KYT5EzidTl+O1DhMWbaa8FvxjwCpyAnJpD070vrj/gWSDdbfwg/MPb18nswNGnWSCejBsHIKzIdGjEkd/wBDtPdg5IiEZyhE9yO5HRqmh2Mo9cFtlrN2igK2o5N8mAC8YJVq6K2n+VPsIsrVkh3o6P0HFe26uzHy966v0LHOKWEXGu5SCS0hRJCQkjVrRiQn0InO5/8AYSq+eUx339hCcW5mxr3EHuRX7ikPlLqfI1p4xWQWCI4o5Ed2NkY4rip9SsoceuCz0yWCkY12WQbSQpESLtUrIMV2GxxkgRDL6mTyOdQ9NscPsd3RkTtFvd2hwMQ62r+RZxOp18nUL/lGdFcrlGOztj6Q8bZjXoTjESk9XcWvM6XRra/mi82DPb4YfmHt6/Eb07Yb8cC+DrePTbtFemLzu9Jtvytz/pmvBiE23EIEfIKtfATKmLCk5zqfDZjvRCx37LXw2cTqdfK1DGvYHURrFuDsDkPCX2MUnN9h5X6RaiFM8rPx/NF5sEnv8MPzD29fJre2Ri5J079ZBFHW3IgutcSs/wDTQSZ46BLLTtI1B+GVJto1HLXuMvalYy6Jb/1lM3TxMqSG6NaG1ic1mN1TvDWRrSHls/w9RPqStmgoPQckL4tKiT5DpLKmDC37PqxjrcLpqviLPdGK8Vm+yGiyzKpMyI0q0voXazq5VI/r5Ue7fgWJE2Cz3PuCtxyRP+umibPgw7DjGzs1ngxr9NmkGu3N+iF2GS4IkcpfsQpoFd2l0RcRmF0wNJYqTHBP+dGPRI5pFUxRaCpVmkmOrxRjm95MxzXRvg10QxzpipvqNiFppBvQTIpz/YZjCWHWDra32QxmH2AXv++XclHTDQRWVNViYZaPcxx5WcTqcvyU9CzSRBIY9CPHhNiDcP2kIIoaEKG6OMWRX1eS9P54lWkNW+GH5h7evk2lodyivIsc6jI7G15VgTWnR0PzndGOUk07nVx04NeD0IrPaqFuxqrsS4yrycVWjJfhYSWUR2bwya+2Qnk29hPLIbGEUuUPKfYnZKDKvIorbzwdGkvogsew4GvejhIj2cXA55RwkRgSOPceoYz5ZH+B/QfilhxwcnRdmIyJST6jl3q+qGi0JwQbDb6AuMajAkGNegSJYDgWa4HwMqlscCkuXegMtBydsif0owkVTJjDrJ3+GTVe70D/AOOELDZ1OQtem0+fDUeWIWJQWCl2lqnUZRwPox7TjoY5BEahAm9RZflZxOp18mFP9sGQWpV4CRvU1EZk4fqJTyPjO/8AjYmC931NEVLn4FtZGGnx/OMb0L4gfmHt6+RTxzy3AqUk4k5/nWcTqPb8Em3ER32/BNtdYGMc69TKuI0vUpsrZlEMWcrxpFCvZWyzb8J4TrFrr7MZiT/Nml7/ABA/MPb18n3j/BChc6vAwpvLfGR0Ab04FWXBtoqiYSe/UUaW9U9v5hnE6j2xnJiJIWqX2PD/AEIHqKTZZ6vQxhI0RgpO4ISPqHBFRDep/wDTaC1nZk/rW/UJ6qPN7TRsOOZfWX8gvkWvLs+18UN7evkXOrpRUE631kKm1xUwhC+LmWNuo1McTo1B2jt3kMSKnA/l2cTqcsW/xH4u+wff1EMSE+qKqda8VDTWGMSRvzUb8JUvienP8mWX5t70+LP5h7fDv8u/C6j2xa7SV8ej8S1iOb3wbBGJ+3zS82jC5kK/U4C+nyrXq+LLVBoBSlKUpSlKUpSlKUpSlKUpSlKUpSlKUpSlKUpSlKUpSlKUpSlKUpSlKUjeiOv2P/Dn3G+gvg0o1ryMRFXgxmPLEr77+HrQuZEf5hxF9PkW4wkkovInLb4y15uK6fE9xeFf/CAAAAAAAAAAAAAAAAAAAAAAehng3SHQyR8A70IJ5e79fFsW5sktAsXg/B9Wv+V8KrIQkS8ic0HjHwl5GIS5EIkh4Q+Bxcv2jLrrwi11fEWX5lobrb+Ju9MotokkkkkknwySSSSSSSSSSST489iSexPYnsT2J7E9iexPYnsT2J7E9iexPYnsT2J7E9iT2+PJJJJJJJJJJJPj+s9ZJ7SSRqIpXPh3X/APfQx+drLGFWbC4Xg/CY5JiYvtsJlKMlCyk/BJVpdRCk480WuvfxiW+i8V8rfU/ZDW3gtft8kV4Dsnb+Iqqq8tfk7j6ndfU7r6ndfU7r6ndfU7r6n+TErP3H+TP8mf5M/yZ/gz/Jn+DP8ABn+DP8Gf5M/yYv2hGePuP8mT9xP3E/cT9xP3E/cT9xP3E/cT9xP3E/cT9xP3E/cT9xP3E/cT9xP3n+bER5+4dP8A2f4s/wAWf4s/xZ/iz/Fn+LP8Wf4s/wAWf4s/xYjSfef4s/xZ/iz/AAZP2E/YT9h/iyuqK6oWhELfVH8Jj4FCyLown4Sntep3zsaMz238BavbxZmxMDdFngdm8KX40f7PH7vyVp8QWv8Am1pjZfbwt/CZqLukBvZDV7F4KNWojRiNAb7jM61p+fgPPWn4qM+h8MQXWXRj9nT/AGfiYF5IfQJ3Pg45LfhKZ4a/r+Ht/wDONWo5exmS5UH8J+FMMWaJsaVc7i0b7v8AwznoFgymb6vJxEfYeFCEJ4INB9BOq+bX4KVecvL2Rw/KhO/Qbbbb+Ht/zl4eHQLF6h/BY/DoJK7T7kXZBS48GNkvu9fTHkpfIO2PKs79BjNvn5B6P0YuVjtB7SDrdfxNP+cVWRdPo9Ifwn4tzWspEyg/CanTmNm229/C0OujEvLHbDekHW634kITzL/s/wDF2H8J+KtHUNk/CxWZf/wRH4J4kRF41FRfjF8smioqKioqKioqKioqKioqKioqKirwqKioqMFRUVFRUVFRUVFRUVFRUVFRUVFRUVFRUVFRUVFRUVFRUVFRUVFRUVFRUVFRUVFRUVFRUVF+JSoqMH+LsP4T8ZisHhzI+17O4zY2rbz5s+F8kJ8D/8QAKxABAQEAAQMEAQQCAwEBAQAAAREAIRAxUUFhcZEgMIGhsUDwUMHxYNHh/9oACAEBAAE/EPx7f8rHez+XP/3/AG/hF2C5E7n5R3gaXdcGHoP1DhiE90PvGnv+BoLwxZvY1+Kjmm/4MWAYy9/7b3M+PQxEYn/wAYAm7KP6IMPV1tCM0/KMs4/MQosURO9z9O9z9Oe4R+h29fv44CAmMQZvAKfgfC+NV4MB1HZyUDVEbjxp4aHjTw0eN7G9jexo8ZAFnQToS0ywfjr+y5vI4Mx8Gi3BFMOAUchTQ8bjxuPGh40PG48Gh4NDxoeNDxoeDXXVh6P4PdwvAYuyc4pKxaUJiUZoeNDxoeNPDR40eNHjexo8aPGh40PGh4xP+IE+n6GvEH6MkTHIiidn8ltMHrg6BmjVXyP5hIMHkC5A8E199OA3d+34wR2O7geM4Z0L3j+QtERdyyKk3tN7TAqG/odvWyAqOLo43vz6Hdc1ROVfwmvY0zYR1s41KOAF8mGDOzqUSAyEOy5px2EP26XZOxXxNDhDDSgcJjBPToq5KaYFw7YqO3HUBeVXC18um6YBvnfeRhC9+p+YcGn8a5oWrgDA/AUMFAFc/JCvgH4L9+RRfBmXwYGNWlD1Ynw5zVV89DAt7BuYLD1DOVZGTM0KFcoAKKGCEQZb54wQ8coGScNJZ/xgB8DSEDvmGAe8H5M8IK+7iUMCGaY84BflHLPXChqleEdQpX2wtV/CCWC4NFOiE7cBiIP4qKoq3P5JEHR//HMQIDfT9Dt6zyPhmq0fLzNdMxoI/gBQ8GsyJyZSaqmdDpwYX3nOMBbdbYO/owVDOeDEisI4HOkpwwsuEsm50eVnuTrD8Jqx3PTHBucQVczVoCu6ZVL14Y7OBXjmM3haYWRodvxoiRMwbjGOOx10iYQKg7n/AGYuJPOKW4u5HI6ivoTXEMXbjUr1lOTxuepfTFWT7M9fGcI0fyHbKnI2vJzm6d+C5/4gCLyEcmIHKBVIb3wePx9MEJyEdUUMNnF6GBh2v5ICvnDmZCbh6fl/L6dn5PyJrkXg41qojCcb/wB3f+7joe71b+h2/t/ABB7hn8Z0PJkTCPX01dQquJsprkdC0EprlNcuU1NTUdRREedbuzuf9mZ/06DW4A0wvvxvc3ub3N7mvkb3N7m9ze5vcw3vo0a0TrNR9c2cIEHMwbvcZLXxlFrqamprlymuU1NTRoyT1/4lGpMdmZwK4/N2rW55cfBg7fl7juJJnvOVVX8rgunND1PyL7DX/Uev5wfoHb+39IVCPJgYcXd5TX7nAnGTTTTTTTTTTTTTT8CiIxxsjdT3eO2nrU6elxgEr9gxcR88Pz21N7zA7dXOan5NVCQ0f8rVrWta1rWta0O973ve973ve973ve973ve973ve973ve7/9skyf8gonU1NTU1NTU3GpqedcmTopqampqampqampqamp51POpqbjU85jgGp53GpqampuNI53ef7Y5rmIKPXCev73ufve4+97j73uPve4+97j73uPve9+97z73vfve9+97373vfve8+97z73vPve8+97z73vPve8+97z73vPve8+97z73vPve8+97z73vPve8+97z73vPve8+97z73vPve8+97z73vPve8+97z73vPve8+97z73vPve8+97z73vPve8+97z73vPve8+97z73vPve8+97z73vPve8+97z73vPve8+97z73vPve8+97z7z5H3nyPvXRTM5YJPwmgC+upqampqampqampqampqampqampqampqampqampqampqampqampqampkB+Vf46qqqqqqqvX+FV69fWr16tf41V5r83Ike4HOR6YHTydPJ08nTy08tPJ08tPJ08nTy08tMnlp5Onk6eWnk6eWnnp5aeenk6eTp5aeTp5aeWnk6eWnlp5Onlp5aeTp5Onk6eWnk6eWnlp5Onlp5aeWnlp5aZPLTydPLTydPLTy08nTy08tPJ08nTy08nTy08tPJ0fLq1HK+II54/Y799PUva3tHS+Lex1D4OoezvbPyAD4uh7B0PZN7JvYN7BvYN8G+LpfFvi3tm9s3tm9s3tm9s3xf8YhB69D49C316OacT7nBppppppppppppppppp0U7Xq+nycwzPC+GiiwZVKIjH0R0NNNNNNNNNNNNNNNNNNNNNNNNNNNNNNNNNNNNNNNNMmOE+LF/g7+U6fnOs000/Vuuv+QOV1cLU/wAWmjI1ZTWN3uu+XfPvn3vug+duYz+S4/wjHqA+VhqqIr65FSCUtD4NWNBfKR0WvY/WKP6ZfT9DjoLgFdz/AIj09/wc9vg4n5HTp06dPWaadZ0mn43rddfylL4j1x/r+ctw7qKL7PxuJp+mL+N/Xup+M0006d+NDsfUr28XEAnnewb2DewaD5PSfyXH+EwTsL/HQACkilUNU9yLnyfWXU8mL2h/aZhDVYASTH2YPcVJ2zKkQWL9/wCJ5x1mFDIuVsdrriY+iFsZkI0gyK9pbcvi3pWvTOFUDVAuBKCvoGadqndiTAIOwfXJR6g8lgyrvkKPLBXd6CGP0uJ+naaWXJMPZ8hhqsQ1X2a+tJiiDBru9ofXlTgg4/4N6e/4ue3wcvsdddddfymmn43XXXX9E4Fy8j8UR0fsfJ1WJp+mL1G34OpDAdV+hdHnofHXq16X8Jpp0JhHWRzA+sxjrme2yKee/u38lx/hIgeRE+TKkhB/2G5qfcEG/v6ahUWfC+uoWdV56jKMZJLqSMzDmOZoJSPW9cO/MOHj7sb1Xplr2w6SSDv1DOWcTF5K49AlCc5cqsASV2Vy00gYVXFoyk5sBc+DCJEtiYc4j6QJTM1gLXBkPZlL1GoGyaEVlQtgyuRRwqNlIymK/VxCRIObHnIo8WEwbEAuDA4O5AoOuSbx24c1/gvT3/Fz2+Dv5DpsUQAcVc5WOBtE78npqRL5HZ+el00006T8L0XXq/o+4j/HdwAAGoFXPvijZGXHtL08hzqeegQeVH4f8ESQRtPRfDol8bDlPd/JTpRq6VfzOl1/GGh46JxcmmEVRFH9tf8A51/+df8A50dbz392/kuP8M0NeozS/vKJltD3GZEV/Dif8M9Pf8XPb4OX2OaEE7go5ss7oPQHxmmzgHwa6/pPW9HP4z8Cb8PpP8GrwHjVPtefDX010lwcx2JTN+G8nPeydCC+X1z+sdnTkruD7cRBIEMJ4HA6dtdGFr1f0zVr6Iafm7lN5g+CFxy/kn7/AAAOQw8+k/kuP/gHp/rd2fFz+x3FIROTlSoCAqvjGtAWJH8DrPyejn85p1588V9jjp6GTcQWAJZ6POD+SJ4fQlyPpk97OkfZwH6hdGnorq7n9CdY6+iN7Ggfp3VdddXV1c78npP5LkePvfB9m+D7N8H2b4Ps3wfZvg+zfB9m+D7N8H2b4Ps3wfZvg+zfB9m+D7N8H2b4Ps3wfZvg+zfB9m+D7N8H2b4Ps3wfZvg+zfB9m+D7N8H2b4Ps3wfZvg+zfB9m+D7N8H2b4Ps3wfZvg+zfB9m+D7N8H2b4Ps3wfZvg+zfB9m+D7N8H2b4Ps3wfZvg+zfB9m+D7N8H2b4Ps3wfZvg+zfB9m+D7N8H2b4Ps3wfZvg+zfB9m+D7N8H2Z9j7MXf1u7Pi5/Y5YCt7injOKmB3F9V3KPhFcLrr0mmn5v4TTT9AUEeRwm9+3QL9iH3nUkevUzS/2/pNWrzq/px19EaND9CmjR0X8Uz+N6jP5Lj/4B6f63dnxd/Mfymn5vR6P4nWafh6ZHhPRMTeb16lAqgYIr85df1t6RwumNGh+hTTo1dKv6Zq8vLy8+LfuL0n8lx/8AAPT/AFue3wcr7h15fhvi15eT9B6PWfqiiI7iy/mOf/5hu+z9ZWrGANBo06NTRp0adPTWr9E/E/Du/L+b6T+ex1T2RXwd13feb/1eX13QgcKPORy+PnJbMjJNcV9yLgSR6MP7oN3koLMrrlIfVTIaDqaq7ll4chC+YuE0M7Ty8I4g8CceReXDXcpYj8JnuvdIB8qmVjX8imdlpTxQ9zHXvHID9qmNS+lHCeQpirSHgWPMuavqc7lLUYT2FMjfv14s+Lcqbbh9C5IiRVD5VTAEgEJqA9lyds52GObBNMcfolxnmecC/ApnI4tmJPNyz+h4a8CXKBEq8MOhkHNqZ77KvMeiuWJhkZgIqOXFWFCfui5FVFQR+SLpb1EIB7VTJoMlFCgWju/URTjN6InICnipiVgByI0pyelEfpcg4ejxZ8W4qwLdIw0V9cFUMMgHgqmKApJFW+JgLL5D9xcERwcR8kXO/vi36zun6UFnipny+jgClkRy8JCaMEpXDHIpYj8JrYJLtCGNrBR4KeQUzMkIjwidxOr0/wBbnt8HD7H/AA5p0n+SRzg0aei9V/xTqfl3fl/N9J/PY6i8GovpEysH+14toP3mTUiSGEY5/uPLot/uNK7jWZGIYPu2WmMBlBXvyCyuTou84+Af8MxCJ55GcBntxXCzw49vHTj2seaBfYYyrjMVayubwLoR4uGk92JB2zDkfhLRvvvXeeqWA5P7tz357RJl4qqmuVot5d+8qWY+rba/WTw3/ceTIkh3DMecXwVH1UlmNMqvmgL1zNDxq0YuRnhDtZymYcUMb2wbU3144ZGoCF+awmCKFV+Oj/f6Y1KqRKvHKhcYq02FrxsHGZWaqVB5oBDnpiG0Jk1veGHtTInceFxKxLHsMNy3Dr6DM+PLA/5NMbsX3I5fZeB1NI3cAlBhWCIhCqv1htfeGEOxxUf8DKBZVAh48IEXPbyqFgdnpYcZKQmdpgD5vV6e/wCLn+jomPD7GAxM7tgvpihlYlp+m/lddf1J6OfX95Pm/scnEH3Jp0mnSfkkuV/IdV1VhgrkRRP8m9O79C5/PY/DtuDVhkL3mWAcZXiSimOlRBSDxXPC3dYuYPO6K/bu/uwcHE+4GVjwuHs/RU3dYth8gbgk8qjPkw06OFrDwXJXoitFPDMiKELQVql9XUozOdJggfkjBmE13xn793/8IB3xa69yzVW58f5zyZ+5ayU8hnt3xvHgZESq1fVXUDz0LmVr+Batyd8tSGjhljI89+Td09AX4buvrnLkzNqqqqPgyjg5VR4Z0omKsDnS+TVwGOB/YO40mCXMeC4Cb9aB3Mo6KqUiG7Y4kol85a67jBgo3oEHzyHT1El8hgYcKc8nQiCQkIm7yHlBcVEkjGjtHdgegyaFy7vg8OKBQCqAzdT9I4NM7Ig+e9ED0Rn7YcNHC1h4LnKFTRh50iDAjSZEg7hV+V6vT/W57fBzIitn77m90RMWRFpCfp3XXX9SaaYGVXGoPq93tlv/AH7zYj/mdv2d6qX+5+n69ddepLuG+jsivsbgptxiayI/49/AUeHX5w9XnV518tb8zpP57HXkR6wQQsU0g+0Gpx9FIqCYM06BWJHhRcI2R1iMJlr1wxxWhAn43dykARyM1fD4Gup8A0cRH6WgDyuiFSAFH3MnYgq4pV8m3u4xQuHJhx+MCtHcemV1xRHIziZzwwMBD3Do1hwdC2yJrrJCizy7jvoEEXEuaQi0eMHeJwQHTo1IFPF0FXDkXE6gWAuFgtkUSnALgoQFu4O6ERmFIDyAM9FUQcnxp5g1S85XE6gEGmkaQurZYcCZIZa4ReOMjAVjiNVcUXRxxbPFBeBWHOsRkSd39JIlr40bmoAqeMkdsVhqiDylA8wcxmKocO2R47lBPhmCzLf29dCGUKxXEPHs0ngVD4VYohAJyX4TcdAsBR5ZjAzsq+Fwe2TIPqDqWKOBDuC5LlLUSQXhwXhw1WkfERd4Pa+s/B6f63Pb4OT9x1edXnV513X0uudej+U0006TTTTT8CYuf4BlUdvQ8GmJi9jERFji5Zx9mR70fs9Nel1/L1/kwZE4c9r6YWIHk0JADGjzkhpspygfnNNNPxh+tJPw/nOk/nsdbBYZJfkZfRNdjsKNDHGmlco9M4fJc3dCPxI6laLBnSmYVfO8MyuHWt5bnBeTntuPehV60yx15BrgKwa94IvkXTVna9I5Ck2sbytCnjyxkDkfcEbiV5QBfUpqg1ejB8ar4v7dLpPRKeVkea92K9wrWXBIkYZc3nicgM78xhKYrqqAlGTN3UaHsscf9Llh1x2r2MZzophmaNlIb+c3Lq8pcIGbx7JE9zKtyZpBPONele/VCYYqCewSNLrEA1FXc6QHmUuVmuIgrNKBdgS88WHfM7EyEpQsSshJ/fSbn94gDiM8RH58p3BzKhQTJNBvjK50Ysp0d2mQ5ySBTQRo8Q5g1KhuVlqAL2A3AHBpmnphe3z71WC7QhB3Yc77W1rsPvnCgfj49P8AW57fBxngeT9/wTs/5fFPGOa3IxboEhpNcqfeP78YAnk/hf1FcRJiRnNMfhrXXpfy4/GafrBz+P8AOdJ/Ncda0jiuHGSj2d2IQKbTCCy0DAfIZ8tO7yXKicAVQ+DEkF3sYCoNUKC+5poA2tMvmZBb+ZP7NCC99j3S89zefO4efs4I1bhKg+xlgk99nvwvJl8zHkoQKoHthBr2SmEBPvvb1ytL5SM+TV7jbb63HgOwRD4uAEFoGA+QwJnV5rfNwUI7JKfDnyk5V5cfNOzaY8oOzwTQE6vNG+bvfVzV+3e+7mj9maKraVbl6QitQ8DiuYKFIvl1eXQ0QTsh6OJxF5ue6hGr/O5I4e/9M4vlhDc2XzLDgX40fu1PnO9j7mSKtVqvK7thyED8mAomRKpO3ORXopZnxdXAkqVny5O5pUsPqKZ9BAJQZ56noj9mRMXdFft3YwEhP2FwAgogQXQ4eNGMhJQQq+XQjzrzbodXaFFvfnKqqqrX1V/B6f63Pb4O4D5F+Cd8f5F6KL4x2V1dgRzd+c3EbRwh96/tzhEvYH5q/wCQv53XXXX9I6BL+P8AMdJ/JcdXotAPVcFJl/czqtVBZ6VzpInL/PTCa7UvF5gFTA2ZRH4cXu7srkqvo3Ct40on017FyQsbhqyXMGMbNfBvTWwtfBklOo3gPCZ6u3YE85IJ2cge+i9D7AGYncSrEcIHzEbD0DX9U1IpKBuarWLFDxiCEULKJDHavBnDI86pdgeeziZFVcHHgzoiIc9bI71VnkhDdp5ar56TGbPfsY480E1xcL+ovjMRxc3Grz6g3hkpIx7BjijLNkhwr++O4Z/ser5/5L0/1ue3wcJyPx8n4zq/g9HrTXXXXX9EV9+e49zM1a7vJgORUzRTBw9T9w8fLkV3XR/XX/FuuvS69Vib4OKLzmEb231vbfW9p9ZkG8+k/kuOqMBzp6Im5hd2U+zzgBC3SlJMJbt+Z32ZQSGWcj8oU7UBR3By634LqtA6QiNKiGOMJ6B1id6UYKLVbT14EMr35GLxCJ07UdxGVb64R7AUs7wGPm87BUJkJScH4M8N5eGftXjp7Wm9DjwotTXyWcuiCIn1cE/1eu5f6XPQguooHNbEnm7lGNZW8cF1h8H969vE+AbJuwCEkCZ2dYj93nH3/wCzIKR0TXiKYGgvx7Gaf5jZef8AIen+tz2+Dv5D+V1111111ddf8BAREaOMgC/WB54/S8mF7/zOTuv7v7GBXgtP+z+E/P1/nP0J/imkhE7EcCF453/pG/8ASN/6RmLDefSfyXH4ICYOxVDpBHeKrgCCHuCg6pTUQV7xTAdl3IKsAwt85RSXza7ktbi4FSMUvzu010hjpwVXouKn0quq2t1Yl6KvK5gHEdiur53Ja1QS41S7aZ3yGYQVQrdPsVsrL5mrnl1UlZq8n2Vmqwu5LWsTXhy5oVmSqvGrAv8AkPT3/Fz2+Dl9jj1Kfm/m/ozTrNNOvdU+FM8Z+96x0dHR0/L19JpoaH4TTT/DPyOt1138r0n8lx/8A9Pf8XP9HfyHccQcRYje5gkKOLUE8pLik7UmD1n5PWaadZ+rPxuupn8vV+lPxmn4TTTTTTTTTrNOk6JAN2IFD5YT7xDHAg/D+d6T+S4/S9P+Wen+tz2+Dv5zgL8ILpjlSyNmRSBHwkddcnWf4M00/Vfy9X5lKncdYqc8jxkKEx6B/gTR0000/CYKnQzT1ov7dtRt5XV416vG/eXf3b+S46k6zOOU4uEtmZcLu5RJKHyhDMajEqv05BFAqMj6MuNhYoRHxNXVO16+KYZj5/8Ayw2c/Er7pNZQ+94+YYgcKgVA7qGeSDoL7kjx050UIconkcQYWb96XF0llYWHlmecPttn7N7Z+Ufpwnt+SD8Kbu8SBD5QyAUpGhb2himNFLCu1pjcpUXXihiRfYuD8KYcCag3EO7u8GxVD5Q6cy1kNL4sl0ENTTdEtxA9+nF5eLv7h/8AKZeTxKeoMMeBIFF8GsYKaU8ACNMdvupv0KAxh6YAqvsGOYyBLAXtaYWAVVV4oYlBdi4fim7xbEofKGWqymkbNw4ywqnmOAgrs2fbGM6qGjO8hzMLH90ofKGMXRQkL2qaDxKIt7QTTGw71zhedxYyxl9GYFXdCJ8j+o9P9buz4uX2OYWhcAr1ABUD10nMsNXhT3/wZ0mn5TTpNPxuv6Cl16XXXI/HBcjXieiSG/lP63d+H401NTU6XXX9Q6B3em66667+V392/kuPxTFqjqFWYxqN5oAtwcL2EYC/bhtTiByIGc93kBg6qlPTcm8AECsGYBhxfDiTi5AEHTs5K+raDlXciSHaO/msdB6f1tX3x2oYa71BYcBKEyEudLyzeKVrCgHHKph7tz5zIUDgclcbG+LjiqxwAXC1OzVk4BvYSK8oPLliCCi2RzRnrm/5EUL74xHKy++JBnDsbhwS7OWkEOBf0yZiY+YI0L9SelA4rTwAvc0AdfFxm4JwYYgWe+Od1JeJOs1cwUJRugafBjY23IViY0NIS33AHHNprTyZpHjPsnNueH4iWMXUDYs+8zU+t4ksu5OUaVDOFBG5FJ+o9P8AQ7s+Lv5DjQoCOQVy5tUuuv8Ah0111/O6666666/mrrrr0bpBRXgzVJhTSHGag4JUTjjKx7HZF111/R43HnrXV11dX8LrvG7P3/Mf7t/JcdbTlVB/h1BQqgfwYUQ+5DmzXKx5Bpw1RNgDCWoTiT2DEKKqAqYIA+/mfm4nQuSIrnYuawIrWXNEX9vbmLC0N7Bo5GAgicInZN468L3vnKbFVleVtxIG2g8mpyOKP2/FXLBwmSBEmo/XiTcX0T2CWzARJL5p4eHGYPshZbBEIgMGOpAfubhRowIkwYfoA/YuQY2ppwRap+XAnmbLAecypmQBE3GJvq5vlluahg5N3CiwIIGpEEVBENiYTbngpN3wcAnXsDxov8QlnOKmGIDKSKlAqeZjUoJAvhrMrm4L8j8bnNdIArzTJuIk4CfnXEMxBFa7srYSUB6VxNmAONwJhQAJnBaYIpqnpJO2mIsoqX1jgKiIdg+AfqPT/U7s+Lv5D+a/jXV111dXXU1NTcfhddddfwF11/wB+nel1/QuuuvUuGp07tDQ03Ghv5vf3b+a462SJAq8XgMzKLSojZiwvsWB1LcXnkzXH3dM+ZkVbML5GiuRwYh55UAsoS5EggYjwjgYWMPrFm9MbLtPhwjKY3uzhehtNApQFcTk1oXdSzjWDXRkmTHr6zPmYTie9ztL2w7em3gcLnLVkM/bvcFjA4VBYCl+uLkajnZaNQhoiqGc7vhKBH6c2QAsE+SYMlRHBeBfJi1yoEoO9MgZwlODzZhikcWL8XcKlsVZ8Ggh4CjPVPIYLMSBx5ysdYE/swy1QWC+K4dRcDu+uIYC5Nj4ZltnwXgLxoXIKkgwsz2sKoVWEx1VLXCZRBHNmfMy5A5BH9x1AGd1kMxuKgoD1TLFcjQ5+d3+ZyU4x+Kyr1RIY3G6CinkuOz8bYRwKgDV3aLnJDnMeO5r+i9P9Tnt8HD0PV6TTQ0OnZrr0Vr0uuuuurrrq6/5Hq/wppp+sOnf0OaTIx3n8uat2F8N5383v7t/Ncdf9755NUpezqTIbk089jCUDkAo7tO3tTmTKpew8HTpt3tFFZg8IDNjv9z50cKlulDFzlFXtHtMz97iTrBXn4a870eqpPYX0GlrVVM1MFBiHldh/cEC/TOXDSl7BjJeyz6JjRzcnCpguSrU8luIddQhu64HoH9IcR44ETeBmLQQYHz9RyR4n7gxGX4JEuuTsZz8XRv3IfuhxgywRx8gamKB0BUd7N3Bf1u6xVJQ8pwCYhM8HhXD6r7leMnFQdF1yAmQvPn1O3ijx2VX4PoGYAPWdGjBaqI99HBXpBedS4CKBaOt7POzhb1b+6wIwLrwiXLNbX1GE+3Fl0jfJjIiSiCC2OtlDqAoPR/S70/1Oe3wcee5MwncYpTi4JqsGcAX5H8Y5/Wn+Smmn6E06T9aaafgIHTv6MusgyxbJU5zVLcGUJ64eqXfze/u389jq+h7CUpHvh7rih371l7dLpxgQ7Kfu6xg9Jz9x50a0UMCWOO75UQ5uY8vzgy+LcVe0vWvNzJQCPucjv8AyMrzbyF3C9rJeVmbWPYExY8zFANpNclIJOEwEsqnCfMbpm2UFGCSFwcA7Ox5W7tdfod1RDTY4oE4aZpwZxUMuAVgPJuTv7sIlqo7jRcFy8hSMimI+nZ4+FyiJKIoYkKcXw8Pkxx7QcA+gM+cEiI/I6LesZxj986cCOaPDjiPoMfqxYAZ5gZO4yMoM0ObjOVn2QoHCI5QOKU7mtMF6zxRGOpPsKmqItHCL5RyaA93+gzFIWEYvi7nsy4S87Mg0SxJnAD0DhnwuBoK5HktV5vG4Pong/YmWrIj2qe7k/uIcI+TFBYqIRHJ68Dn6J6f6nPb4OONPAvqnHrhb8Q9TiEx8j0HtTFyAWjb+I5000fxnSaaaaaaaafnNNNP0xb+gMmn4Cf4L8hn5egdGjKKOjzoyH5O/u389jrZb5VOyd7bhWLnMctE2IR1/IIUi0tcWuFYifQTMlx92dv904D5XTbqJnyGmF/m/wCgruCxli4UC0uIu1OytWHBqQPvMR9qZOhxbOZ8ZyYIE9MrYCkHwO5XpYORYcMsPTyxH6y5x2wRUQS9kj0Zrm0ozvnWJKk5eGvKWyqSYz69qMvmZ0ygAVV7AZQKQrGL5mbdosQ57s8PufBCvR0LI7g3ZNEsx6CUZ3PIOD8IiqLwEzh8/RH4TPRgVjkPczNaFi/9sNWuZOF7LhElFnp9okM5Edg1COuFifZcInKn31bg9wOx4FXBD3OPB7feOgc9PmXlM4Q5hED53qkocbzlwNcicP78aR7+KtM4l3kMfBl8zCAFVgBVfBvOk1OL5DJ8YAKq9gN5NxwQvmLq02WrWDvT83p/qc9vg4P3HqEZaR09Zel6Ufgb1/q1gRo0000000000/MmmDEyOs0xoaGmmmnWaaaaaaaGhoaGh40NM/jIe9fg1nyev8r0H89jr/rfPD0QDlx9Mn/S7s5OKLk7S4PQ83RKxz8sOYwpw3x2ZOPwUNOk1khvCqV3BFHL9WPam9J+LMW5m3gw1TPGxRPChdw9dCqlmMlWHPvwuKQKXmrzje4WkYraoUTwDeB3mi+MLPqUxOppmI3GXj/rmXm0WCSW3MN4cvt0/Xnd6XK4rPQHqLC7Op80HwA3OO3PB7DIRwiGht+d1MH5P73nlMseZcCRHSw+XXijEUSca7Br/wA9zLNyU/vFrPYQ2CeE3X4+iJ+C3UaMChjn8p/eIVjJDSKoLu/UPFuahveI5btRdz5WZQrHgecA1oS7Ac8DCrQLk+bf2BcJbhFoELk5njS5fZxoNOrt7lpnt1QZYHIXPPmF2oA5/nv0B6f63Pb4Of5H8PmJH5PwS4fX+p0dzudDQ6iaPWG48adZo6PnfLommnXnpNPfTQ8/nTq5cCgPOagTFGc87v0/KZ0B3OlaOjo6P4mnWdI9I7nR06Ln8f2p/L8P5XoP57HW9QKESk4TP3dqhvN1eLqhGdkysAyNKPDiouZXI5HKnss5OMkuUVqgqlrcVi0jXhu94LQVcupTS2hIhiCdfFHPzlkhoph8hg+202o01KUPkMPCwRKDw5xQZwEMkg9lsMP7eER+zNwYoopuLTyMBcJy0XlN2CKWMeDe852igREfhHe+mmBEo8n1XBBI9Jk0id7lxdqcxSnhmFYfkInymVx+TnZUGoPkZxh1Kh8hnbMS6E3frjJPhjsyVaA8OFlvTB0E4omfq4okU3H4KN/gxfICjuLghFyqHtc50Kaie5hQP3CRwrJQEIcSMlFFFqKYEpYFE8pkg526nx1AdaFyYokZ4dwfeKqnhyO2qER8iaPQSLiY47xig8H6D0/1ue3wc/yP4fFkGnKHmyK3/Ruw/wCwwng/ZZ/eUFV/cv8AJg//AJj/AA6v3Jxns/7Rxbz9SYXP8ZkIw9ZfTTTRoaGhp1uv4TQ0NDT9IB1TDTfw3Wv43Quetdzo6aOjo6Ojo6aflMmfx/mD9/w/leg/nsdatWgoWFeXOnIZBF+jIPdBpy96cTFMKhjn25UI6v5ZkCNw1VzlRbItA+5kLcDGJHwmdm+LQfAxhJvAeeHOEBKgi5/7dCHBoVmVwpqgF+UwzRATvtJhKSJCMtXDtthQL9sOHYhTh+65IYspPpRgZBzJRrEcpbuS+yuZSJyCJZKYoFPaP0EyQkEYdF9F/wCGen+tz2+Dn+R6yb6X0B5cbweVf9GB4NR2L8f/AMch2L93MKXscJg/0Pxnt3a3lGArhIDj0cKywgV/DmiG2D7+H30NDTpevPRuro6OmmnWaOjo6PTn9AvSp0P1twMqed4L8AaDVnQOTHSaaafhdddfw40NDcec+OkdHRzB5O/iB8H4fyvQfz2Ov+8894TO52lzGC1PPDGkWTJncVZaed0a9gENleWMed3tltbNaxbCeCleZrWpXAyuu0DatjBgBx+aXih0Ad0HUGJTGygIW+rhnx4+swq0bWIAXCgOeYOFc1NChUSZzklP3wpjy0BGU7K3UDVOWqsbybbhCP8Ahnp/rc9vg5/kelwj/sHqvsYCEZz52cX/AOGBkrIMRb9OXnXJOXuyTwc9nZ9PUaz1j0dWg4W88J9OZKfGEw8oZxS7R6heExsnA/Ysfp16caGhuNMmQ0Nx0vRdepqampuPzUyuuuvQQiejmacrXpdei6/gLqeNxuNDxuPG43GpqeNddTceNx4zv4uPtv5fx/lOg/nsdQZV2RH9kyxJqxj8t7l7zeXmYUITOcjAuaWqJ8pu+z4QfkHcfhSK0PA2zL/WlQ/Znqf3RX7cwpjm1HvMOQjAiDwXFDLslPpcc+Ygg8A5GZJSn9CJl3IolP1ueQa7zfyx5YEFkfeDZGZz8Pjd+Hwg/IORZ741+DctfjTl4fODlCRpSdouGo2I0hOzfbelX5Gjwt5P+Gen+tz2+Dv5HQpeWfyKwTWilM8jGGK/vn/TOEq+zVS4dPSR2VOO61Iv0yNFwRXZyiEbb4Oc7GCPeqGZpF7Dyp/20NDxoeNDxoaZxmeOnG40PGhpkPHTjxuPGp41Ndf0D1fi/iGn5n6iENfnXU1NTUwhVwvRHc5HjBd/KdB/PY/+Aen+tz2+DmKeXJ8ZTQJnwg4XzRxb7gmeQ1C31R4DlPUcWYoodN7w6292QzvlTm+yUwBE2e0u15BYviOlpHIGuG39no+zkRROzH83PV/w6aGntp0h1400/CaaadJ1mmnSaaGJI4UHSAPP1/zcRXPGhoaGhuPxZg1Xm9f5DoP57H/wD0/1u7Pg5H5nodxf7OVcndvHZri18lPuMMvtzKyU+HbE+UHNn76X7jCj7+NR3z7c1ZPWcAAIYMFaBEujADReJgezwPyPC5o3h+zl0Ok0NNOkNDQ0NDQ0NDQ0NDQ6TQ0/J5dTXX8rrr/hMw5Cmq3IKb2c9k3s57JkQp2Nz/d1m/kOg/nsdXwhB7u5K7liNUg9zR8aOfxZYrXTnGuxmRjc7l6R7TD9INUizR0fG5eir2gQhwPE+ek6R0fHQlqth4ZoI8KaPSOj0jhn7CySzXqzDwGWLz4yuVg2Iz19MtJlFB153L0mj0RyMGQhekfGV1BAjGj+o9P9buz4u/lOms0v38egAAAhr1jMZ6u9eg8Bu9YfBgBLhxy0eAnJ/wBmXw03zS/r3XXX9NTL+N1/RuuuuvS69brrrkG7wGH43FudDhJo8vrR5fWjy+tyZ2ejI/h/IdB/PY6emQvOflW7I/8A2LXVLHeVu7r5XIjnN/3hq1645QKeAcVACR9Ux2kUShEmB4a/KVkt+LOILgZtqBQMGKvoNfVwaMsseW0TGR55YcmmD84/DSZp9gNi0j8q7SC5u4JwEBHOBWecDOCGHtv7OYgPV1kNnwLmkxRRYS8/AYtOBrhVSOGflKd66fKcUo4DMzTUhy4MPGQ4mFP8I3XdpgbhYYEBSsEJHHo80vk7tE4lowAsL1qJnTwc0R83hCPRYigjM9CWXpxP3SYh3OS4WfAufTcUJCSHzLuJGA4YsjcvUEggCNzsyrqYwCBH7kVlDNHewIoMGAWmatAdF0Ga5PjOYYLiTt1QI8Hqze9gViwLFUeYXd29kCPrcic+lQf03p/rd2fF38p6Ga11+78k6zJ0974xweXc42lMqd5SfuNHGKRZv211/wAW/l6/wn+EfjdddZiDXEi2on7SGbtKE3td7Xe1yFxIvQKfh/Kf10H89jq15Ahwidk3bRcWKDEgLlsyKiUQFXIDihWqPquNtfGcUzzZAT1NbOhXKiXk6wh5EchXjq0ZrwkSR9s8Du4Y9JlIwSfg8bgbTuiEyLjzexY59g3nehr/AOlxxHuwA4IBMWFgSeJL9Y3HdUEJoFgk/BlfhQ9wb+TqE6YJ8xxVxkzxLTliyinVqs8SYKb7Qr+2Qnfq7V0qEgVfY1wW4uNjjXbkxbicyXZg0CJ/KdO+1QbVubMtQkwyIRO3bXTTBJaGmKUDn48daq3doLMcHXAsPM+2jAGEKD0mkkrxVZY8BwVxkxUrqbRelFSyw8QEcErHGlM8RuWiIgUwnGeCjAqUhH6Z6f63dnxd/Oegw+Q/X85OimRgzr44Eo9XOT3byeHGJZ6y38cf+Fl1/O66669L1uuuuufJ8a66666667guuu/lOg/nsdaqAAfOPCy8/Lxc+ayQUJ6qb3wTgy+LhFI9ykfLnhIVGU8wws+NqUILGZnogAVh7hKmX+uQEfpw6IFgoHlmWJiggp7DnkvlF+twVUA2Q8w5O/mLEp6MQTC3LsCv0aSISWh8bjZVbGeXBiFBEi+B9XR+hSud46QgfhTBUgIjaHdPYxCNFoQ+Z07j0AQ+UwNq7Ar+wZ+i6MBFM+JHgFV9jUIniMFKCZg00osReUDPIhJEcoaI508XtpmRBs+8QXygUZ5jgEJdmhfDj0YohIvghmlSKjKfMySiOUTsOAWURiqW7C802Bjm7UFB7pgwllEvoHVMisZZ5hkQIMRI33MCzRUgPxd3CpFI+XECBuQ2/SPjdgGhFPkDPTXuBX6NxmzbRHk8meBJKWU8lwgCqwAquaLJwVTzHevf3nJchpECKg94ZkwDESI+5+b0/wBbuz4u7vy655a3HgC82ifk4sP2Ab1c+MTFzDRm97UEh4HdO5Mzy3BQT8CZ+vc0tBHzEYyP3wYraKn/AGPuYoL076Lyjk7zHKJGt+MqJ5VV8rqa9brr/gT/ADi666667uPj9Fc/jg/nsdUL1JfLj6l9+M71xDyQf3HuElq+yTQY8hSk4A5xZCqy8Y/kiziKNWJu9yVRdiREKKKKYo6twvILEli3JSDVdzl+2o3DhEXFTYVTI6JYsEq+M5JqaUsEUwpO/wD2csA8Xy63ygXZ2rM1Um7Lh4whZVdLxMcZNkymKKYkZBRbI54jGvAc4F8zisG4QocUVcxkswzy4jrLxJuJxgbitaeeROTndVciQyg3CoGslNSMK0ljjmHhMHkczLbIQeX8LcowVaXhTDq4Vdfo4ffm039gM/7Xnv8AYeO4oEiQpgzPZfLQ1vAFQFMFpiqREpoe9VDhz+i+04Hutd28gS16exRwq9KgEvOKcRiRDHdCq27zhE512b4E5zMaIF3s/wAzBLRzbiAhk0rRpZ2BH5vT/W7s+Ll9joeWLw98zsI+dYm+Ea4hHlGHzg/2ODzvpuZq9Ons7rR8MsPw9ImCwGfIRzhuYPoJN4HP0OFIIiPoLEfc3FhSfIxrrrrrr+d6X/iDjcdLjPdu+e+e+e+e+e+fSV/51f8Anf7zf7zT1vPoP57HVASIiJwiephhn4ok5YEHn5i2NxWhESxIiBAR/dwYSxA13c2GjFCBJAwZoYgQPJnpqYgFxal8vUjgL1oAXyzBkNE5S/N3JibgotqbvWoAAYECcwmCqKvKLjZ8XMSPbSP7XLnG3MZxyCatTzIt1KvoAT0xMabC/Yy0O9X4npiGkBrAPTCL4Dg4CFMQDwYKJj1xgBWTQA5ROMqw3wSfE3eQLE0u73sIHJ7ZZoj7HInkAgCVbf3yqILI+vgKVyDlV/7zsXNZgXWQAcwAD0A3Z6YY4DRwfxgoB2IcGnNYmyW83S3hLqL6MGLvRFNwsDIDh6AZMIhAKPOPLTLbKbFyiLHlL0AEqmFvd7CewHBEErE9e4m94wBU85LfECCDN9EgEmUMI9NcrkswgwjqxwgAD8z0/wBbnt8HP8x9MLEMVOC4lqdqZZpMQAar2ANGQ8EyarNYG9344yNJEoxCYCHIMaJxjiBKPxVXwa5I7SQsocs8CY2auaAOZZKL6YCnk37Bt4pL9jKe7q2MuKGCZ1555L8Lr1p1n6b/AIpX85p+ZN2v4RdJUN4y6Eqru9x+Jj+ex1BlrKxQWKzXo6MZ8xl2JgGF4KY+NFlDS1ltbKj19AjXcdhRlwPOPzOgHiFNLWATYGFyq9QVn5meMiKER8I6ecAbQ81M/CvCXmT0FmpnSwHr34J5zNsBIBeQVyNxi8CfNzfuRgR3BNJZQUinsTAg9YKfVcikQAlAj2b4cNKotHxE7vPG8B83pWPCvoPm5YYAuwvoZ/RgsKexHEk5ggL7LuK92pTzDdr+Q0+Tu+vuY4e5jNvCp/cj/wAA9P8AW57fBx6pXH4IP6YZnpyeE3IId9PUTUepeBHGfyI84BR9Ia/2Gpszm/OfEVyMkJK8NjMAH9hIyhPLhWlmdm1d6blqcV3a/GIN66rasPvX9Ov6UNDz+kT8bq69brq6ur1vW++v49r+CpynDyOAZ9T9zhnz3KZwI3nz3zjNh8i70n3PXvdeudE9rMKiFdB/PY63sjl6r0cC2CPB3KHC8GWEHnBXgsyyZzezDexi9e4HIjIxR2Fyc+w28gKZuaY1vrMStpaz5wdwGza/M18vn05GrtYEVzwOmJPBlHKXGptXZyFgeB9a5S4vwRsXj6aBLkAVTHvNds7EwZ57ZvCZ9bt540zYjMvyj/dUwXJ8j1vMZVHkD08T0u4+bPPf8IlhoQJgOFKhhUs8xi7YjyUCA8i/570/1uf6OK8SN9HueTS719oTBXoA+BTcyTANw0JfGRWEPjGRDQ425DmYQty99Od39GSIPGADyv2sf1rrrr766/ql/Ret11113H5hz07X8AOAZRJ9q/Orzdkw4Ri1cNiO63UkgkeaTcoziR74kpqlAEL4uNAMrv0H89jp6ZFIwOETsmVhUAOHKEn9m58Z6sVQvDQu5RIFURCVzGApBPkSZqStwlEYSZzxUscm5S7eYB9B3crAuSM6yDL4Upli17/c7JMvXED7jbnyVA4BwewN7NZYf0XU7dHkUWXvPwa/Ic4efWp0Xbwh+wb1XcOJ2GwcvftjwcP2XoBA/YcP2XU1MjOFz/wAhg8QZm4SgFfLGR52YyAeH0T9jCkAgiQ8C3Gl8QQV+VTP5lECH+e9P9bnj9ji+EWM7uJ8OGbHPR8mHlqy2bkCusH85noDsxxfGYylMRjF9ci1umjxDLA9Y7m/xB6rwbuxKegD9Tnc9brr+N/L1/pc/ozT9Ds6VNXnV5wpC+u4sPbV51edXnV51edXne5rfmdB/PY/+Aen+tz2+Dl9z1dXnF3c/cYmdBjuk77lGAzMT13BIGzBAL6b1+B5zYDW4NGur59AHquWTFfS/vFnkVL+netdX8a6urq6v5evpOk0/LjrOtPGp0upr0h5000NPxAPwLqtfL+h/KdB/PY/+Aen+tz2+Dn+R6C52D9nKo1KHvSX+dKPc9f/AMOapfumLm/Sx6Uf68DlXAX7L/8AmO/+BOVr3SB9BnB9w1jlBdkPhD8rrr76+/W9budf8Cuv53Xrx0Z1dNHR3O43GumAv5HK+UPg/R/leg/nsdQFKpTCy5TwvodyICIojwiej1E+pHqN6dPXo69sD1c4lsT0ekoeVD7yJ5r1nCzWmKhfj8DaZX4DMIHuKdXcgY8DKSHIonhwz1APVVgYRvo+E48LlzFVVSjGZDTeDusuAM2FAzguv35cvwPpndejMkUe4v4enT1aWjnIhlEe4ZmnJF7oL3hgANW5P+A9P9bnt8HP8j0R372VNTcB/fuPueuYKYhEzvZ6OuaFXAwMiF9MOpdal+wAKr8GkVCewHXnc6uv4c/hNxoaaaH4c/ouXpfwhuNxoaaP6FddelNd+3Q/Lh7Z9v6P8r0H89jr/svLAzR+VxSsTW7QJFwB14MABdH3Lj1tCBTlwFMAx8PspcHw4YB5bzoHiBe+cU/zLFWTOeSOHwkPXK+37Victfp36PM4LAshAUM8f6e+5U5iUi9i5KngE90blHyDzMDi704Bfck6RawqCAHCA6SsSqXv+pzn/WkKh5spWF/o9kvC5MnfIq8AmRgIqSpaDE8BNMFyhm4jQXg0Sn5CAOd9cjeRDQFP+s/OtWBy9JnCzXqFDn7yx2RBGvFLqLmu3jvv9R5MsBIEAkxE3o2MtO8mgKf9Zs+BBF5l8zd3p7Dx4zceIJ0n1Oh6QPDl3IGlMzQXJ12k7OB5L6YzeAgzWR/gPT/W57fBz/I9eWbf3T6mA+9RRMDwuNIZNY3RLdYiXOlXUrsea4A3Kz9v6OPWaGh+N6cOnvppp+h6vwuuv4V16c/oHS9ecEA/Ewff7b5A/R/leg/nsdfXQrz5Um9cm5rLjuPFtyM5i7MPjPd8831juuiXrKr2yyG8cJkDTcKp93D5/wCtPrGErb9ZWvGEkUL4piJ+ohA8pm6zcNTBiEFJDeXXPofc23A7Yi5VuQzyByI/wx2qxXhSy4OrOUk/ZN6mfvS3E4vKolvDg8f/AOzcrjoGCtamKyZGnj54nhn2SPkyWdlJQ7GPJEPcexxN60WyK3g447xUpIitdzf1RLzmsgRVXiPt/wCuJuitz7aRGT9scG4PyTw3DfKOm1h43rRv3luVD8uiW8ODA8+M8uWFV7napWz0wATCY6huwleMeG4piaAHeHhktxeHU7y1WTBw/wBekokxw8MrQS9tP13p/rc9vg57/J/CMKip/fuxcnwCeHXxFzh6bKJZqjz66OGbtzUK4LSX3ns0qPQdpuhenH4PTnrcdLrrqa9br0v5er8+dfx5xfwnSnjU1NTU13JPy/gD9L+V6D+ex+mDyHqRqc39+pUEBTKeOpo5XTDjCTp2G3kKPXjz+AiPIHLsX8UASacT0B7TB5VhlrOcRKW38OOvGmJyhQ4CvKmqLxMEKPL+nEUMO9cYfaGj7X9J6f63Pb4Oe/yfxl8P4+8WBhpqdO5UMtH8cu73PC94YqwYvHjignM759xO3pdTXpzrqdJ7adLr156z8Jp+Xq/Rn4Qx141NdTUzNdwbjH8v2rX7/pfyvQfz2OrC0C7VyVMqAXs0YBVQv6l3I31wQTJ4cDnAFheyTFRFbStJOWyGb+TqS/bLoKhByw2lVXs+/bMY4i+IGVefJ6jwMWBno1eKXBvdsBEsEwQvsi4D4/8ArwCYsA+ppPZAj0G4A0QhOBiSLymfLJV46TEwUS1vgmpPAPFXHoQTlEuH8oOSHCExCAgxBKmTHuZIe4TN3J8/RPXFxD0FA9WGupJzQFMGf9E5cQy9OZVi54v6hSmuvMWXhBjCwqOdR3MnoteLIA4DAEuBVTcJjFyjwA4hVODlfQubBAGbWZEmNx9mKdCVSvbDkFxuDlWJuX77Fi4V+DhtTvzlw5qjSgNMVZvnkNzxVRgc9Dh+E44mNwmn1cgKEO1c0+L6OUw647Lgx7ioIqVuFLqNZuDkIHngcf632nhwYi+FUeAkyik934Hp/rc9vg5/kfwelyf2N6j2w8SOMeLTVk5VzmxUuPPphfueDIWDo0qcAER7CPnCPdzv+/sSjuet11evPSnTnc9OOtNTXXX8xbufwpqdb046zTTTQ3GhmdK706BA/H3kcSPf9L+V6D+ex09M7pd79keHB/PXLhzWy0NU1iZ+3Wr+F4jitNDTJmcLLY8/WbwYecgyMrGGRG7ufoBs0/y35qWwx2Uj5wkwhQS8MBeXIiNfgciTlNeuPXenK23PgTFSLcXFBzKJMsKVG1+bn6LDjyarDzpVY/eBmAFqDL857igHIZr/ACg3E2wAkAIBna7Z1x4JHaAEDTRHf+ER1bTUARX3MhioJ6KrHAxSIqgJkynZpmLyUtEDF4Sf2MuPb3efCBgwNs21uLq6b9G59nlNvdj2xaOcNfl+FWrT1cjj2vHiBCfGfosjacCYR8rOCg32V05qF8TL8iaBGrYBmYrgIp1VFNJfjy2LBy9KFQaEDp+1oJG2002GPVfSt+Meqqea+uEeiWsB90LBJ8Bva4vj7YCuFpnwTFBokv4D0/1ue3wc9/k/gbZy/wCrAIiYElI9SrgoiD7MOggL29dDCJ354YAOkyaCQV8g/wBIYa1bU7p7ri4L309ra57QkUdxHTGprrq9Lr04NDTrfzp4/L1dJuHQ0NDQ00063Xcamu43HWaumCoflwe0Hy/p/wAr0H89jrKsrshPkw1H+wAe5/zj0/1ue3wd/IegAFVgHKvgMzjFP+90MgWA57CD4UcgZ6tD+9CGbspQTgnAY+uO3oJkASko2jppmIlp3fmfV9s8Kf6k+XTORMwmCel4ZSAvZ9TyZddxuPxr0pjpxuOlNNxuP0PV0mjp0NdTcdK/ocafhxvU/k8Hyr+n/K9B/PY6kTSn/cwS0XFlmjNiRHw2WzIUpp80WbN2mdM4WzCJvXcecj/yz0/1ue3wd/IcVsnJKvYDE59vphcT+zE1lSd/bjgZ4MRK84LefV7ExIOXlatN+x8nh1wqPHqPbJC+MPTt69m4vGSvBAOk0yGTO+eXhHxaayFHt5+k00H10NNDIPWuq7nXXX8OPz9WuuvR6m41DU1Okek3HSmv4Fw4fiCg8szqPQAfp/yu/v38tjq4SygU5JzJlwBaFN4/lbawQSH8uJ378GvzihAQWh5t0PH8Ul5zFwBM/wCWen+tz/Rz/I6243n0luKrwoBB+YxwABAOAPAZkw5QNTUPUEq+vOmmDAhEeRPDn1st0/Ch0BhLzjLTD+9h3Orh11NTXXoOR0Tc9KfjH8/VoafjNNTU6XpDQ16nWvQQPyIPwLqqvl/T/nM5hfa4ddddddddbr0XXXXXXXXXXXXXXXXXXXXXXXXXXXXXXXXXXXXXXXXXXXXXXXXXXXXXLnu/4Oe3wcL82O2A/gJrjOXX8L1uuvvk4D1yZLd/E5IFYlJ85KOmmTpz+FPGuurl1ND8J+ZdNNNOjEVmccb45z//AExr7wecnSGfwm89IZmuvbHu/kcj6v8Ag/F/P+c/rDQ5eT5zCrC169WrVr169erVq1atWrVq1atWrVq1atWrVq1atWrVq1atWvXq1atWrVq1atWrVq1atWrVq1atWVhcGUQjJno/LLzwEPcx0XXXXXXIBV3ejWuuuIx1zl53S47imB8T98nLr0p1L0r0SiuaX+cyvH+GqvB55PSaOm50/JS63ca65V2A/bjQQPwBSh+nNFHR00NDXcbjg006XoID8uL436hPreZo4Ml/+Cqqqqqqqqqqqqqqqqqqqqqr3s1cCnop857vzkn5SfWI47l6Lr0uuuWkDUO7xWHq7ilMPq/J1sy9JsOxlUtYuED2y5dNxHIv1z0v5vbgHn58GCxH4Boz6D86ko5GJ4dddX8z3006escMBUAhlRlg6Vnfep9QxHvHsh/7xagvr0hpxwdV3Jrq9IdKdKeOgh+RD4OX9t7iP6gsKepjBtxveN7xveN7xveN7xveNPk3vG943vG943vG943vG943vG943vG943vGnyafJvcz3je5nuZ7me5nuZ7me5nuZ7me5nuZ7me5nuZ7me5nuZ7me8afOT5NPk3vG943vG943vG943vG943vG943vG940+TT5NPhp8N7xp857xveN3VMoNIk6e+d/fLB5D/vLLr1vRTAXRjpxhctIXpPCeUdcIGdcLmvBvndf4wdHrOkzG90BjE4H5GAcKdE6X8vXrrq75wJ/XU6DBSIN/7TMlVT1avPQPLQmqa6PQ3G5xponQ8v5KQFeDe0+zew+ze1/Jva/k3tfyb2v5N7R9m9o+ze1/JvaPs3tfyb2j7N7B9mO+J8fiAhGP8A3O/9zv8A3O99hqaTyec1Yvtvfffe6z32e9++93nuftvc/be9++97997/AO29/wDbUCuXy1y0nkY8vPffbe++2999t/vW/wB63+9b3+f71v8Aet/vW/3vf71v963+9b/at/tW/wBq3+1b/at/sW959sJVnqU5CRS+W939t777b3f23u/tv9T3+p7/AFrf61v9a3+tb/Wt/pWpEOI8u+/0rqRf6Fv9j3+xb/Ys4vWX/ff+3ooB+lpqB4GeX8brrlz0luSPRw+Dm4cOEoFw0UB5xsuUR9CPCOK6FDxhuvU03tdc+C/xOohwlyIX0ByQ8FonPgy4W3ikU6fCy/T0aTX81L0vSDPLn3ev8n0/idC9xNel0168azXoYP8AJ/f8P3/Xn5z/ADp+E0000032rNAiYwqlKLc8vS9L0uuXPKrQg0SHJq+uGH4Av8u92nnnGyD2w6/PIZBClnFDSXHuYTn+E6PSaeB/31LDrVjafGPxQRh+vxgS0PAif0Oinwz74ws5Gj9KoXq+z1wADwlOgdkVGh/e9p9meIodBUntz0ca7jpHTQ6cGCB/84hyjPSrGT1Rnr+gueNE3NTGM4JTARr2oDcAP551Djes8Uj56suJkc7+6fTA88avGvW69GnSv1YiDwlH8igvrXU0b3tH6XlwQ/d8Hs6j+EZazj/s5WKrXrzrruG7nLY5rXc41P8A84MuZ8ZnQRfldcuWe9WFWF+YD6OafsWPoOFAjTPWJ5cNmz+L6aedTRp0aN8NQd72fDhEEfwc1rOPU+7krqq9XT8vV0hibjTRwb8wPjScR9on/Wf/AOMakD7u7kpK/brr0up4w5d4516DhB/84kAxHHUPAvARy6H4PRcueffdrlK1eoF9L8YyvgyTIwF5yvl78hwfvr/FKvlWur+CdPTTcu4N35BmnHfaJ/104xB91rg5Svd7rvlo06PGjx+Xr6XXc9E0Pwu4jzoede3TjQ6TXoPB8HSurq6urq6v411dXrXV1dX8a6urq9K6vSv4V1dX/gK9K6v4V1etdXV6V1dXV1etX3/G69XPPPhxD98g+PGYKxlBznKo/s6NXTGg9etQ1N7nQSaML/gbrrmGmvRe2vSzW69Ka6aTKN7m9/e5vc3v73t7m9/e5vc3ub3N7m9ze5vf3vb3N7mp53v73N7m9zXy3ub39729ze5vf3ub3N7m9ze5ve3vb3t7m9/e5vf3vb3N7m9ze5vc3vb3N7m97e/vc3vb3N7m9ze5vc3ub3N7m9ze/vc3vb3t7m9ze9vc3ub3N7mjz+P7/nHne5vc18s7tf43XXOc+hcO/naXxaN3I00C2eB8ssRZTyqtV/FF9ch9cr5wsuuLhs5wR/Q//8QANBEAAgICAQIFAwMCBgMBAQAAAQIAAwQREgUxEBMUICEVFjAiMkMzQAY0NUFCUSMkUFJh/9oACAECAQEIAPCn+ovua5F+Itit29uRkCldyvMYOqvLr0pG2PUqJTlU3HS/gaytP3HKxxBkUHsDv5H9+GBOh7DmUg6gO/ke3tNibHsp/qL4X72so3+rwvcquhAdfIVuS7gf50UflOfywnm/CzMrZwrLXW9lqgTXnZTM17Br2IsC+Sto8x4HsJ0G5Kfl2dTqc3iu8LWDvVvyl5OA11rM5ZTWJYgNbg4RPkKCzcRsh/8AvmJ5m+wcN2i9v7R3LGUuSeJ8HYjiAq65FVOxvxzslzb5YXkV4ilStVamWvxGgjkHcB2N+F2uPy/HlE48l9lP9RfB0YtsIhVmYzIXaqfFF0qiBBpgQhXsU2WM8oeCj58LlfHu8xXxq7StiX2hl8qvUGwdhrGbjGLMdnRigiKGsdRANSwhbrQ2wOIDMoRhMRONMZeQ0fK/7NWzueXFTj4Dt/aPSQdrVWU+T4OpPEqSzfAUcRrwPb4sxrnsZ3wq7K+St4WIWXQSlgyk+Fisw0rI5PwiOGUnxp/qL7To/BbHB7LSq/J0JoTQmhNCaE+JuEArotgIW2qU1IvFfLrnl1zExar71Qnp+CvxB0/CM+n4cGBiDt6LGh6fhv8Au+l4EHTMEdhgYo7ehxZ6HFnocWehxZ6HFnocWeixp6LGnosaeixp6LGnosaeixp6LGnosaeixp6LGnosaeixp6LGnosaeixp6LGnosaejxRLsDHatuE37Nzf4Nzft34p+6cmnJpyacmnJpyacmnJpyacmnJpyacmnJpyacmnJpyaczPMM6Q5bNUS4HcCzjOM4zhOM4zjOMcoi8mXPxGbiOM4zjOM4zjOE4TjOM4zjOM4zjOM4zjOM4zjGGvmfxsZzYkmc2nJpzac2nNpzacmnJpyac2nNpzac2nNpzac2nNp5jzm0Lsfg+Cd/wCwJhJi/LLtyiozz6gk6Flrd1BFF3/GD8PWXflVXN/p+elOz4q8srK9O1YAzcfs31DFAUw52MF5SzOpXmAc3GBZSM/FK8pflGqkXI2f5f8AVsz6QtnEZuP2YZ2MSo/C/afxmFVBIHFZxXx17dzfsPxNzcB37U7+zZ37NichOU5GbgPs1EHzGKcW5b6fOhnF9evlW/8AGD8ObhjKSL0rKJ4nGoWipa1uxkusrdn6crO0fAVhqW9MFm4ensWu23TVYsJZ0xX+Y2KrYvp5dgi0kz6YG5At0zbsxs6ej21v+F+0/jMfezoBt/PuMPuaL/3CNwd/avfw3NzhB8Tfs0ZxM4zXtHeMgZWWegSdDxVqz1YW/wC0AM0ZozRnzNGfM+ZozRmjNGfM0ZozRnzNGaM0Zoz5mjPmaM0ZozRnzNGfM+Y/afxmWE/7KW2s37j72EBIhb/pRs+1e834b8NTjOM0PHc3OU37ANmcTOJnSQRmLu3/AGg/+A/afxmFTucTOJ/MVnGAa9q/JnGfE2JubnKcpub/AAp+5fHpX+cWW/8AGCZDOlFjIuU9X6kpynuykEx8qxs2xJbnXefyh6jeqMxrzb2yhS12Zb6gAJ1G91Gzm3B2AwL7Cr8my8izyCuJkva7sTn2vxB+p3aYyzqVqcBMy3/1LWrS7Ix+PmL1G5uBgy3rwksg6jeVDi3MvsQ6bqeQv6Zn5NiKUX6lerOI+bcpViM6+s2aOfk8LLI+TbZh1ucTNe+50aP2n8ZhtHIxWDjY/Pv3L39mzB+VTo7jXKg2fWVTo96WZqqtv/GCWWJWjOyHBO7FqbG2wrpy8VizxrcJXYlbcMowXz8MMrkXYpPNw+HtqwnprgxQWYy9mvw0q8wV343FdUpgVtzVrMdLbEb/ANTy1eepwy3lx8rEbipW/D1WxTJxbF1BkYfm+XFOM9jKrXYnmiqeZj2vWosuxENhivi74DzMHhPU4ZNyl78RK9StKh+tY/afxGNfRyMXKpX4AsUjY/Ix0I953oI7gcijch7R39miPiD4/NkH5C+HQP8AUFlv/GCWp5lbJPp9v6Zi4VlNzOzdPfjpV6dxXUPTW4qFXp1yhRD01/1aPTf9pjY1uMygWdPFllzT6ZYB8fSjz3H6btqtZWCb2Zp6I+l8mfT7daCdOsXiYvTmDoZ9Ns4rs9OY8t42D5NzPD0x2DA42C1NiWE4V73uk+mklgX6dcyKsPTbAdqvTiqWLFHFFHg/afxGWfvbwobaa/Lb+yfp46nFtbNPb2jv4g+G/dub9yjZ1Hx0PJzvEnQjj+vXhf2WCXu1dVjrjZd9mPc7HqOTwXRzMivzCHzLmLJPXZA4gHPyFrPJM7KdGcVZd5xLrS2RebOa1W2mjKdLOo5C1q4zciyt6nQZN4xspmfqN6o2hnZXw8ORfd5GkzL2cMD1G8CnaOjrtfxv2n8RjYakmejSJjqnbx3Nzc37iNx6jv4Wtj8RF4j2jvNTU1NTX5VOisdAyMk+nJOh4aU56sL+yweGlE4r2nFZxWcVnFZxE4qJxXw4rNSypLK2RgiganETis0s4r+V+0/jMZiDA03Ad+7Xv1NTU1NeK9/YTqA792pqamvDXgzf+VFjKxVhPS3ToVDpnqWv7LBHcIjMy2IyK4FyFmE5r2j30oNtzSLajOyj1VXmeXC6D4PNJzTtPOTmqzmmtwMp+B5iTmgnraNsCt9bOqguoOilyOqsLb66xtuaTzEnNN6nNNbgO+3tftP4zHbR3A53ok/plLcl8dTU1NTX5R3m5uEz5MXt4bm5v2bm/YG5XqZubnST/wC6sv7LBL0NlViDLpdaMbdeDkeWhKdPvRq9r03I03J+n3fKxMRkOQFq6fcrqTfgPbc1hbp2T+kA49xZ1FOHfcrME6fYbEZ8TCtpud2OFf5prluBluDD0+4ltrg5HnUvMqmw5g0vTrwEB+n3EcS3TLzx0/TrihA+nXa3Pp1wC8cOp6aFRva/afxmN3M//sJ/TKG0zD2bm5vw3Nzc3Nzc3Nzc34jxB/JubjtxVjKP6yQkAbJsUBTOlf5xZd2WCX2GqqxwvUcgMOadTucCHNusflKM5nt0+ezG/HQZeQ9DVEHqOQrNyXqVx0IM/ItVuC9RtU0qzdQyWr+Kc618k1RsrIqfIY/UbuFlgGbZ6RrW9dk2cSq9Sv3UhHUbijMxzb0dSx6lfptUZ1lmSa5b1N0ttUHPv3wNWdcj2M2NnWW1Wu9WbbdZSD7H7T+MwsuzFYN2PaKeLgzc3/ZL3mpqampqampqampqcZqampqZDa0soIFikmysjUIqIUTpLIcxQL+ywS5kSqxm87F4I444d9SgUphV1aXlic7I7Yb8fMZsRlUm1sPhYGpXCFa1LbbjUFVLthJxIrfDtRTCMap1JN+E4UwpQiNveIKtQLiB1QPZgoa45xeVdcZMRDwlORhuDLrcahPOn/psSxZsJvhg2J+kwLj1fonHEqZVlFwur5r4v2n8ZjCvZi+Wp2DYnHwqbaLNTU1NTU1NTU1NTU1NTU1NeK95rx2Py2nbnwHh0D/UFl/ZYJehspsQL064FSfpt4asz6bYAum6fcew6Y4Xiz9KsJ2PprSvp9oasm/BssyOYr6Xas+l2cqzMrBe7ISwWdNvZOIaq67Gepm6dZ+or9MaJgWbTmnTLFsqY34V1mSLR9NuCAAYT+krpL9MsbmI/TuT8g3TbjxAysF7rksGXhXXWq64tLU1cD4v2n8Rj/ubw0TBUT3rHCc5zEBB/FqamprxXv4mcSYBoa/Bubm47cVY+I7eHQP9QWX9lgl7mumxwM7KDDkvUMkhdXZ9x8+o0Zt75PlG3Lu9RuUZd112OHvzrlttQJnXDyxD1C7yw0XPyNl4M3IsJQYlq2U1/wBm/afxGP8AuaInKAAdvarb/Ovebm5vx3Nzc3Nzc3NzcUcjoW0uw0PSvPSvPSW6hx3Xv0KllzlY39lghG/g8EgrQdvLTe5wXlynBN7gRB2OJS1/nHy03ueVX2nlpAiDsFUdv7J+0/iMfHfkdqvAaPsNla91dW/aO83Nzc3Nzc3Nzc3Nzfie02ZszZnMzZmzNmbM2ZszZmzNmbMo2X1L0Z6WRfRXz0V8qVq6FUzov+eWX9lghIA2asqi4sE5LFsVi4DWopUHks5LEsRwrLyWPciPWrbnKcli3VNY1Ym1m1nq6NsILkZ+I5Tks5Cclld1di8la1FZVPuftP4jG/cZmvoKsW2xey5lg7vl2ns1tjdzMLZs8CfmbM2ZszZmzNmbM2ZszZmz4nt+en90ua0UuU87NmE+Q7sLX7MPDov+eWX9lgl9fmVWVy3FyDWzNTiW3I7Bce9MbKDUY11xZkGDkgT0OQbkaL0/IAUSzp9xp+LMR7K8VCmFli6hzk4mTZlc1+n3hV0MC7lymHh303WM/pMgWmuW4OY4MbAvYvtcPJF9Ly/EvfKaxEwMhE+Tg5PNTPp96qoBwMrjWB6G7S8cHHvxwwPtftP4jG/cZltu3XtMwO7+B7/mPb89J06ib8NzcbvOi/55Zf2WCZFhSix1GXdT8s/U2UlVs6lbq0LXnuXRWtznruZI/US6qqjMPpPNI6i5ZXnr7TdqV9Rtfiq42c99rLPqh24lOVYmNdbZ9RuLq4XOtHm7TqLbXknU3f4WjOa29q5j32PlcTb1GziwB6kVLE2dQsrXbLn3F2EHU3KswTNZsay1rc+6xQVoznsvFXsftP4jLP3tL7cdLWDC/FPd7F5NwptoC/r9ZWv7PVVP8PjuEu/Qfznt+fH+b5wE4iaWFF/3FaHt0lFXMUi/ssEdkRGZ0pwd8lDdOKgBvRhDYalw+K2r5GOlj5DULhXBuGsU1eXBVh6ZQKsPS6qGDpWrCY9TcxUuFb5nFa8XymUGjCA0UrxnssI9PRFxcdf2rRUrtYq01KeSrgUi5rW9PRyZ56TG1xhxcduWxRSAwC0UqjVgYuOBoCioWeYPF+0/jMtVQrkNp7OTqmFHWsMxSsIXXlvDEt8vl+io6ZSbL35swxnL1bb8p7fmPwNzF/q+DgsNDym1qMrFeM4OB8dIDDOXd/ZYJdX5lViT6fkF6iR0+4BNfT7tMI/TLiv6bMO00Y6LiYdtKsGfplhSkKmFe5sIx+n2o9ZsPTbtMBk4dlhrK/TbTylWDYuLdUX6fkuCTjUX0s2/zv2n8Rjo/wA6uqNfIMCIx0IkJhME0zHQpTy0VfwamvafzOfjUDFTsebZPNs1PNsnm2TzbZ0F2bPUG/ssH/wH7T+IxrbORmWxK/I2J3naa3AJQgZ1BVEX9v5j2/M52fE+zoH+oLL+ywS9zXTY4oz7f0mw9SQctJlgU3Ws2fx+Gbqf7go6lofqv6hYd8D1JFZlP1JRYtbXZvkXXBmzlGMt4HUG52EnqTv8oeon9ShOoNvTL1BxcwfFzkyXZRdm+RdcGOcnkV2gdSQqWlvU/ixUTPs58Tg5XqEYH3v2n8Rj/uaXJzX4I18HiJxHgBMVAAzf2B/KfjxHf29A/wBQWX9lgjoroys+PS9K1t6DE0onp6PLsSWYuEipz9Jjd5XjYhWxFfDw0rYsmLhWM7K2LjtYryzFosLFrqsZaONnosYjUGDi61K8bDf9avj4SMtRGHiiDDpU7rsxaLCxZ6MfyeD1YWJxVW9BibYw4eL/AL0Y9NHLy5ZalY2yWJYvJdj2P2n8Rj/ubwtqDqxnEwITAgHdKWfslYRND85/K5+NeI7e3oH+oLL+ywS5WaqxVOFmmpVnpMrbCLhXsV5eiyi1XJcLMLHldhZJ5BG823EuqAxrhjZST0N6sTWmHe3EN6PLJsmJi5FeVY9mJjZCZNj2Ph5n6eOVi2W3B0TCvL18j0/I4zHx8pc3zGswsqy26HBuLHXosk3WSzCzGrrjYV/lPFxMvzK95WNe+QWCYWSDTEwcvbB2w8nzrfL6fRdTWwtj9p/EY/7m8An6GBsrepvmqh3G4mOq99a8Cv8A1+Y/lc7Pif8Ar29A/wBQWX9lgmQ5SmxgnUCELH6i++ETqYd61X+7ftP4jG/c0RP9zLKxYNHt7SN/mP5D8fMJm4PkwnZm/Z0D/UFlx/bAYwRwyt6XG5comLjpx4jExgVIRVRVVdzc3Nzc3Nzc3Nzc3Nzc3Nzc3Nzc3Nzc3Nzcc/E/hMUbdz+Jvynx1NQj3udDxHbfu6CQOoV7sr5wUPPJeeS88l55DzyXnkvPJeeS88l55LzyXnkvPJeeS88l55LzyXnkvPJeeS88l55LzyXnkvPJeeS88l55LzyXnkvPJeenY97NJS+0/c/4jNe3U1CPafZxh7wj3WHZ8dHU0ZozRmjNGY9tmPatqL/iJgPn7in3FPuKD/EU+4p9xGfcU+4jPuKfcRn3FF/xCpHz9wJPuBJ9wJPuBJ9wJPuBJ9wJPuBJ9wJG/wAQgdvuL4n3HPuKfcU+4p9xz7in3FPuIz7in3EZk9cttqZEr3tt/mEAhEPtPsBEPeH3E7Pv3Nzc3Nzc3Nzc3Nzc3Nzc3Nzc34bm5ubm5vx34b/Ar8ORKOHVWX3M6INs2XQsfP8A/wAISyqYFMCNAjQqV7g6hbcA2dTik1X4nxBm5v3OdD/5x+RqULxqUe/Os23AQDkygKwVFUeZPMM5tCxMAM4mcGM4NPLPifx2DYmjNGaM0ZozRmjNGaM0ZozRmjNGaM0ZozRmjNGaM0ZozRmjNGaM0ZozU0ZozRmjNGaM0ZozRnEziZxM0ZozRmjF/avvzP67QzAxSf8AyvwE4LCAJzE5wMx7Lv8A38f/xAA8EQABAgMFBgMFCAICAwEAAAACAAEREiEDIjEyUhBBQlFhoVBxkRMgMECBBCNicpKiscFDgmDRM8LS4f/aAAgBAgEJPwD4BIveGJEhx07CQks3wSgjFGPgJe7+rd8fDbv97ds3IdmUMqFXURIiRkjJESIkRLFcKeE/TBYst2yiL5zesfcozbMdmPzV4CzdEVx1kHaPvcSleGWbciiRbS2P83iyCD+4BV5Kzp8mSr8IoC+YUKFChorEV9nBfZxX2cVZL7OLr7MPovsw+isFYqxVirFWKsVZKxVkrJWKslZKxVirFWSsVZKyVirFWKsVZIZX+ZJEiRIkSJEiRIkSJEiRIkSJEtL/AAylFW38/L6ESJEiRIkSJEiRIkSJEiRIkSJF8sOVWPdBC6/w8ubZwnKhmnjxS4IpS/8AyOKtOzq0p5PuRXmGberSo/1irT+f4QzhmxVlLdYtWLwRTEIuUvkigUs3aLq0zefl8LQhQofCMqFDWV/hlKQ5VKw6luXBG75q0uuTlL1doK0/xCHo8Va4kReqts4y5ValLB3l6u0HVpW72aCKVpYK0hEBH0eKtClgX0csVa4x7tBFlERwxl+Fo8L3oyRcL+B6PDdL+B6PDdL7czAStfaN7ISKasrxgssxtd6QQ3Zi4sJVgDnc8uaECZilmHq0WVmGkvSMVlC0e7veAx9EIDE2vbmpGqIL0t6LytdiolLZCSMIubZY72ejof8AEJfypayFdjSJQg6EKj+msKr2RapfOCKrafNZDKntHi7UQhwXd5Tclmc4Xq70IwYRIvqUKIgG+13iaBM1VZhGJR5PB4URMM1k5dfJlZs7DHzo2KICgJ5XeG7FOJOR5t2DYKzCAyj9Xgrpe1EbvmpZZYj6w26EPhcy0vtyipLwt+7CKcJh0wuqQXnlmKF5EE3FgispRvbvVWgTFlKikEpyG9DciCPENFIQogHd+lOEPpV0QC5BGWkYYq0AiPUX8IAGITEW7kmCQeKkEQZZuicSjl+ikEpZt0WZMMkk16EMUwVAZcIPVSOXFhFMD5iLC7LzTCc016j4JwIxHpFSTaaJ7KSPSCcKZkQZZhGnZAwzbdCFCXyGHzel9vECtBwCamh1aTXZe8VaDG+2XcbxRf5RL6M2CtYPKXDzeKtAcRNyyvirUb0zFd3E8aK04j7tBSFNmKu5qYuioY/pd8XVoEb3N8WhvfFWlJeuMIIsoMJY7laS3GH0eKIYzTb+atmj7KXL1irQYzE+/iaCtGlEWm6waCtBiIiI00vGqtAiQtlHk8UUWrLjGrq0pKUt2tXjVFq574c0MoRO9+dWlypYVi7QxVoH0GG6CtBpJw7xaCtM1lLh1j7mj5Ebyw+ZNWqOLyutWwZiEFJMOX03wUud71IYYKkx/RrrUVoP/imIesMGUuDXd8JYxRDUQLLqUt2ymlhvqylIhyq1EnCyOsKFCCzCd30UGmcnGm5lj7Ii/hOLlZYU6RRiV6hS0ekYJhlmEZfMY4q1GadsrYUejqDEcg+sVLHipjegim+LoRIkXhHErRHG661e42xvg5STfJaNg+Elw7NLrVsyiiukuFEj3yolwrG7+5EizI1xIk6JEuGb9uK4gmRLiRcYj6o0aJF8DRsHwvS61bMxC6GeTEavuhuTBwXS6NvUhUbGN2DxohDh7OpGjGsalF41VGMBEZd1EINAww/DimGph6Nipadr0UD3ROJSvei8aofZs5H3aCYGGaaVsMIIuf1i8aoRjJm53meqkqRF5R6wUlZ/3NRMAsMvbFBNMQFNB7rMpN17eMHjRCGfNWJNGNUQwrd0xeLQTBM5kRfXBSzTje6SwdSZQmHcTjjFZq/zh7+jw3S+3EQclZhLMOEeJoqzFok0vKvNUujdF6Z4IQYSj9JXhVPdvFizVaHNXvuiL0VmFCl38ooAmeWWtL3NCAy2U38tRCBTMM31QgLyiX0d4KzaWZxm8kTF97KIvHc0cFZjKIB6mhgTFL0Uo3D9RVmxXRm/2Qg1yYcecIIWmIBuxus7vBWYXRdy+jworO5M7eiESFppceFCE8776UaKaYCMt/4Y0VnCUZuiu/e8O9nF397Qn8KIVaYIo3XWrYMwiCASm5Q3MpbP2l7dMiAmHip5oQyiRFSDxT2RaZoIglyjh6Ig3zYR5KR2IeleqEZilGWiswKBCN2FIuhAZrspQ54KQTfyihEhI+mKEBFPZSfSCkmHhohDPKJUu71ZgU2XDBCFeGmCsxEZBzQwfchG9gQwi6Gym4sO6Kyre3KS9lw8lIM3k0yEBLhwTauzw93QrRWiIfCtLrVs4gcUQYtl6NBWgXZezQRBdAPJ3HmiAaDupR3dEGUW9CijHOV3o6IOP9zURBmEut1oQZEEpEBdackY0IeeDPFWg0zY840RXaD6PFEEs591d4R8hRBUiulhAmh6q04xvb4SwXsoBpbGDO1VaC8svPh5IhlmZ/RWgZR7O6IZhMS7xRBC/LzrzUktz9uKtAlH/wCoorssveKIZYN2eKLiLu8fd0eG6XWrZmEHJMDjMODPxNFSO5S/6zPCDpxyllpUUAy5etGxXARwDfRt6Yc/D5RwZ1LLMQy8WEYqXABl4ii0Yp7KZ4f6xjR0QQIAu8ovB3Ul0DvVvS8kV6QZvT5TR4SQohUqIU/C61bRQIGQ3kN5Cs3ZCgZAh+V0Ih94kUfAMVL6qX1WZtmklq2lGXZwri2kxCWzEsvuFeGXv7hZZv24rRN7pXcvouL4GjaSqqIvAsVN6KaWXlt0utWziGVCIyWUt2s1VZwG/KPnCCK8bf0zIZBm/wDV2ogGER+7moUrVdCMrS8W6FWqhGjSxmyvGMU172pEX4m3KsjPNN5QXBLWPJqphl/qCEYShMM2Z2xQiJXJb2EHqn3PemxqhvSxjHNeihGLmRY4RwUtZ+7UQiLDLv3M1VRn4vpBDNfaYZqFSCYeG9M91maEEw5AmGbM7PVCN2PFheiqFOZEXnGCHM7cXfD39Gzd4XpJatmYQdH7VishLddi8NysYvOX7VZywF5Zuis7swiVeJ2jgrO6JCONatHBDBzAazYOTobwlL9YwQ8OXdmghGRp49ZFYtM5y5n3tFWco1vV3PBWf5a9YKpDauPfBDQQOYY8nWUiOWtRg0VZ3aDNGuWKsRmchHF4VZWdL16vCjeX7zs8EEGvylGt1Wd28ONYi0cFZhN+aNIRQjeMRGvNo1VjdEJivc6KzlcPO8rjsB+rQVnTLNXFm93RsCYlZwWCGqsVZLKXgul1q2ZRQhAx+hN5IQdqkIy8sUARIJiaFYIQGHFSicIlq3UhRWIwcWLKpJNNIIQ/LRDYw4cEIZ++CEBIuJAHEJUbmhD2fZBZU8lYjHKV3mrMP0/RWIN/qrMZn4lZgJf94q9GN2Vt6swmf8KsQh+VWIfp5KyC9d+isxkLhViHpzVmM2r3dGwsdmCy7MNheCaXWrZxCpLknZCFJx/Vg6kKI5qxa7CDIg4bvk0HUpOHCWGCILwMPopboyl580IjeO8WJR59FI4iblL5svZcY+rxj5spClCW9/KIRd5735sFQj9MFJM5zdoKSUjr6M3yOjZu8GMkZIyRkjJFwutXgWhGSePvj4JpdatmYRdNMJS3hZxqT4VxVmRQmm6MLwirwibj/wBKxOZokWFGberLVL5i0VYllF3w4sE0jsBzD1ZBlB+W5WZM5Q5Ujgrw3JfN0BwJWdwQEsW4lZwGQy+oqzvME25t0cEMxFJKPUkBSXB3UjzQQ4leG5L5urMnnKUR6qzLKxerwQykPkW+CGZvvL2GVZh+Do+Bj4LpdatmUk10f6QYfifzqmuneJNxS5nrNzQav3UdNSgljuwQ3Rjz34oY4iVX34obw9X4U1Sh2wWQeroOCXM+6rIefE/FihjiO/yeiG8WWrxu9dyDTz4cE8t4SzP5wQ3ih2wWQb2bL1iimIORdYtFBj+J+cUOrifixQ5urv8AzsL8Pqnu+9o9/DwbS61bMxB5JqTvdj0xWaW7aTdIQgglCbLN+GCGZ2kvTZZcWQ3XcZr3Wqwne7Nug0EN8Rl/NTFNeM7qpeKW9ucUMoTjMM3JquhoXX8UU7y3vryWW99a0Q4ERZvxRWPsiGbqhlCbLN0TXpH4uKNEN29xeiGhT8XorODFJxcsWTSg8w5vRZnciIZt74Jne0e11bkNbl6bLDFkMwzBKU2WD1onp/kryeLLCcZr2NYxVBcXlKbpRUmLLt0bd+yjKvg+l1q2bgdWcQHMUWjGEcFY346ubRxViV6WbpH53R4bpfblJWYxy/0rPC9/Ssxu5UMGb5zR4bpfYSJEiRIkSJEiRIkSJEiRIkSJEiRIkSJEiRIkSJEtHhuLKw7qw7qw7qw7qw7qw7qw7qw7qw7qw7qw7qw7qyQIECBAgQIECsoqw7qw7qw7qw7qw7qw7qw7qw7qw7qw7qw7qylm/wCJYe+UEUyDYP8Aw8cEPjrJkyZCm+Jhw7RQofe//8QAMBEAAgICAQIFBAICAgMBAQAAAQIAAwQREhAxBRMUICEiMDIzFRY0QUBQJDVRQnH/2gAIAQMBAQgA6Xfrb3LS7fMat17+0CMnHpXW1h0vpLZZS6DZ+wqM3bybYabBNa/6DiQNn2cTrf2NGaPsu/W3SjWml+vp6UKGbZhAI0bF4uVjVaClbEKcZ5R4q09OwLRDv4La79C3lY6gVbFSgoSXsqZgVOiASdBquJUF04nU3F+Yyce57yr4rTQsB8zSPy4kZg1c2kBdgoalgQF8q3vDSw2CyuvfcXt/xEQKJcgA5Doig8iWbfEMy6OutFA8vlCrKGUnv0qr5HZdAV1CNHpTvl8Jy4yzlwb2XfrbojqF0bHVlUCY7aYjrceVjEG1tqVa0P8AkLCFVZ6lpqKCT0XVycClzIOLKvlBrrGJY7I2DsNaW4xiWOzpouxGJY7Mq+a0INYJYxR8rrMPK2ISjBh6g/6F5C8Yb/nctsL8Zo/8VLl1prbA3wOlbAbDaVe7HZJ6DvEelUVVyih4svStwjbLXKVYDpWyg7KPWBos9ZVgOtw3W3tBI+QuQQPl72YaGzNmbM2Z8z5nz0BI+QuUQPqex3O22ZszPybMfGexFy/EH+Qb/EBPUeIT1HiBnn58GT4iO3rPEp6vxKeozzPPz56jPnqM+efnz1GfPUZ88/Pnn588/Pnn588/Pnn588/Pnn588/Pnn588/Pnn588/Pnn588/Pnn588/Pnn58F2eZRn5dNq8v+IB1f8DNCaE0JoTQmhNCaE0JoTQmhNCaE0JoTQnEThPLnjaawHmJoVwvOc5znOc5znOc5xOTnipwspV5HlOc5znOc5znOc5znOc5znOc5znOc5znOc5xW3MgDzhpQOInFZxWcVnFZxWcVmlmhAogVZxWcVnFZwWcEnBZwWcFnBIFUdX/E9QOhH2wBAoh+B8AMWCz07zx6opgMTi/i0Pf7PhCJ9bwDTTxJFTJbjj43nLYxOLdrkvocnZEGJkFuMTDubiSMS8gEekyOWpRjeZd5Trhc/wBaYdxZOXpLj8g4l4DH7Kd5b+4QE6E2Zs9dzfUCATU11A3AomhGGva/4noOgC8eh6cWnAzhOImhCIR1DQtsamiDuebZPG3ZsFg2L+LQ9/s4mWcd9xvFMYDkt1zXWs7V3tWliKucyooi5rA7lfiBTUGaAE0M9hoxPEGT4i5LDI86VZZrAEGeRogeIEKFC5zrWyfZTvLv3CL2EJGvjU37QIPcvaE/6g+Ie3tf8T0AM1OcOidzQ9mxOQheFjN+0kmanjQ/8Fpifi0M+J8T4nxPifE+J8T4nxPifE+J8T4nxPifE+J8T4nxPifE+J8T4nxPifE+IneW/uEQD43oaM1DN+we3fRT/qEAwL/9Y6HtbtNezkJynMzk0304mcDOE4wjrvXfms5rPGmBwG1ifi0Pf/oE7y79wgddCc1nNZv2D7G4G/8AvIQnftY6Xc5f/NsZxJ78ROE4icROImh7jD0bt18X/wAJpi/i0PeUKrXVqxx0s+Htxlqx2Mvxq1xa3iYdXk6gwamYAWYlK45sWnFr8gkvgUqx0MSsqpObSgZeK41KecGyMdK1RQMKpORHoKtrK8Gt+ZmLX/5KK71UX8vLbAqXkIcZHyzXDgUqzKasWpHG1wKW5NMLHrZg7egqKoYmJWwZYcOlwmxhUFkSJRWmS6DJxUppVxE7y79wi1HiIyFTo/e1uEa6b9jdvZxEP3WGxOBnlmeMKVwmJxfxaHvK0Z3VFcZY+hnW/Sl7MXIXikFeUVUBqsoFS3k5JDJDVkAcVKZQCuW8+o/UUvbutOU78C9N+23a2Y68Stdz1K66yOZSHHyQvmRMfJHJgasnbKGoyEaGjJ8vnGF6qrMKcjy/Mnl3Vq7FKshggjJk65Thmc9TyMoBGC05DNuO7n6Wid5d+4RfM4iMrt8ngfYIPbvqo2YWPZduBskDWx7D29nx3hO/vL08b/wWmL+LQ95W/CxWnrqvmZGWttSoozl5bZs7k24M9d7Zs6tixi5yjWxn/O5kZFd4YyvNKV1LP5BSfn+RGomfoWbx8wUqqz1Y9R5s9dXv5bOQ8o2epRxPXrtoM5RxAvzPNqVIPEEXiRfli1GQDLpSpWgzwACEzq1ZmHrkI0WzuTIYx5Mx6J3l37hF/EdD3+6vZorqBH5kblf4TXsPb/hGAtvU8u6eOI64LFsXs0PeVIHtRWvxqUvqRRg0c2gxqH4Ari1KFaHDoPIkYmOzfS2Jjq6obMakZNVYSijgUayupbcZWrwaDYyTFordXVzRSb8dVXCoLjZw8cArBRTX5wLYtAUgjBpPOOjIdH7ad5d+4QMeInIwtvrqAQCampr2qdGPXv5VUbWjsAaHsPbpubm/vGBiG5T1LTx24vgNvF7ND36b3OTd5yacmnJpyabM3ucm6cmm4ljI6updidzkZyacmnJvup3l37hFUaE4zXv3Nzc37NzcJmzAerdvYBuEaOpubm+u5ubm5ubm4I2iPjiZ4yCMJpi9mh7xFLsqg1uGZSanAUzi0WqxjpeDRq2UKT6e3y+cCMfkcGnBu88p+LNOD9oVYfJ4POLGelt0umpZVZiFY/Iat1LApRY50ODTg84Nrc4v2hGvcneW/uEUfAEKjWxqHv7Nzc3Nzc3Nzc39g9proB8z4EfvNTU1NddTU17B2mpqeN/4DTF/Foe8pYJajnGtRrr5ZmU82AfMqYHRz6drxXNq+DHyQwo5WZtRVgKcxa6lQLnUfUT59fBGN2VVUQpfNTgyplZddtaqvq6TXzlebjIRBm1ALo5lHlWrMe1BinZzqfrM9dWDyC+IU/VtM6sPtvXVdh6+sk7ybVttZ19qd5b+4Qdh01G66mpqamoBNTU1NTRmpqamup7ff1NCajfi0ALHQFbEsJ4v/hNMXs0PeUoHsRScKkr9LeH1KTPSVKvGXYYRNrhKgouc41C3CzfoaSF4nArGzDiU1svM4NZFrBcKgP8ANuHXXjiyDGpsShR6GsMiE4i+pWpfR0JyDHBq1Y0bAqDKqjEqYMAMCr43dhrVjh5XgI1aE+iq1yj4dTrWFyMRa7K0WzESqu0j2J3l37oFbQjKy9+mpr/hMdCchOQmxNzc3OQnITkJyE5CchOU5TlOUB3G+VaAEHcDsCxnjH+E0xezQ95UrNYir5WRyZDyyqbdm1sp32xXJ4pEGUnLgFyFLAVrk8kK2vlF2dkrvuDMEXKfYLpko7CDz7EIApylLCB7nca1k+ZuE5XFnKV5bB4nqNO8ByW+uW05KGV133N5M/8AKAACrlj5XWT9U3fZ9U5ZFgYy2o1NxbqneXfuEWxtCM7MNHieh+JynKcpynKcpynKcpynKcpubm5vq/4mb6ATiYYftjt0HTxv/BaYv4tD3lLhLUctn16+PX1aeevUk7XOqHc+IJvYTxFANH14j5qFWApy0rp4l/EFafyC8XEx8xaqGQpn1B+ZWyurISxVzk+A3rwY2cv18W8QVkcCjLrroKH19RbZOWvqXtC59a8TFztIAVz6tMTj5i1UshxsqumtlbItFtnMdU7y79wi/j00T2CH/Zq3PKP+jW0Kkd/sbm5ynKcur/g3QQTmBGOzuH7QHUdPG/8ABaYv4tD3lKh7UUth4xX49DQC26sSoeVZLsWpaPMFeLV5Opdi1VJbxqw6jWrlsOo84MGrzOMOHTrhDiUIORyEKXP/AMNO8u/cIv4xV5QDXt7x04/I+8/4mamvuk6gImxNichF23bxvYwWBxfxaHvAdTk05uZzftOTa1OT61C7nuMm1avKHN9anN+85vCzGEk9/wDhJ3l37hE2VGkHxr2rW7dmrZPycbXQ+3rq/wCJ9mz9w999VG2Xp47/AIDzF/Foe8AJOhZj3VBS3FoyFQpIrYhjOLTi0ZHUlW4tEqd1ZhqanFoanCK5nFpoz01ulhrcLyM4tOJnFo9ToeLBGIY+9O8t/cIn4rKR87mge5pQxaUgUL2WZehR0fu33n/Gamvuj5ihOQ3wol6oqrwXup6eO/8Ar3mL+LQ95U/l2I8ryKA4VbcpKiFhvqa/GIuvqrCq5zKNwZdArcRs2glmiZtQs+a8pEe9o2Xjmq1RRk0Jj8G9bUWYn1lXELMrJqtrVU9TSaw0TLxUIi5tS8NNlUGm1JVk0rjqjvm0szaGZRwInraixJGZjcnJ9ZVtuWZdTeQR7U7y39wi/isqGl6gzcTZmeNJX0b5Lfb11f8AH3a+yJqampqL2njv/r3mL+LQ95Soe1EJxqrfgJ4eGUMyYNe6iz4ahWYV4avUrxcEKxYnFByfLBwQAyz0dYq2XwEQMxvxBTUrT+PGlMsx0a+qtPQ1hGQnDqPlabBXTENgInyb8RaqVeXUVpjlhXgptdjADAAJgo7aBwquCmHAQMql8RVvSpa8OtG012GqUmz2J3lv7hK/wWUYttqKw/jcg/g2A9YUO/hOSeJr/jFX9voOPzVkVlqdOfgb++/4+/U172JUbHNpzecrILH/ANG20d/GLHbBYHF7ND3iKzMoVrcz8SRnBmYqcklUDtk7athde1a0La2VWV5byA/OG3K+libMolpacvZVy91i8ZY2WnDkXv8ANViLssn4ey9FQHzrY2Re35NbYyqha2xhxLZtpqWtfPu4qs9Tkb3BkXrrRutJ2TdYX5k5F5OybrSnA9U7y79wlbuWRShZE4A3Zn+jdbZ5avkXslagc8w/MpL8NvYpKalOErqqHxDHWjIZE+6/49ddNddTU1NTU10f8eiEA7PmrvcVlDcpzQnZ8aKHAbWL+LQ95U/l2K89dSEtAObWS2/W1bVomfWD9SZSC69zk5VdpXiniCBrSXy6VCA3ZyFGVBn1fBNGUiCwEZ9f07ty0bJqsCZtCEavuqtVdffTvLv3CK6aTdVvmtyVkbuaq3axSMlPxi1n/VaHuzGB1qRnbLv8+9nHu1NTU17G7dd/a3BCNziJxGpxE4icRPGgBgtrF/Foe/8A0Cd5d+4RVHETw9fqMfgZjXtUOMuY3NyJ4LOYI+Muw10M4syLrfz66mpqa9uurdpr7o6n2eN/4LTF/Foe8pUPciG7CT6ggwG+NtjHzaqwuFy+QuB+PI4Hz9NWEnxzGAzAMPQMUZ1qxPOqrKriMb2qJwRxQD0AX8xgbKsWwhr6ThKaVKZGG9CKzVYnnU1lRiN5z1k4DhtSrA+UZ2w04chl4/ksuveneXfuEX8RMS4Vv9RG/qC2tqGxjFQn5ITQ2fE7iStY6b+xub9jduuumpqa+yPb43/gtMX8Wh7xGKMrKl1qWeYvrcjbGefbzV4mRlPy4+pvj35AKMVycl3ADZOXWEBGRcqMkTIuQKFqsvN209XkA7nrL97j35SfQy35bBrAcq8w5VjfmmRcgUKl13m8lsy8nkWX1mTpRBlX/wCrb7buPOJW9h0royHi2j7E7y79wi/j0xMh1dUiUq42BjAQoqS/KrrEyHNpZjr7GprrodW7e7fsPu/17fG/8Fpi/i0PeVMFtRiMrFDsZ6nH0phy6FB16rH0/FsrFCqVqy8f6eSmuvJqsJyKjkY7wZlDKA7ZVA5cfVYwFesjIofHVUyb6HoREXKxfqLY+QldXFnyqQr8RmU8pddjNi8FrysZK6tesrAG/VUClImVih7IuXT5iRsjG4PrGyKUo4lsqgi2Nl4+lKrlUeVXzzba7HUpE7y79wi/j0q+jiZRlDX0v4mq/Etz7n+ATv5MdP8AY92+uva3brv2ampr3n2+N/4LTF/Foe8pUNailsEcgJ6Fdco3h5VHZv8Alp3l37hE/ERU/wBmVuULEe1kB+RrXxN+zU1Ne5u037NezXTXTc3BCZv2eN/4LTEH0tCIpKlWHqL+Oo2Re3c5N5DAszMdnU1NTU1NTU1NTU1NTU1NTU1NTU1NTU1NTU1EHzLv3CUjYB+1YPnfTU1799W7dQu5wEZf/k3N+xuo93jQJwX1TkeXPWVz1dc9XXPV1z1dc9XXPV1z1dc9XXPV1z1dc9XXPV1z1dc9XXPV1z1dc9XXPV1z1dc9XXPV1z1dc9XXPV1z1dc9XXPV1z1dc9XXPV1z1dc9Yg7cjZasp7D7TjYmumugG/gBROIhUifPsbtPmAdOUEZdGamumuh66OpozRmjNGaMtpFtbVu3gCE/H9fSf19J/X0n9fSf19J/X0n9fSf19J/X0n9fSf19J/ACfwAn8AJ/ACfwAn8AJ/ACfwAn8AJ/ACf19Z/X0n9fSf19J/X0n9fSf19J/X0n9fSf19J/X0n9fSY/glVNiu1YIP2iNw99QfE30QQmA7jDY9rdugPQgwdo3f8A7OkcrFWWIa3ZT7q67LG4IPD8j/8AVfhyn87QFdxNichOYiMCNQjcC6jnQm2n19T2m+gachC3s10Y/wDXK3FlYWOHdmHu8PpasNkzezuD6EZy4LOzThOAnEQAKdjkIXUQuDOQnMdW7e7U1AOn/wDW+Zqampqampqampqampqampqampqampqampqampqampqampqampqa+yn4+/GH/hUCU0lzPF8xEHpquZnIwEmcTOEKgdzr/XX/xAA8EQABAgMECAUDAgUDBQAAAAACAAEREiEDIjFBEDJCUVJhkaEgQFBxgQQwkmJyE2DB0eEjQ7EzgqLC8P/aAAgBAwEJPwD7ApvtS/aFAgL0FvKYrHRl4CjFFGKLFFh4NY/CSLxDqrPS8UyLZ83ksPBi64tOHkxhBDgmwKZD4NYdVDeZa5ao6R8dI63NDpBCh2ZU3msHRxbwWiOL+TFU+0MXT6dbDqvqLXqvqbX8nX1Nr+Tr6m1/J1b2vV19Ta9XX1Vr1dfVWvV19Ta/k6+ptfydfU2v5OvqbX8nX1Nr+Tr6m1/J19Ta/k6t7Xq6t7Xq6t7Xq6t7Xq6t7Xq6t7Xq6t7Xq6t7Xq6t7Xq6t7Xq6t7Xq6t7Xq6t7Xq6t7Xq6t7Xq6t7Xq6t7Xq6t7Xq6+oterq1Mm2hKvpYplxD9sYurLzLIUKFChQ6RQoUKFChQoUKbyxK0RRvN9vHDRnVFCWGUcUMWQd2QVQ0cpckFHQIpC9laTY8sGihgLk173Q0mlQYfa4/TCRbQ/baIvrKZy4YLNbUOyC80Gm5M8UO05dWggwFh6Ky1CmxQXqV5M8UNK93imrNFDGBEXVoIK06NgrPd2eKHWi/X7XH6bxD6Hx+lknXEPofGnRIvSuIdODkyCR/4jiMtItCKxlB+qK9K3dYlJe99yIhdxmlLk8HRFvHrCCxMWvZDWCIihG7m9YUU1I3YNHGCpNauKEoML60MnxZF/uuKmpON6GTRiyIv70jRTDwze0UNH4lriOy0GeqIs72TQ3rVYY3fZEUZnYfhooSe7rZPdjRGUKe9Wir3+ow/wCXVpV4e1XwTE0SbWhFMQsI/OKIolEvhlUf4Tve9lNGaHaOnjT+bfyPEOnF1PSPbGCYpS3qYrs0taIThs4oTi93NAd3ZqpnaWakc0xw4qqZnQk/+Uxx+cEJEzFCPPBATCG5kRPflEe6nn4axTFrS80JDDW+VO4zS5wipp5pc44KahPvi1FOzbKmbAc6xUwQhvzTHI/vBTw4qprWPyhKuqhLWlIq90WGnjT+Rw83xDpyVmW3LXjZBC9N2ggLYfHMGQ/7bj1zVnG83ZoKzOJCw4srMrsJa5s0Kqz2R7PFTNDVGmb1wQ1AurNgyAoU3ZPFWdfjCMUOJOQ4ZoY33Lq0EJQllyVjSabHlBAUJRbo8VZ1cn+IvFAUHJyx3tBCUGjnvaCGD0mwyVnWk1dzQoh4d2SKJ3Lv7VZ1oPKDPFAX5c4oC288neKHC0m7Q8HH5HFavmWQptodLwFyU0C1uuUU5arXc8VWUfl7yAv+rKJco4upv3ZRjCCYqEY47lNW1lmjlipmF9ZATRIM6tFYON7qqywYq5usP4rCtU4f8wTE13VjVqwinKMrlN7FDBAUJdp8a4sqiE/ZTQ2a4Uimh93j8lh5oU20PhdOnT+B/BiPhf73Hof0viHTi6GoraQoeaFZrCvZChQrJDoFCs4d1kUqFZIdly6IUKFD9jj9N4h05EyKWfao2cU5bd5ub5KYccIXotmps+7KZ4Qu7oNCiq4E5FzqnJ4iePPBOWqfV8ExV70gi1iC7FrsGgnndhDs8U5OUsJs8Yod3wnKE2ruuwopqCw+8FNSTs9VM7lN3wRwlE2lpV3wU2d3ii0Kpy1dXJqQohKNL2+DQqppWERH4xU0sr9ZoqbWOUs2Z8ILl4+P0zJcQ6cyZkZTSvjDJ4IyeEZt9NyrjeL9sURO7Q+YtGi1qDg74+yu32bqjKoxy3wRFBo5VpuRE81pL/WqIhhGX4RETTOPRoo6ysXVDC5MRUzeCtCiRF2RRZxmUz3g6OjheeX4RE96XLdFFQSfKrwaKMrxMw/LRqjvUfqiJneHdEUsrZVq8EUpsLZc4VRRmKVVubWUHh4uNN6UyHFNtDpeBOSImh75upjkpnBCbOXv7Ii1nYRrFoKduKEUJx1ixQnlLjDep2di50RFAYlNVEYxFyrGtE5PCszR3Kcgb3gnJnEeeCInJTz/ADFTwfaqnPVmzrkjMZffFEdNqqMiebKOLZoipxRoiOGzj2TWtPdT01sVMUvZEZNtYrl3r4eNChTelcQ6dkmdCWePN4oCrHu8UJVI/dmfchJ8c61aCEtZ36tBCWq17myEtjtihLNuVd6EosLjyrvQlUX3ZtBCXbdCqGte7QQlNd7K9mXu6EqC15saPFDsvdyjNFT3t74VjRDCaO7PehKavdAWs/dCUCFx7QQlNSbdTcpo3++CApv8QQ1mj2ghKNe7QTbLdmh4ePwki9H4h04OTMnJnlfs8E5QGPzBoxZMWs2tzRXtbljgtsQvZVfJcO17wzU0ZWKbLGEE5bd7JoPgmKVo/PNkJUI72+DRZlNrBdpSO9NdmeXynH6YK4h8BIkSKiKiJaqJEiReV40PiFD6LxD4BgmW0skyZDB2TLAdbSyG6/8ATwDjDvguKXQ2hkP/AM6y+xx6W0VQ6My9AwUvg4h05FFERTWk16ktEcz3Ji9sUN1v7op3l/8AaKco1vwq0cGTlM8cs40eiItaOGNIQWr/AA2EeT5qk8JYe62pst7rFOWscpQwZ8EREN+amMWoh/xRFSbV3XYJyoLDhjBTUk7Ypycijlzoqw2fmKeF15Slq1URZ3YYu74py1jlKGDO1E5V5Y0gqjKDCPtinwjl28fH6bxDpwcmQSOJuPvBo5q0g0rd0c0SaaXmrSspFhkzwVpVxcsKUdFFgJ8smZFSWb4hFPta3/bFEU7yf+StKMM2HOCtIvS77sj/AHdIqgkLP2RVcglKG9liIjNueLwVpWpSw5wVpSVyw3OrStLvuhvXO7IovSalKq0vUfCkHdGUP2wrGCIqC7l1hRWlSKUaI4s6vxIOjq0rjL7+Hj0WgiKt7J0VXVoEP1L6mv6V9T+S1h9EdPtDp1kRXC6OiJnoJFHfgjLXl5RRE/KtVgPD7xqrUosW9Tz8WaI+6c454pz1e2KciEUZZONXTlP3RnX3RlDEaq0JWhP8oyg2SKn9lSHvkjKDK1KPurQuu9WhcXyjKbiVoXVWhS7vDxp02Gymgnqq3V/RUJYoRWHofEOnIlNEo98FNWR+mKmaUtWkHrGKYtq97vFlM0+Y44oSobl1U1SiP9k5FdDDBoblNFxYZvlTZP0aEFMMxTXf+EJOzSXfbFNdDqpoMMveKmiw/wBY+R41yWegfDRYeeFChQoVxD6HxodBVWGgtNoT+icQ6cHJlQmjdiz0bOiMWjCXm7tGCpMDErUYPQcau+StN03s7wVqOs49MVeZyCUuTosSburQXYY76wVCvTezIsFaXnMhwfJHWcG+HR3XOXvBFRp5i5MrQZqv7wRKhXpvZkQtIMzlyRjrP2aKKYX92yiig9y77rAvs8ejB/Fq+i8Q6cWT3v7o+zJ7w6qf9WDUhuT7u2Cf9Q4Z4oq03ZYIoYENGyT3S5J6NHvitd+TItqODZ4ot2TZYJ4YFl7siujrYQqn391W7Lg3VPRo98ViVMMVRi5coOiw5Nugn3dsE+HLQKx8XHpqPgx9G4h06rEnrK16FMcFhNes5ecYxTxOXWl5xRSs892GMcE94Yy3eVFjI16GcaorpXvaq1QG8q3WyzZ08TleUpd70ZPhy/TBa1Phfp+KVT7LZfpgsP4olLyTxOXWl5p6TNs5QqivUyRXhIcuqOLtPlvwdPE2g+HVYNBhpk2KoLDw5p+O7LjHB0UCvzUxi1Koa7FN7QdcLy0wpCCqTE0wy86+Dj8NSVB9H4h05kyODlqjDKMMVa3PbnBWg3Yy84ed4/TeIdOLIygjR62Kx85x+m8TaBQoUKFChQoUKFChQoUKFChQoUKFChQoUKFChQoVm/po0JWnZWnZWnZWnZWnZWnZWnZWnZWnZWnZWnZWnZWnZWnZWnZWnZWnZWnZWnZWnZWnZWnZWnZWnZWnZWnZWnZWnZWnZWnZWnZWnZWnZWnZFND+UdpYt4xiXJCI/udH+K4v5Gz8Za10dGSz8RfyPz0Y7RaSRe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899592" y="141277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Il principio </a:t>
            </a:r>
            <a:r>
              <a:rPr lang="it-IT" dirty="0" smtClean="0"/>
              <a:t> </a:t>
            </a:r>
            <a:r>
              <a:rPr lang="it-IT" dirty="0" smtClean="0"/>
              <a:t>“</a:t>
            </a:r>
            <a:r>
              <a:rPr lang="it-IT" dirty="0" smtClean="0"/>
              <a:t>adeguatezza all’apprendimento”  </a:t>
            </a:r>
            <a:r>
              <a:rPr lang="it-IT" b="1" dirty="0" smtClean="0"/>
              <a:t>NON</a:t>
            </a:r>
            <a:r>
              <a:rPr lang="it-IT" dirty="0" smtClean="0"/>
              <a:t> </a:t>
            </a:r>
            <a:r>
              <a:rPr lang="it-IT" dirty="0" smtClean="0"/>
              <a:t>è rispettato perché il dialogo </a:t>
            </a:r>
            <a:r>
              <a:rPr lang="it-IT" dirty="0" smtClean="0"/>
              <a:t>non supporta </a:t>
            </a:r>
            <a:r>
              <a:rPr lang="it-IT" dirty="0" smtClean="0"/>
              <a:t>e </a:t>
            </a:r>
            <a:r>
              <a:rPr lang="it-IT" dirty="0" smtClean="0"/>
              <a:t>non guida </a:t>
            </a:r>
            <a:r>
              <a:rPr lang="it-IT" dirty="0" smtClean="0"/>
              <a:t>l’utente nell’apprendimento del </a:t>
            </a:r>
            <a:r>
              <a:rPr lang="it-IT" dirty="0" smtClean="0"/>
              <a:t>sistema. N</a:t>
            </a:r>
            <a:r>
              <a:rPr lang="it-IT" dirty="0" smtClean="0"/>
              <a:t>on </a:t>
            </a:r>
            <a:r>
              <a:rPr lang="it-IT" dirty="0" smtClean="0"/>
              <a:t>esiste alcuna forma di familiarizzazione con il sistema.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177014" cy="4065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23928" y="0"/>
            <a:ext cx="5220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CONTROLLABILITÀ</a:t>
            </a:r>
            <a:endParaRPr lang="it-IT" sz="4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23528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principio “controllabilità” è rispettato  </a:t>
            </a:r>
            <a:r>
              <a:rPr lang="it-IT" dirty="0" smtClean="0"/>
              <a:t>perché Punto di ripartenza controllato dall’utente</a:t>
            </a:r>
            <a:endParaRPr lang="it-IT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6287" t="10852" b="5953"/>
          <a:stretch>
            <a:fillRect/>
          </a:stretch>
        </p:blipFill>
        <p:spPr bwMode="auto">
          <a:xfrm>
            <a:off x="592245" y="2708920"/>
            <a:ext cx="8003201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827584" y="0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TOLLERANZA VERSO GLI ERRORI</a:t>
            </a:r>
            <a:endParaRPr lang="it-IT" sz="4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155679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principio “tolleranza verso gli errori” </a:t>
            </a:r>
            <a:r>
              <a:rPr lang="it-IT" b="1" dirty="0" smtClean="0"/>
              <a:t>NON</a:t>
            </a:r>
            <a:r>
              <a:rPr lang="it-IT" dirty="0" smtClean="0"/>
              <a:t> è rispettato </a:t>
            </a:r>
            <a:r>
              <a:rPr lang="it-IT" dirty="0" smtClean="0"/>
              <a:t>perché l’utente può mettere dati completamente errati ma il certificato viene generato lo </a:t>
            </a:r>
            <a:r>
              <a:rPr lang="it-IT" dirty="0" smtClean="0"/>
              <a:t>stesso.</a:t>
            </a:r>
            <a:endParaRPr lang="it-IT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4707" b="5898"/>
          <a:stretch>
            <a:fillRect/>
          </a:stretch>
        </p:blipFill>
        <p:spPr bwMode="auto">
          <a:xfrm>
            <a:off x="1720386" y="2852936"/>
            <a:ext cx="5299886" cy="3789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4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ADEGUATEZZA ALLA INDIVIDUALIZZAZIONE </a:t>
            </a:r>
            <a:endParaRPr lang="it-IT" sz="4000" dirty="0"/>
          </a:p>
        </p:txBody>
      </p:sp>
      <p:sp>
        <p:nvSpPr>
          <p:cNvPr id="5" name="Rettangolo 4"/>
          <p:cNvSpPr/>
          <p:nvPr/>
        </p:nvSpPr>
        <p:spPr>
          <a:xfrm>
            <a:off x="899592" y="1484784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Il principio </a:t>
            </a:r>
            <a:r>
              <a:rPr lang="it-IT" dirty="0" smtClean="0"/>
              <a:t>“</a:t>
            </a:r>
            <a:r>
              <a:rPr lang="it-IT" dirty="0" smtClean="0"/>
              <a:t>adeguatezza all’individualizzazione”</a:t>
            </a:r>
            <a:r>
              <a:rPr lang="it-IT" b="1" dirty="0" smtClean="0"/>
              <a:t> NON </a:t>
            </a:r>
            <a:r>
              <a:rPr lang="it-IT" dirty="0" smtClean="0"/>
              <a:t>è </a:t>
            </a:r>
            <a:r>
              <a:rPr lang="it-IT" dirty="0" smtClean="0"/>
              <a:t>rispettato </a:t>
            </a:r>
            <a:r>
              <a:rPr lang="it-IT" dirty="0" smtClean="0"/>
              <a:t>perché </a:t>
            </a:r>
            <a:r>
              <a:rPr lang="it-IT" dirty="0" smtClean="0"/>
              <a:t> non esiste alcuna forma di </a:t>
            </a:r>
            <a:r>
              <a:rPr lang="it-IT" dirty="0" smtClean="0"/>
              <a:t>familiarizzazione </a:t>
            </a:r>
            <a:r>
              <a:rPr lang="it-IT" dirty="0" smtClean="0"/>
              <a:t>con il sistema.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2138" b="5879"/>
          <a:stretch>
            <a:fillRect/>
          </a:stretch>
        </p:blipFill>
        <p:spPr bwMode="auto">
          <a:xfrm>
            <a:off x="539552" y="2708920"/>
            <a:ext cx="8136904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619</TotalTime>
  <Words>259</Words>
  <Application>Microsoft Office PowerPoint</Application>
  <PresentationFormat>Presentazione su schermo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Monica</dc:creator>
  <cp:lastModifiedBy>Monica</cp:lastModifiedBy>
  <cp:revision>58</cp:revision>
  <dcterms:created xsi:type="dcterms:W3CDTF">2020-11-20T15:26:30Z</dcterms:created>
  <dcterms:modified xsi:type="dcterms:W3CDTF">2020-12-18T12:00:11Z</dcterms:modified>
</cp:coreProperties>
</file>