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5" r:id="rId4"/>
    <p:sldId id="270" r:id="rId5"/>
    <p:sldId id="307" r:id="rId6"/>
    <p:sldId id="309" r:id="rId7"/>
    <p:sldId id="308" r:id="rId8"/>
    <p:sldId id="342" r:id="rId9"/>
    <p:sldId id="318" r:id="rId10"/>
    <p:sldId id="319" r:id="rId11"/>
    <p:sldId id="320" r:id="rId12"/>
    <p:sldId id="305" r:id="rId13"/>
    <p:sldId id="321" r:id="rId14"/>
    <p:sldId id="326" r:id="rId15"/>
    <p:sldId id="330" r:id="rId16"/>
    <p:sldId id="331" r:id="rId17"/>
    <p:sldId id="332" r:id="rId18"/>
    <p:sldId id="333" r:id="rId19"/>
    <p:sldId id="335" r:id="rId20"/>
    <p:sldId id="339" r:id="rId21"/>
    <p:sldId id="343" r:id="rId22"/>
    <p:sldId id="340" r:id="rId23"/>
    <p:sldId id="344" r:id="rId24"/>
    <p:sldId id="338" r:id="rId25"/>
    <p:sldId id="325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68"/>
  </p:normalViewPr>
  <p:slideViewPr>
    <p:cSldViewPr snapToGrid="0">
      <p:cViewPr>
        <p:scale>
          <a:sx n="104" d="100"/>
          <a:sy n="104" d="100"/>
        </p:scale>
        <p:origin x="9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8:13:5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17992 10848 24575,'0'0'0</inkml:trace>
  <inkml:trace contextRef="#ctx0" brushRef="#br0" timeOffset="504">18838 10919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98CE-75B3-0348-8CC3-79FEDA14D0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94AC-93F2-D449-ABAC-82BC01C92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2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0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3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D94AC-93F2-D449-ABAC-82BC01C92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B93F-9512-AE5A-8931-A16FF629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09F5-8B3E-CFB5-8389-B3FB299F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2FD9-EB4D-9409-8299-60BEED01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6851-064D-2B15-CBC2-19732D49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A165-8EC6-939A-4273-6FDBC3E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BC4-4598-021D-1B12-D5A5282A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B27CD-3CB9-7483-60AF-526DAD4E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E339-ED11-1E18-8CAA-B90C4DEB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8995-514F-2447-C7B5-513C9BC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BE3C-766E-709B-F0FE-BAD9AC05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270F5-121F-2199-8599-78568B92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02294-1AB6-CF09-8461-8901C4A6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7F29-F667-2BF5-E3D9-F43940F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128A-951E-CED6-7E13-345279C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E91C-4170-F622-7C5C-FF130184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8014-B490-F063-F450-055B004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5E07-1731-BBAD-6A55-9E5737F9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F7E1-2F39-D36D-82E0-712D564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A4E6-5883-C46C-0AAF-8A8AD22D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C2DB-3913-53C8-8E3C-2DBD937A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C68-0BD4-ACF2-56BE-3000BD18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F5DA-06D3-B11D-665B-494BED2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1C6E-B969-6CF5-E665-19D49402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25F7-90F1-D6E1-63B8-AE79D26D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985E-0F94-4C07-9B15-CD4DB08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77D-DC24-C2CF-4ED6-5BD462F7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452F-7FB0-8149-336D-8D704005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5AAC-BA93-BC89-7924-7B2EE0AC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DF1B-D9C4-DC97-D8BF-BA7D0F18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416F-D11A-A5F2-5893-9A6E2C71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56BF-FFBE-2247-797A-5A5A08C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3F3B-3395-8B6A-E80F-F30B2025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6B1D-B88B-B745-D944-6DB0AF23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35D2-ED03-C844-2C75-ACB0D93B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23ADA-2EAF-1348-B4D0-56CB2181B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3BD6B-74F7-7336-0428-6704392B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D92C7-55D0-6C31-53D5-94D5BA3E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1F9CB-FD60-47CA-11F3-E7D8B652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93642-FFFD-5E54-E609-5BCA3234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01F4-745A-8962-FF36-0FCC664A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AEA2D-1370-838D-B997-764E9E59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987-9816-0851-0413-7E695DAB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BD92-2A64-DE21-BA70-DAB096A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ADA5B-280F-3B1E-C78A-4D96648F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7B571-A61A-622C-F931-11B3980F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1F3-2D65-407D-67C4-7ACAF38F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245C-C5B6-613B-9170-2914962D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F0F9-C778-2C80-E06B-9E453991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E6BB1-DA35-EA02-EA5B-78A03418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FFDB-AC03-41D7-A081-707C4E3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02E3-A27D-97E2-E109-66842CD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138-FB79-9FB7-AB8E-E7F301AE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32BB-799B-948D-0C66-E94783E6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7AF3C-3708-7245-F718-CE9B7C49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D665F-5656-7934-4BAA-A366B516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654D-330B-EF83-A6A6-D820A975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36F5-7640-E494-8AF8-36391E77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AA22-051F-C885-28F9-5C7A1E99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97660-11E7-13F5-8DD0-5396F363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5E720-2F74-E1D3-B0A2-7FD3C292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ADE3-D666-01BD-E911-7552820D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7D010-8B09-294B-85CD-37BEEC4CB11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81E4-CA22-54F3-3421-524B2C59B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31F4-FB16-D442-FE8C-EE315ED4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52F19-27A0-1A4C-A8BA-2AFBA37B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Studio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7272-2D4C-E7D4-0021-FAB72EC3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630" y="3664034"/>
            <a:ext cx="10006739" cy="56700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HOF, Scope</a:t>
            </a:r>
          </a:p>
        </p:txBody>
      </p:sp>
    </p:spTree>
    <p:extLst>
      <p:ext uri="{BB962C8B-B14F-4D97-AF65-F5344CB8AC3E}">
        <p14:creationId xmlns:p14="http://schemas.microsoft.com/office/powerpoint/2010/main" val="131021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Scope of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fun = x =&gt; x =&gt; x + x;</a:t>
            </a: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fun(1)(2);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Exercise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03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Scope of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fun = x =&gt; x =&gt; x + x;</a:t>
            </a: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fun(1)(2);</a:t>
            </a:r>
          </a:p>
          <a:p>
            <a:pPr marL="0" indent="0">
              <a:buNone/>
            </a:pPr>
            <a:endParaRPr lang="en-SG" i="0" u="sng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  <a:p>
            <a:pPr marL="0" indent="0">
              <a:buNone/>
            </a:pPr>
            <a:endParaRPr lang="en-SG" i="0" u="sng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Exercise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2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Studio Sheet</a:t>
            </a:r>
          </a:p>
        </p:txBody>
      </p:sp>
    </p:spTree>
    <p:extLst>
      <p:ext uri="{BB962C8B-B14F-4D97-AF65-F5344CB8AC3E}">
        <p14:creationId xmlns:p14="http://schemas.microsoft.com/office/powerpoint/2010/main" val="22452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5159297" y="3094465"/>
            <a:ext cx="1873405" cy="1216152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A0BF41-FE82-4A7F-FE25-A46BC38D1E11}"/>
              </a:ext>
            </a:extLst>
          </p:cNvPr>
          <p:cNvSpPr txBox="1">
            <a:spLocks/>
          </p:cNvSpPr>
          <p:nvPr/>
        </p:nvSpPr>
        <p:spPr>
          <a:xfrm>
            <a:off x="3103755" y="3448256"/>
            <a:ext cx="187340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C873A0-D9CB-25F7-A98A-0E47C227ABB2}"/>
              </a:ext>
            </a:extLst>
          </p:cNvPr>
          <p:cNvSpPr txBox="1">
            <a:spLocks/>
          </p:cNvSpPr>
          <p:nvPr/>
        </p:nvSpPr>
        <p:spPr>
          <a:xfrm>
            <a:off x="7214840" y="3448256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A621A7-9776-0672-F26B-02EFFA2383E0}"/>
              </a:ext>
            </a:extLst>
          </p:cNvPr>
          <p:cNvSpPr txBox="1">
            <a:spLocks/>
          </p:cNvSpPr>
          <p:nvPr/>
        </p:nvSpPr>
        <p:spPr>
          <a:xfrm>
            <a:off x="5028385" y="5700870"/>
            <a:ext cx="187340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161410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A0BF41-FE82-4A7F-FE25-A46BC38D1E11}"/>
              </a:ext>
            </a:extLst>
          </p:cNvPr>
          <p:cNvSpPr txBox="1">
            <a:spLocks/>
          </p:cNvSpPr>
          <p:nvPr/>
        </p:nvSpPr>
        <p:spPr>
          <a:xfrm>
            <a:off x="1598340" y="3386229"/>
            <a:ext cx="187340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C873A0-D9CB-25F7-A98A-0E47C227ABB2}"/>
              </a:ext>
            </a:extLst>
          </p:cNvPr>
          <p:cNvSpPr txBox="1">
            <a:spLocks/>
          </p:cNvSpPr>
          <p:nvPr/>
        </p:nvSpPr>
        <p:spPr>
          <a:xfrm>
            <a:off x="8776011" y="326001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A621A7-9776-0672-F26B-02EFFA2383E0}"/>
              </a:ext>
            </a:extLst>
          </p:cNvPr>
          <p:cNvSpPr txBox="1">
            <a:spLocks/>
          </p:cNvSpPr>
          <p:nvPr/>
        </p:nvSpPr>
        <p:spPr>
          <a:xfrm>
            <a:off x="5028385" y="5700870"/>
            <a:ext cx="218645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y = f(f(f(x)))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F753BF5-CDDE-7248-DE3B-2A0850633185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C79BB7-1064-DD47-C9A0-F049EBFD2309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5159297" y="3094465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A0BF41-FE82-4A7F-FE25-A46BC38D1E11}"/>
              </a:ext>
            </a:extLst>
          </p:cNvPr>
          <p:cNvSpPr txBox="1">
            <a:spLocks/>
          </p:cNvSpPr>
          <p:nvPr/>
        </p:nvSpPr>
        <p:spPr>
          <a:xfrm>
            <a:off x="2969941" y="3448256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C873A0-D9CB-25F7-A98A-0E47C227ABB2}"/>
              </a:ext>
            </a:extLst>
          </p:cNvPr>
          <p:cNvSpPr txBox="1">
            <a:spLocks/>
          </p:cNvSpPr>
          <p:nvPr/>
        </p:nvSpPr>
        <p:spPr>
          <a:xfrm>
            <a:off x="7214840" y="3448256"/>
            <a:ext cx="2007219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</p:spTree>
    <p:extLst>
      <p:ext uri="{BB962C8B-B14F-4D97-AF65-F5344CB8AC3E}">
        <p14:creationId xmlns:p14="http://schemas.microsoft.com/office/powerpoint/2010/main" val="375568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5159297" y="3094465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5748045D-A788-CDCC-E17E-EC3127B1A7BF}"/>
              </a:ext>
            </a:extLst>
          </p:cNvPr>
          <p:cNvSpPr/>
          <p:nvPr/>
        </p:nvSpPr>
        <p:spPr>
          <a:xfrm>
            <a:off x="2083457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C1B13-45C8-8756-67D3-979098F69170}"/>
              </a:ext>
            </a:extLst>
          </p:cNvPr>
          <p:cNvSpPr txBox="1">
            <a:spLocks/>
          </p:cNvSpPr>
          <p:nvPr/>
        </p:nvSpPr>
        <p:spPr>
          <a:xfrm>
            <a:off x="911173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7EB2F4-167F-606B-A460-8A7FA558500A}"/>
              </a:ext>
            </a:extLst>
          </p:cNvPr>
          <p:cNvSpPr txBox="1">
            <a:spLocks/>
          </p:cNvSpPr>
          <p:nvPr/>
        </p:nvSpPr>
        <p:spPr>
          <a:xfrm>
            <a:off x="3255742" y="5554599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2EFD17-B3B9-3BCD-2B4D-2C3D1FBA1038}"/>
              </a:ext>
            </a:extLst>
          </p:cNvPr>
          <p:cNvSpPr/>
          <p:nvPr/>
        </p:nvSpPr>
        <p:spPr>
          <a:xfrm>
            <a:off x="7268284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82AF8-CF3E-ED6D-1481-6DA41FC0E84B}"/>
              </a:ext>
            </a:extLst>
          </p:cNvPr>
          <p:cNvSpPr txBox="1">
            <a:spLocks/>
          </p:cNvSpPr>
          <p:nvPr/>
        </p:nvSpPr>
        <p:spPr>
          <a:xfrm>
            <a:off x="6096000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03BBAA-9550-C61F-A6F3-791354ED049F}"/>
              </a:ext>
            </a:extLst>
          </p:cNvPr>
          <p:cNvSpPr txBox="1">
            <a:spLocks/>
          </p:cNvSpPr>
          <p:nvPr/>
        </p:nvSpPr>
        <p:spPr>
          <a:xfrm>
            <a:off x="10418053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AA58029-5C46-A004-8B3F-87DF42243AC0}"/>
              </a:ext>
            </a:extLst>
          </p:cNvPr>
          <p:cNvSpPr/>
          <p:nvPr/>
        </p:nvSpPr>
        <p:spPr>
          <a:xfrm>
            <a:off x="8257026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38938FF-6E4E-921D-73D7-176E3462D745}"/>
              </a:ext>
            </a:extLst>
          </p:cNvPr>
          <p:cNvSpPr/>
          <p:nvPr/>
        </p:nvSpPr>
        <p:spPr>
          <a:xfrm>
            <a:off x="9245768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F13278-1C42-5058-E0D5-6CEDED4B88FD}"/>
              </a:ext>
            </a:extLst>
          </p:cNvPr>
          <p:cNvSpPr txBox="1">
            <a:spLocks/>
          </p:cNvSpPr>
          <p:nvPr/>
        </p:nvSpPr>
        <p:spPr>
          <a:xfrm>
            <a:off x="2969941" y="3448256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036080B-824D-2E26-A649-907B551B7722}"/>
              </a:ext>
            </a:extLst>
          </p:cNvPr>
          <p:cNvSpPr txBox="1">
            <a:spLocks/>
          </p:cNvSpPr>
          <p:nvPr/>
        </p:nvSpPr>
        <p:spPr>
          <a:xfrm>
            <a:off x="7214840" y="3448256"/>
            <a:ext cx="2007219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EDDA71-E73F-BE09-18A8-5EC482F83443}"/>
              </a:ext>
            </a:extLst>
          </p:cNvPr>
          <p:cNvSpPr txBox="1">
            <a:spLocks/>
          </p:cNvSpPr>
          <p:nvPr/>
        </p:nvSpPr>
        <p:spPr>
          <a:xfrm>
            <a:off x="4248292" y="5412194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64628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5159297" y="3094465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5748045D-A788-CDCC-E17E-EC3127B1A7BF}"/>
              </a:ext>
            </a:extLst>
          </p:cNvPr>
          <p:cNvSpPr/>
          <p:nvPr/>
        </p:nvSpPr>
        <p:spPr>
          <a:xfrm>
            <a:off x="2083457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C1B13-45C8-8756-67D3-979098F69170}"/>
              </a:ext>
            </a:extLst>
          </p:cNvPr>
          <p:cNvSpPr txBox="1">
            <a:spLocks/>
          </p:cNvSpPr>
          <p:nvPr/>
        </p:nvSpPr>
        <p:spPr>
          <a:xfrm>
            <a:off x="911173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7EB2F4-167F-606B-A460-8A7FA558500A}"/>
              </a:ext>
            </a:extLst>
          </p:cNvPr>
          <p:cNvSpPr txBox="1">
            <a:spLocks/>
          </p:cNvSpPr>
          <p:nvPr/>
        </p:nvSpPr>
        <p:spPr>
          <a:xfrm>
            <a:off x="3255742" y="5554599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2EFD17-B3B9-3BCD-2B4D-2C3D1FBA1038}"/>
              </a:ext>
            </a:extLst>
          </p:cNvPr>
          <p:cNvSpPr/>
          <p:nvPr/>
        </p:nvSpPr>
        <p:spPr>
          <a:xfrm>
            <a:off x="7268284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82AF8-CF3E-ED6D-1481-6DA41FC0E84B}"/>
              </a:ext>
            </a:extLst>
          </p:cNvPr>
          <p:cNvSpPr txBox="1">
            <a:spLocks/>
          </p:cNvSpPr>
          <p:nvPr/>
        </p:nvSpPr>
        <p:spPr>
          <a:xfrm>
            <a:off x="6096000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03BBAA-9550-C61F-A6F3-791354ED049F}"/>
              </a:ext>
            </a:extLst>
          </p:cNvPr>
          <p:cNvSpPr txBox="1">
            <a:spLocks/>
          </p:cNvSpPr>
          <p:nvPr/>
        </p:nvSpPr>
        <p:spPr>
          <a:xfrm>
            <a:off x="10418053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AA58029-5C46-A004-8B3F-87DF42243AC0}"/>
              </a:ext>
            </a:extLst>
          </p:cNvPr>
          <p:cNvSpPr/>
          <p:nvPr/>
        </p:nvSpPr>
        <p:spPr>
          <a:xfrm>
            <a:off x="8257026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38938FF-6E4E-921D-73D7-176E3462D745}"/>
              </a:ext>
            </a:extLst>
          </p:cNvPr>
          <p:cNvSpPr/>
          <p:nvPr/>
        </p:nvSpPr>
        <p:spPr>
          <a:xfrm>
            <a:off x="9245768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F13278-1C42-5058-E0D5-6CEDED4B88FD}"/>
              </a:ext>
            </a:extLst>
          </p:cNvPr>
          <p:cNvSpPr txBox="1">
            <a:spLocks/>
          </p:cNvSpPr>
          <p:nvPr/>
        </p:nvSpPr>
        <p:spPr>
          <a:xfrm>
            <a:off x="2969941" y="3448256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036080B-824D-2E26-A649-907B551B7722}"/>
              </a:ext>
            </a:extLst>
          </p:cNvPr>
          <p:cNvSpPr txBox="1">
            <a:spLocks/>
          </p:cNvSpPr>
          <p:nvPr/>
        </p:nvSpPr>
        <p:spPr>
          <a:xfrm>
            <a:off x="7214840" y="3448256"/>
            <a:ext cx="2007219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EDDA71-E73F-BE09-18A8-5EC482F83443}"/>
              </a:ext>
            </a:extLst>
          </p:cNvPr>
          <p:cNvSpPr txBox="1">
            <a:spLocks/>
          </p:cNvSpPr>
          <p:nvPr/>
        </p:nvSpPr>
        <p:spPr>
          <a:xfrm>
            <a:off x="4248292" y="5412194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E331A67-3949-0641-0672-3E2752AD1CCD}"/>
              </a:ext>
            </a:extLst>
          </p:cNvPr>
          <p:cNvSpPr txBox="1">
            <a:spLocks/>
          </p:cNvSpPr>
          <p:nvPr/>
        </p:nvSpPr>
        <p:spPr>
          <a:xfrm>
            <a:off x="2242921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7290C9-A1AC-EFD9-C432-0F367E2824C0}"/>
              </a:ext>
            </a:extLst>
          </p:cNvPr>
          <p:cNvSpPr txBox="1">
            <a:spLocks/>
          </p:cNvSpPr>
          <p:nvPr/>
        </p:nvSpPr>
        <p:spPr>
          <a:xfrm>
            <a:off x="7452894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14E35C3-25FB-4A56-BC1C-A22C79E6910B}"/>
              </a:ext>
            </a:extLst>
          </p:cNvPr>
          <p:cNvSpPr txBox="1">
            <a:spLocks/>
          </p:cNvSpPr>
          <p:nvPr/>
        </p:nvSpPr>
        <p:spPr>
          <a:xfrm>
            <a:off x="8441636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BE295E2-4505-F8C0-9231-A488A5142058}"/>
              </a:ext>
            </a:extLst>
          </p:cNvPr>
          <p:cNvSpPr txBox="1">
            <a:spLocks/>
          </p:cNvSpPr>
          <p:nvPr/>
        </p:nvSpPr>
        <p:spPr>
          <a:xfrm>
            <a:off x="9429311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ACFDC3-787C-0398-C693-01BF6F18ECDA}"/>
              </a:ext>
            </a:extLst>
          </p:cNvPr>
          <p:cNvSpPr txBox="1">
            <a:spLocks/>
          </p:cNvSpPr>
          <p:nvPr/>
        </p:nvSpPr>
        <p:spPr>
          <a:xfrm>
            <a:off x="2003702" y="6104557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B6BE38-D2AE-EF6B-C503-E958BC805C56}"/>
              </a:ext>
            </a:extLst>
          </p:cNvPr>
          <p:cNvSpPr txBox="1">
            <a:spLocks/>
          </p:cNvSpPr>
          <p:nvPr/>
        </p:nvSpPr>
        <p:spPr>
          <a:xfrm>
            <a:off x="7685375" y="6130453"/>
            <a:ext cx="2186816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thrice(add1) = add3</a:t>
            </a:r>
          </a:p>
        </p:txBody>
      </p:sp>
    </p:spTree>
    <p:extLst>
      <p:ext uri="{BB962C8B-B14F-4D97-AF65-F5344CB8AC3E}">
        <p14:creationId xmlns:p14="http://schemas.microsoft.com/office/powerpoint/2010/main" val="276968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5159297" y="3094465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611583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5748045D-A788-CDCC-E17E-EC3127B1A7BF}"/>
              </a:ext>
            </a:extLst>
          </p:cNvPr>
          <p:cNvSpPr/>
          <p:nvPr/>
        </p:nvSpPr>
        <p:spPr>
          <a:xfrm>
            <a:off x="2083457" y="5341011"/>
            <a:ext cx="1172285" cy="761008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C1B13-45C8-8756-67D3-979098F69170}"/>
              </a:ext>
            </a:extLst>
          </p:cNvPr>
          <p:cNvSpPr txBox="1">
            <a:spLocks/>
          </p:cNvSpPr>
          <p:nvPr/>
        </p:nvSpPr>
        <p:spPr>
          <a:xfrm>
            <a:off x="804672" y="5554598"/>
            <a:ext cx="1278785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7EB2F4-167F-606B-A460-8A7FA558500A}"/>
              </a:ext>
            </a:extLst>
          </p:cNvPr>
          <p:cNvSpPr txBox="1">
            <a:spLocks/>
          </p:cNvSpPr>
          <p:nvPr/>
        </p:nvSpPr>
        <p:spPr>
          <a:xfrm>
            <a:off x="3255742" y="5554599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2EFD17-B3B9-3BCD-2B4D-2C3D1FBA1038}"/>
              </a:ext>
            </a:extLst>
          </p:cNvPr>
          <p:cNvSpPr/>
          <p:nvPr/>
        </p:nvSpPr>
        <p:spPr>
          <a:xfrm>
            <a:off x="7268284" y="5341011"/>
            <a:ext cx="1172285" cy="761008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82AF8-CF3E-ED6D-1481-6DA41FC0E84B}"/>
              </a:ext>
            </a:extLst>
          </p:cNvPr>
          <p:cNvSpPr txBox="1">
            <a:spLocks/>
          </p:cNvSpPr>
          <p:nvPr/>
        </p:nvSpPr>
        <p:spPr>
          <a:xfrm>
            <a:off x="6012265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03BBAA-9550-C61F-A6F3-791354ED049F}"/>
              </a:ext>
            </a:extLst>
          </p:cNvPr>
          <p:cNvSpPr txBox="1">
            <a:spLocks/>
          </p:cNvSpPr>
          <p:nvPr/>
        </p:nvSpPr>
        <p:spPr>
          <a:xfrm>
            <a:off x="10418053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AA58029-5C46-A004-8B3F-87DF42243AC0}"/>
              </a:ext>
            </a:extLst>
          </p:cNvPr>
          <p:cNvSpPr/>
          <p:nvPr/>
        </p:nvSpPr>
        <p:spPr>
          <a:xfrm>
            <a:off x="8257026" y="5341011"/>
            <a:ext cx="1172285" cy="761008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38938FF-6E4E-921D-73D7-176E3462D745}"/>
              </a:ext>
            </a:extLst>
          </p:cNvPr>
          <p:cNvSpPr/>
          <p:nvPr/>
        </p:nvSpPr>
        <p:spPr>
          <a:xfrm>
            <a:off x="9245768" y="5341011"/>
            <a:ext cx="1172285" cy="761008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F13278-1C42-5058-E0D5-6CEDED4B88FD}"/>
              </a:ext>
            </a:extLst>
          </p:cNvPr>
          <p:cNvSpPr txBox="1">
            <a:spLocks/>
          </p:cNvSpPr>
          <p:nvPr/>
        </p:nvSpPr>
        <p:spPr>
          <a:xfrm>
            <a:off x="2969941" y="3448256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Function -&gt;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036080B-824D-2E26-A649-907B551B7722}"/>
              </a:ext>
            </a:extLst>
          </p:cNvPr>
          <p:cNvSpPr txBox="1">
            <a:spLocks/>
          </p:cNvSpPr>
          <p:nvPr/>
        </p:nvSpPr>
        <p:spPr>
          <a:xfrm>
            <a:off x="7214840" y="3448256"/>
            <a:ext cx="2007219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Function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EDDA71-E73F-BE09-18A8-5EC482F83443}"/>
              </a:ext>
            </a:extLst>
          </p:cNvPr>
          <p:cNvSpPr txBox="1">
            <a:spLocks/>
          </p:cNvSpPr>
          <p:nvPr/>
        </p:nvSpPr>
        <p:spPr>
          <a:xfrm>
            <a:off x="4248292" y="5412194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5EFD6F8-416C-E9A2-B005-5431C8BF1E9C}"/>
              </a:ext>
            </a:extLst>
          </p:cNvPr>
          <p:cNvSpPr txBox="1">
            <a:spLocks/>
          </p:cNvSpPr>
          <p:nvPr/>
        </p:nvSpPr>
        <p:spPr>
          <a:xfrm>
            <a:off x="2003702" y="6104557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AC2765-0DDC-D7D0-F0AB-E2743BC19763}"/>
              </a:ext>
            </a:extLst>
          </p:cNvPr>
          <p:cNvSpPr txBox="1">
            <a:spLocks/>
          </p:cNvSpPr>
          <p:nvPr/>
        </p:nvSpPr>
        <p:spPr>
          <a:xfrm>
            <a:off x="7685375" y="6130453"/>
            <a:ext cx="2186816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</p:spTree>
    <p:extLst>
      <p:ext uri="{BB962C8B-B14F-4D97-AF65-F5344CB8AC3E}">
        <p14:creationId xmlns:p14="http://schemas.microsoft.com/office/powerpoint/2010/main" val="236606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A0BF41-FE82-4A7F-FE25-A46BC38D1E11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C873A0-D9CB-25F7-A98A-0E47C227ABB2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???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F753BF5-CDDE-7248-DE3B-2A0850633185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C79BB7-1064-DD47-C9A0-F049EBFD2309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5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Mastery Check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1856622"/>
            <a:ext cx="10817818" cy="463716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Anytime between RA1 and Midterm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 in pairs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30min/pair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Topics: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Scope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HOF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Substitution Model &amp; Iterative/Recursive processes</a:t>
            </a:r>
          </a:p>
        </p:txBody>
      </p:sp>
    </p:spTree>
    <p:extLst>
      <p:ext uri="{BB962C8B-B14F-4D97-AF65-F5344CB8AC3E}">
        <p14:creationId xmlns:p14="http://schemas.microsoft.com/office/powerpoint/2010/main" val="339260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5748045D-A788-CDCC-E17E-EC3127B1A7BF}"/>
              </a:ext>
            </a:extLst>
          </p:cNvPr>
          <p:cNvSpPr/>
          <p:nvPr/>
        </p:nvSpPr>
        <p:spPr>
          <a:xfrm>
            <a:off x="2083457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C1B13-45C8-8756-67D3-979098F69170}"/>
              </a:ext>
            </a:extLst>
          </p:cNvPr>
          <p:cNvSpPr txBox="1">
            <a:spLocks/>
          </p:cNvSpPr>
          <p:nvPr/>
        </p:nvSpPr>
        <p:spPr>
          <a:xfrm>
            <a:off x="911173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7EB2F4-167F-606B-A460-8A7FA558500A}"/>
              </a:ext>
            </a:extLst>
          </p:cNvPr>
          <p:cNvSpPr txBox="1">
            <a:spLocks/>
          </p:cNvSpPr>
          <p:nvPr/>
        </p:nvSpPr>
        <p:spPr>
          <a:xfrm>
            <a:off x="3255742" y="5554599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2EFD17-B3B9-3BCD-2B4D-2C3D1FBA1038}"/>
              </a:ext>
            </a:extLst>
          </p:cNvPr>
          <p:cNvSpPr/>
          <p:nvPr/>
        </p:nvSpPr>
        <p:spPr>
          <a:xfrm>
            <a:off x="7268284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82AF8-CF3E-ED6D-1481-6DA41FC0E84B}"/>
              </a:ext>
            </a:extLst>
          </p:cNvPr>
          <p:cNvSpPr txBox="1">
            <a:spLocks/>
          </p:cNvSpPr>
          <p:nvPr/>
        </p:nvSpPr>
        <p:spPr>
          <a:xfrm>
            <a:off x="6096000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03BBAA-9550-C61F-A6F3-791354ED049F}"/>
              </a:ext>
            </a:extLst>
          </p:cNvPr>
          <p:cNvSpPr txBox="1">
            <a:spLocks/>
          </p:cNvSpPr>
          <p:nvPr/>
        </p:nvSpPr>
        <p:spPr>
          <a:xfrm>
            <a:off x="10418053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AA58029-5C46-A004-8B3F-87DF42243AC0}"/>
              </a:ext>
            </a:extLst>
          </p:cNvPr>
          <p:cNvSpPr/>
          <p:nvPr/>
        </p:nvSpPr>
        <p:spPr>
          <a:xfrm>
            <a:off x="8257026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38938FF-6E4E-921D-73D7-176E3462D745}"/>
              </a:ext>
            </a:extLst>
          </p:cNvPr>
          <p:cNvSpPr/>
          <p:nvPr/>
        </p:nvSpPr>
        <p:spPr>
          <a:xfrm>
            <a:off x="9245768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EDDA71-E73F-BE09-18A8-5EC482F83443}"/>
              </a:ext>
            </a:extLst>
          </p:cNvPr>
          <p:cNvSpPr txBox="1">
            <a:spLocks/>
          </p:cNvSpPr>
          <p:nvPr/>
        </p:nvSpPr>
        <p:spPr>
          <a:xfrm>
            <a:off x="4248292" y="5412194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E331A67-3949-0641-0672-3E2752AD1CCD}"/>
              </a:ext>
            </a:extLst>
          </p:cNvPr>
          <p:cNvSpPr txBox="1">
            <a:spLocks/>
          </p:cNvSpPr>
          <p:nvPr/>
        </p:nvSpPr>
        <p:spPr>
          <a:xfrm>
            <a:off x="2242921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7290C9-A1AC-EFD9-C432-0F367E2824C0}"/>
              </a:ext>
            </a:extLst>
          </p:cNvPr>
          <p:cNvSpPr txBox="1">
            <a:spLocks/>
          </p:cNvSpPr>
          <p:nvPr/>
        </p:nvSpPr>
        <p:spPr>
          <a:xfrm>
            <a:off x="7452894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14E35C3-25FB-4A56-BC1C-A22C79E6910B}"/>
              </a:ext>
            </a:extLst>
          </p:cNvPr>
          <p:cNvSpPr txBox="1">
            <a:spLocks/>
          </p:cNvSpPr>
          <p:nvPr/>
        </p:nvSpPr>
        <p:spPr>
          <a:xfrm>
            <a:off x="8441636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BE295E2-4505-F8C0-9231-A488A5142058}"/>
              </a:ext>
            </a:extLst>
          </p:cNvPr>
          <p:cNvSpPr txBox="1">
            <a:spLocks/>
          </p:cNvSpPr>
          <p:nvPr/>
        </p:nvSpPr>
        <p:spPr>
          <a:xfrm>
            <a:off x="9429311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ACFDC3-787C-0398-C693-01BF6F18ECDA}"/>
              </a:ext>
            </a:extLst>
          </p:cNvPr>
          <p:cNvSpPr txBox="1">
            <a:spLocks/>
          </p:cNvSpPr>
          <p:nvPr/>
        </p:nvSpPr>
        <p:spPr>
          <a:xfrm>
            <a:off x="2003702" y="6104557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B6BE38-D2AE-EF6B-C503-E958BC805C56}"/>
              </a:ext>
            </a:extLst>
          </p:cNvPr>
          <p:cNvSpPr txBox="1">
            <a:spLocks/>
          </p:cNvSpPr>
          <p:nvPr/>
        </p:nvSpPr>
        <p:spPr>
          <a:xfrm>
            <a:off x="7685375" y="6130453"/>
            <a:ext cx="2186816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thrice(add1) = add3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580B908-359D-7896-D25B-4DA7C39B6580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08D3FD9-7467-FF1A-AF7F-750151FA716F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F0C8322-5A5D-24EB-D0E2-9CF9CA80F9DD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8DCD5F1-7416-8296-98C0-0AF32AD16A51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???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9C87CD8-BE02-819F-6E35-F51610A96219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95F404CB-34F4-A66A-4A30-0C43FC39D81B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0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5748045D-A788-CDCC-E17E-EC3127B1A7BF}"/>
              </a:ext>
            </a:extLst>
          </p:cNvPr>
          <p:cNvSpPr/>
          <p:nvPr/>
        </p:nvSpPr>
        <p:spPr>
          <a:xfrm>
            <a:off x="2083457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C1B13-45C8-8756-67D3-979098F69170}"/>
              </a:ext>
            </a:extLst>
          </p:cNvPr>
          <p:cNvSpPr txBox="1">
            <a:spLocks/>
          </p:cNvSpPr>
          <p:nvPr/>
        </p:nvSpPr>
        <p:spPr>
          <a:xfrm>
            <a:off x="911173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7EB2F4-167F-606B-A460-8A7FA558500A}"/>
              </a:ext>
            </a:extLst>
          </p:cNvPr>
          <p:cNvSpPr txBox="1">
            <a:spLocks/>
          </p:cNvSpPr>
          <p:nvPr/>
        </p:nvSpPr>
        <p:spPr>
          <a:xfrm>
            <a:off x="3255742" y="5554599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2EFD17-B3B9-3BCD-2B4D-2C3D1FBA1038}"/>
              </a:ext>
            </a:extLst>
          </p:cNvPr>
          <p:cNvSpPr/>
          <p:nvPr/>
        </p:nvSpPr>
        <p:spPr>
          <a:xfrm>
            <a:off x="7268284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382AF8-CF3E-ED6D-1481-6DA41FC0E84B}"/>
              </a:ext>
            </a:extLst>
          </p:cNvPr>
          <p:cNvSpPr txBox="1">
            <a:spLocks/>
          </p:cNvSpPr>
          <p:nvPr/>
        </p:nvSpPr>
        <p:spPr>
          <a:xfrm>
            <a:off x="6096000" y="5554598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Number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03BBAA-9550-C61F-A6F3-791354ED049F}"/>
              </a:ext>
            </a:extLst>
          </p:cNvPr>
          <p:cNvSpPr txBox="1">
            <a:spLocks/>
          </p:cNvSpPr>
          <p:nvPr/>
        </p:nvSpPr>
        <p:spPr>
          <a:xfrm>
            <a:off x="10418053" y="5554598"/>
            <a:ext cx="125601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Number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AA58029-5C46-A004-8B3F-87DF42243AC0}"/>
              </a:ext>
            </a:extLst>
          </p:cNvPr>
          <p:cNvSpPr/>
          <p:nvPr/>
        </p:nvSpPr>
        <p:spPr>
          <a:xfrm>
            <a:off x="8257026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38938FF-6E4E-921D-73D7-176E3462D745}"/>
              </a:ext>
            </a:extLst>
          </p:cNvPr>
          <p:cNvSpPr/>
          <p:nvPr/>
        </p:nvSpPr>
        <p:spPr>
          <a:xfrm>
            <a:off x="9245768" y="5341011"/>
            <a:ext cx="1172285" cy="761008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EDDA71-E73F-BE09-18A8-5EC482F83443}"/>
              </a:ext>
            </a:extLst>
          </p:cNvPr>
          <p:cNvSpPr txBox="1">
            <a:spLocks/>
          </p:cNvSpPr>
          <p:nvPr/>
        </p:nvSpPr>
        <p:spPr>
          <a:xfrm>
            <a:off x="4248292" y="5412194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E331A67-3949-0641-0672-3E2752AD1CCD}"/>
              </a:ext>
            </a:extLst>
          </p:cNvPr>
          <p:cNvSpPr txBox="1">
            <a:spLocks/>
          </p:cNvSpPr>
          <p:nvPr/>
        </p:nvSpPr>
        <p:spPr>
          <a:xfrm>
            <a:off x="2242921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A7290C9-A1AC-EFD9-C432-0F367E2824C0}"/>
              </a:ext>
            </a:extLst>
          </p:cNvPr>
          <p:cNvSpPr txBox="1">
            <a:spLocks/>
          </p:cNvSpPr>
          <p:nvPr/>
        </p:nvSpPr>
        <p:spPr>
          <a:xfrm>
            <a:off x="7452894" y="5581650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14E35C3-25FB-4A56-BC1C-A22C79E6910B}"/>
              </a:ext>
            </a:extLst>
          </p:cNvPr>
          <p:cNvSpPr txBox="1">
            <a:spLocks/>
          </p:cNvSpPr>
          <p:nvPr/>
        </p:nvSpPr>
        <p:spPr>
          <a:xfrm>
            <a:off x="8441636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BE295E2-4505-F8C0-9231-A488A5142058}"/>
              </a:ext>
            </a:extLst>
          </p:cNvPr>
          <p:cNvSpPr txBox="1">
            <a:spLocks/>
          </p:cNvSpPr>
          <p:nvPr/>
        </p:nvSpPr>
        <p:spPr>
          <a:xfrm>
            <a:off x="9429311" y="558164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ACFDC3-787C-0398-C693-01BF6F18ECDA}"/>
              </a:ext>
            </a:extLst>
          </p:cNvPr>
          <p:cNvSpPr txBox="1">
            <a:spLocks/>
          </p:cNvSpPr>
          <p:nvPr/>
        </p:nvSpPr>
        <p:spPr>
          <a:xfrm>
            <a:off x="2003702" y="6104557"/>
            <a:ext cx="1172284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B6BE38-D2AE-EF6B-C503-E958BC805C56}"/>
              </a:ext>
            </a:extLst>
          </p:cNvPr>
          <p:cNvSpPr txBox="1">
            <a:spLocks/>
          </p:cNvSpPr>
          <p:nvPr/>
        </p:nvSpPr>
        <p:spPr>
          <a:xfrm>
            <a:off x="7685375" y="6130453"/>
            <a:ext cx="2186816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thrice(add1) = add3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580B908-359D-7896-D25B-4DA7C39B6580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08D3FD9-7467-FF1A-AF7F-750151FA716F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F0C8322-5A5D-24EB-D0E2-9CF9CA80F9DD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8DCD5F1-7416-8296-98C0-0AF32AD16A51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???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9C87CD8-BE02-819F-6E35-F51610A96219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95F404CB-34F4-A66A-4A30-0C43FC39D81B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647B4D-827A-823B-8B87-F87BC17FFA3E}"/>
              </a:ext>
            </a:extLst>
          </p:cNvPr>
          <p:cNvSpPr txBox="1">
            <a:spLocks/>
          </p:cNvSpPr>
          <p:nvPr/>
        </p:nvSpPr>
        <p:spPr>
          <a:xfrm>
            <a:off x="4447031" y="2484294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add3</a:t>
            </a:r>
          </a:p>
        </p:txBody>
      </p:sp>
    </p:spTree>
    <p:extLst>
      <p:ext uri="{BB962C8B-B14F-4D97-AF65-F5344CB8AC3E}">
        <p14:creationId xmlns:p14="http://schemas.microsoft.com/office/powerpoint/2010/main" val="425975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32840E0-F96A-6737-2DC3-6319EA296B75}"/>
              </a:ext>
            </a:extLst>
          </p:cNvPr>
          <p:cNvSpPr txBox="1">
            <a:spLocks/>
          </p:cNvSpPr>
          <p:nvPr/>
        </p:nvSpPr>
        <p:spPr>
          <a:xfrm>
            <a:off x="1320318" y="5630418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A08C025-9BBD-5AB5-2480-665347398E6E}"/>
              </a:ext>
            </a:extLst>
          </p:cNvPr>
          <p:cNvSpPr txBox="1">
            <a:spLocks/>
          </p:cNvSpPr>
          <p:nvPr/>
        </p:nvSpPr>
        <p:spPr>
          <a:xfrm>
            <a:off x="2309060" y="5630417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8147AB-1849-604B-0DC3-F4D991469B4C}"/>
              </a:ext>
            </a:extLst>
          </p:cNvPr>
          <p:cNvSpPr txBox="1">
            <a:spLocks/>
          </p:cNvSpPr>
          <p:nvPr/>
        </p:nvSpPr>
        <p:spPr>
          <a:xfrm>
            <a:off x="3296735" y="5630417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54521E1-1D66-85F9-FD7A-33FB066E1D27}"/>
              </a:ext>
            </a:extLst>
          </p:cNvPr>
          <p:cNvSpPr txBox="1">
            <a:spLocks/>
          </p:cNvSpPr>
          <p:nvPr/>
        </p:nvSpPr>
        <p:spPr>
          <a:xfrm>
            <a:off x="9079875" y="493175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0122ACB-8FDB-55D5-0E2E-765C580CEACC}"/>
              </a:ext>
            </a:extLst>
          </p:cNvPr>
          <p:cNvSpPr txBox="1">
            <a:spLocks/>
          </p:cNvSpPr>
          <p:nvPr/>
        </p:nvSpPr>
        <p:spPr>
          <a:xfrm>
            <a:off x="10067550" y="493175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7B6D1C-8381-389B-6CB1-A567C5904248}"/>
              </a:ext>
            </a:extLst>
          </p:cNvPr>
          <p:cNvGrpSpPr/>
          <p:nvPr/>
        </p:nvGrpSpPr>
        <p:grpSpPr>
          <a:xfrm>
            <a:off x="7741731" y="5743506"/>
            <a:ext cx="3138634" cy="761008"/>
            <a:chOff x="7906523" y="4691121"/>
            <a:chExt cx="3138634" cy="76100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1C2025-D028-19AF-2010-39886D012B84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69238390-ECBA-EB29-1F66-FEDA35A2B564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itle 1">
                <a:extLst>
                  <a:ext uri="{FF2B5EF4-FFF2-40B4-BE49-F238E27FC236}">
                    <a16:creationId xmlns:a16="http://schemas.microsoft.com/office/drawing/2014/main" id="{11DA37EE-FF54-81CA-7D54-E3A4F3131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C22A838-A20E-016A-73FE-866F241B34F2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302924B-82E8-8E76-2438-2B773698AFCF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3C1B3194-6D18-EE2C-D9BC-06D57BEAC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98B03C3-82AE-9BF3-8BFF-F283D8316863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F6EAA88C-53D2-702C-9638-680794F16AF7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535C1CBF-C02C-FF2B-F2BF-CCBC88FF30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46055-AB68-819F-3B0E-ABB1D89BA831}"/>
              </a:ext>
            </a:extLst>
          </p:cNvPr>
          <p:cNvGrpSpPr/>
          <p:nvPr/>
        </p:nvGrpSpPr>
        <p:grpSpPr>
          <a:xfrm>
            <a:off x="7742321" y="5178969"/>
            <a:ext cx="3138634" cy="761008"/>
            <a:chOff x="7906523" y="4691121"/>
            <a:chExt cx="3138634" cy="76100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9D86DA-DD50-C6EA-C8CC-8C024340B299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6EDAAFA3-2060-EA6A-2037-E3C035BF1E0B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3855778A-D410-12D0-DF4A-07987F9D9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83807B7-FBB2-ED7B-B012-55020FF9F823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01F46776-8DD7-1FC5-E9AF-6ECAB0C64AFD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itle 1">
                <a:extLst>
                  <a:ext uri="{FF2B5EF4-FFF2-40B4-BE49-F238E27FC236}">
                    <a16:creationId xmlns:a16="http://schemas.microsoft.com/office/drawing/2014/main" id="{C23A5D08-3EA7-024A-B07F-C21B1DF30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80F5C0-4C97-C469-C66A-89B5E929AB6B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F862F5E6-A644-346C-F99F-6BDEE520F5FA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A5613CC-272C-D497-D62A-5C5B551D5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370973-62FA-2692-11F8-88E50F2DA4DE}"/>
              </a:ext>
            </a:extLst>
          </p:cNvPr>
          <p:cNvGrpSpPr/>
          <p:nvPr/>
        </p:nvGrpSpPr>
        <p:grpSpPr>
          <a:xfrm>
            <a:off x="7742321" y="4622715"/>
            <a:ext cx="3138634" cy="761008"/>
            <a:chOff x="7906523" y="4691121"/>
            <a:chExt cx="3138634" cy="76100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084CAFB-F3B0-3F85-1C05-C1AEE4B0202E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743A0F2-9B1E-DB76-9BA0-FF3987421CDF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itle 1">
                <a:extLst>
                  <a:ext uri="{FF2B5EF4-FFF2-40B4-BE49-F238E27FC236}">
                    <a16:creationId xmlns:a16="http://schemas.microsoft.com/office/drawing/2014/main" id="{BA581CD1-4F1D-C278-9A68-5C483D7D5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DAAB4D-244D-E97E-F78D-F869AC2610CD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2B11C1AA-70EB-1FE0-00B8-40D16CA75700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itle 1">
                <a:extLst>
                  <a:ext uri="{FF2B5EF4-FFF2-40B4-BE49-F238E27FC236}">
                    <a16:creationId xmlns:a16="http://schemas.microsoft.com/office/drawing/2014/main" id="{1209D670-6C26-CEE5-B1CB-EF33B498A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D77E876-E2B4-E06D-E15F-40BCA525B372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2A0FA45D-89C0-16B3-12E6-CD8A4DC6B82A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itle 1">
                <a:extLst>
                  <a:ext uri="{FF2B5EF4-FFF2-40B4-BE49-F238E27FC236}">
                    <a16:creationId xmlns:a16="http://schemas.microsoft.com/office/drawing/2014/main" id="{FBA66C82-03C6-EA3B-DE45-B2CD20DA8F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EDC6DF73-5F71-D784-C0CA-AB4BA0ADA787}"/>
              </a:ext>
            </a:extLst>
          </p:cNvPr>
          <p:cNvSpPr txBox="1">
            <a:spLocks/>
          </p:cNvSpPr>
          <p:nvPr/>
        </p:nvSpPr>
        <p:spPr>
          <a:xfrm>
            <a:off x="5008255" y="5427629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F31456-E610-0919-1E23-3DCCC244D3E8}"/>
              </a:ext>
            </a:extLst>
          </p:cNvPr>
          <p:cNvGrpSpPr/>
          <p:nvPr/>
        </p:nvGrpSpPr>
        <p:grpSpPr>
          <a:xfrm>
            <a:off x="1667261" y="5499558"/>
            <a:ext cx="3138634" cy="761008"/>
            <a:chOff x="7906523" y="4691121"/>
            <a:chExt cx="3138634" cy="7610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782EFE7-13C8-A560-59F5-CE27F0CC35A2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F023C01E-EDB7-9C66-E3E4-8B67043F70BD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itle 1">
                <a:extLst>
                  <a:ext uri="{FF2B5EF4-FFF2-40B4-BE49-F238E27FC236}">
                    <a16:creationId xmlns:a16="http://schemas.microsoft.com/office/drawing/2014/main" id="{372E12A8-FAF6-3349-26C1-B1262882E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D37BDBB-BA49-FD7E-A20F-6C67B8FE5E01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45302B-EE6E-E2CD-66BD-37EFA6DB0679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itle 1">
                <a:extLst>
                  <a:ext uri="{FF2B5EF4-FFF2-40B4-BE49-F238E27FC236}">
                    <a16:creationId xmlns:a16="http://schemas.microsoft.com/office/drawing/2014/main" id="{EF16327C-3A2D-53EB-818A-94A4A7615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E433F85-CB0F-4D74-E592-564C60EB85E2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7E26D09-4A67-07BA-E5EE-D98B2DC101D0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itle 1">
                <a:extLst>
                  <a:ext uri="{FF2B5EF4-FFF2-40B4-BE49-F238E27FC236}">
                    <a16:creationId xmlns:a16="http://schemas.microsoft.com/office/drawing/2014/main" id="{C8A23D2E-17EF-18C3-FFF5-FD30673DD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sp>
        <p:nvSpPr>
          <p:cNvPr id="3" name="Cube 2">
            <a:extLst>
              <a:ext uri="{FF2B5EF4-FFF2-40B4-BE49-F238E27FC236}">
                <a16:creationId xmlns:a16="http://schemas.microsoft.com/office/drawing/2014/main" id="{A304662C-F5E4-4236-28E2-79B22F1A407B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BFF56F-7DDE-99CE-3235-92AF7E508282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94A452-3C70-F7B4-9618-D79787D9BD00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35D49F-FF2E-9CAF-A470-0EBDAA459161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???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7A39BC8-5522-A7B9-466F-778AF5819532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rgbClr val="E971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338E482-2F2A-2BFC-39A4-B48A8C22A785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C6AD97-012B-31BC-2995-FB74E256D47F}"/>
              </a:ext>
            </a:extLst>
          </p:cNvPr>
          <p:cNvSpPr txBox="1">
            <a:spLocks/>
          </p:cNvSpPr>
          <p:nvPr/>
        </p:nvSpPr>
        <p:spPr>
          <a:xfrm>
            <a:off x="4447031" y="2484294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add3</a:t>
            </a:r>
          </a:p>
        </p:txBody>
      </p:sp>
    </p:spTree>
    <p:extLst>
      <p:ext uri="{BB962C8B-B14F-4D97-AF65-F5344CB8AC3E}">
        <p14:creationId xmlns:p14="http://schemas.microsoft.com/office/powerpoint/2010/main" val="8108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32840E0-F96A-6737-2DC3-6319EA296B75}"/>
              </a:ext>
            </a:extLst>
          </p:cNvPr>
          <p:cNvSpPr txBox="1">
            <a:spLocks/>
          </p:cNvSpPr>
          <p:nvPr/>
        </p:nvSpPr>
        <p:spPr>
          <a:xfrm>
            <a:off x="1320318" y="5630418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A08C025-9BBD-5AB5-2480-665347398E6E}"/>
              </a:ext>
            </a:extLst>
          </p:cNvPr>
          <p:cNvSpPr txBox="1">
            <a:spLocks/>
          </p:cNvSpPr>
          <p:nvPr/>
        </p:nvSpPr>
        <p:spPr>
          <a:xfrm>
            <a:off x="2309060" y="5630417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8147AB-1849-604B-0DC3-F4D991469B4C}"/>
              </a:ext>
            </a:extLst>
          </p:cNvPr>
          <p:cNvSpPr txBox="1">
            <a:spLocks/>
          </p:cNvSpPr>
          <p:nvPr/>
        </p:nvSpPr>
        <p:spPr>
          <a:xfrm>
            <a:off x="3296735" y="5630417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54521E1-1D66-85F9-FD7A-33FB066E1D27}"/>
              </a:ext>
            </a:extLst>
          </p:cNvPr>
          <p:cNvSpPr txBox="1">
            <a:spLocks/>
          </p:cNvSpPr>
          <p:nvPr/>
        </p:nvSpPr>
        <p:spPr>
          <a:xfrm>
            <a:off x="9079875" y="493175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0122ACB-8FDB-55D5-0E2E-765C580CEACC}"/>
              </a:ext>
            </a:extLst>
          </p:cNvPr>
          <p:cNvSpPr txBox="1">
            <a:spLocks/>
          </p:cNvSpPr>
          <p:nvPr/>
        </p:nvSpPr>
        <p:spPr>
          <a:xfrm>
            <a:off x="10067550" y="4931759"/>
            <a:ext cx="631459" cy="47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+1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7B6D1C-8381-389B-6CB1-A567C5904248}"/>
              </a:ext>
            </a:extLst>
          </p:cNvPr>
          <p:cNvGrpSpPr/>
          <p:nvPr/>
        </p:nvGrpSpPr>
        <p:grpSpPr>
          <a:xfrm>
            <a:off x="7741731" y="5743506"/>
            <a:ext cx="3138634" cy="761008"/>
            <a:chOff x="7906523" y="4691121"/>
            <a:chExt cx="3138634" cy="76100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1C2025-D028-19AF-2010-39886D012B84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69238390-ECBA-EB29-1F66-FEDA35A2B564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itle 1">
                <a:extLst>
                  <a:ext uri="{FF2B5EF4-FFF2-40B4-BE49-F238E27FC236}">
                    <a16:creationId xmlns:a16="http://schemas.microsoft.com/office/drawing/2014/main" id="{11DA37EE-FF54-81CA-7D54-E3A4F3131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C22A838-A20E-016A-73FE-866F241B34F2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302924B-82E8-8E76-2438-2B773698AFCF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3C1B3194-6D18-EE2C-D9BC-06D57BEAC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98B03C3-82AE-9BF3-8BFF-F283D8316863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F6EAA88C-53D2-702C-9638-680794F16AF7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535C1CBF-C02C-FF2B-F2BF-CCBC88FF30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46055-AB68-819F-3B0E-ABB1D89BA831}"/>
              </a:ext>
            </a:extLst>
          </p:cNvPr>
          <p:cNvGrpSpPr/>
          <p:nvPr/>
        </p:nvGrpSpPr>
        <p:grpSpPr>
          <a:xfrm>
            <a:off x="7742321" y="5178969"/>
            <a:ext cx="3138634" cy="761008"/>
            <a:chOff x="7906523" y="4691121"/>
            <a:chExt cx="3138634" cy="76100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9D86DA-DD50-C6EA-C8CC-8C024340B299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6EDAAFA3-2060-EA6A-2037-E3C035BF1E0B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3855778A-D410-12D0-DF4A-07987F9D9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83807B7-FBB2-ED7B-B012-55020FF9F823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01F46776-8DD7-1FC5-E9AF-6ECAB0C64AFD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itle 1">
                <a:extLst>
                  <a:ext uri="{FF2B5EF4-FFF2-40B4-BE49-F238E27FC236}">
                    <a16:creationId xmlns:a16="http://schemas.microsoft.com/office/drawing/2014/main" id="{C23A5D08-3EA7-024A-B07F-C21B1DF30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80F5C0-4C97-C469-C66A-89B5E929AB6B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F862F5E6-A644-346C-F99F-6BDEE520F5FA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A5613CC-272C-D497-D62A-5C5B551D5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370973-62FA-2692-11F8-88E50F2DA4DE}"/>
              </a:ext>
            </a:extLst>
          </p:cNvPr>
          <p:cNvGrpSpPr/>
          <p:nvPr/>
        </p:nvGrpSpPr>
        <p:grpSpPr>
          <a:xfrm>
            <a:off x="7742321" y="4622715"/>
            <a:ext cx="3138634" cy="761008"/>
            <a:chOff x="7906523" y="4691121"/>
            <a:chExt cx="3138634" cy="76100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084CAFB-F3B0-3F85-1C05-C1AEE4B0202E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B743A0F2-9B1E-DB76-9BA0-FF3987421CDF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itle 1">
                <a:extLst>
                  <a:ext uri="{FF2B5EF4-FFF2-40B4-BE49-F238E27FC236}">
                    <a16:creationId xmlns:a16="http://schemas.microsoft.com/office/drawing/2014/main" id="{BA581CD1-4F1D-C278-9A68-5C483D7D5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DAAB4D-244D-E97E-F78D-F869AC2610CD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2B11C1AA-70EB-1FE0-00B8-40D16CA75700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itle 1">
                <a:extLst>
                  <a:ext uri="{FF2B5EF4-FFF2-40B4-BE49-F238E27FC236}">
                    <a16:creationId xmlns:a16="http://schemas.microsoft.com/office/drawing/2014/main" id="{1209D670-6C26-CEE5-B1CB-EF33B498A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D77E876-E2B4-E06D-E15F-40BCA525B372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2A0FA45D-89C0-16B3-12E6-CD8A4DC6B82A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itle 1">
                <a:extLst>
                  <a:ext uri="{FF2B5EF4-FFF2-40B4-BE49-F238E27FC236}">
                    <a16:creationId xmlns:a16="http://schemas.microsoft.com/office/drawing/2014/main" id="{FBA66C82-03C6-EA3B-DE45-B2CD20DA8F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EDC6DF73-5F71-D784-C0CA-AB4BA0ADA787}"/>
              </a:ext>
            </a:extLst>
          </p:cNvPr>
          <p:cNvSpPr txBox="1">
            <a:spLocks/>
          </p:cNvSpPr>
          <p:nvPr/>
        </p:nvSpPr>
        <p:spPr>
          <a:xfrm>
            <a:off x="5008255" y="5427629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F31456-E610-0919-1E23-3DCCC244D3E8}"/>
              </a:ext>
            </a:extLst>
          </p:cNvPr>
          <p:cNvGrpSpPr/>
          <p:nvPr/>
        </p:nvGrpSpPr>
        <p:grpSpPr>
          <a:xfrm>
            <a:off x="1667261" y="5499558"/>
            <a:ext cx="3138634" cy="761008"/>
            <a:chOff x="7906523" y="4691121"/>
            <a:chExt cx="3138634" cy="7610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782EFE7-13C8-A560-59F5-CE27F0CC35A2}"/>
                </a:ext>
              </a:extLst>
            </p:cNvPr>
            <p:cNvGrpSpPr/>
            <p:nvPr/>
          </p:nvGrpSpPr>
          <p:grpSpPr>
            <a:xfrm>
              <a:off x="7906523" y="4691121"/>
              <a:ext cx="1172285" cy="761008"/>
              <a:chOff x="7906523" y="4691121"/>
              <a:chExt cx="1172285" cy="761008"/>
            </a:xfrm>
          </p:grpSpPr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F023C01E-EDB7-9C66-E3E4-8B67043F70BD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itle 1">
                <a:extLst>
                  <a:ext uri="{FF2B5EF4-FFF2-40B4-BE49-F238E27FC236}">
                    <a16:creationId xmlns:a16="http://schemas.microsoft.com/office/drawing/2014/main" id="{372E12A8-FAF6-3349-26C1-B1262882E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D37BDBB-BA49-FD7E-A20F-6C67B8FE5E01}"/>
                </a:ext>
              </a:extLst>
            </p:cNvPr>
            <p:cNvGrpSpPr/>
            <p:nvPr/>
          </p:nvGrpSpPr>
          <p:grpSpPr>
            <a:xfrm>
              <a:off x="8890288" y="4691121"/>
              <a:ext cx="1172285" cy="761008"/>
              <a:chOff x="7906523" y="4691121"/>
              <a:chExt cx="1172285" cy="761008"/>
            </a:xfrm>
          </p:grpSpPr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9B45302B-EE6E-E2CD-66BD-37EFA6DB0679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itle 1">
                <a:extLst>
                  <a:ext uri="{FF2B5EF4-FFF2-40B4-BE49-F238E27FC236}">
                    <a16:creationId xmlns:a16="http://schemas.microsoft.com/office/drawing/2014/main" id="{EF16327C-3A2D-53EB-818A-94A4A7615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E433F85-CB0F-4D74-E592-564C60EB85E2}"/>
                </a:ext>
              </a:extLst>
            </p:cNvPr>
            <p:cNvGrpSpPr/>
            <p:nvPr/>
          </p:nvGrpSpPr>
          <p:grpSpPr>
            <a:xfrm>
              <a:off x="9872872" y="4691121"/>
              <a:ext cx="1172285" cy="761008"/>
              <a:chOff x="7906523" y="4691121"/>
              <a:chExt cx="1172285" cy="761008"/>
            </a:xfrm>
          </p:grpSpPr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47E26D09-4A67-07BA-E5EE-D98B2DC101D0}"/>
                  </a:ext>
                </a:extLst>
              </p:cNvPr>
              <p:cNvSpPr/>
              <p:nvPr/>
            </p:nvSpPr>
            <p:spPr>
              <a:xfrm>
                <a:off x="7906523" y="4691121"/>
                <a:ext cx="1172285" cy="761008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itle 1">
                <a:extLst>
                  <a:ext uri="{FF2B5EF4-FFF2-40B4-BE49-F238E27FC236}">
                    <a16:creationId xmlns:a16="http://schemas.microsoft.com/office/drawing/2014/main" id="{C8A23D2E-17EF-18C3-FFF5-FD30673DD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1133" y="4931760"/>
                <a:ext cx="631459" cy="476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+1</a:t>
                </a:r>
              </a:p>
            </p:txBody>
          </p:sp>
        </p:grpSp>
      </p:grpSp>
      <p:sp>
        <p:nvSpPr>
          <p:cNvPr id="3" name="Cube 2">
            <a:extLst>
              <a:ext uri="{FF2B5EF4-FFF2-40B4-BE49-F238E27FC236}">
                <a16:creationId xmlns:a16="http://schemas.microsoft.com/office/drawing/2014/main" id="{A304662C-F5E4-4236-28E2-79B22F1A407B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BFF56F-7DDE-99CE-3235-92AF7E508282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94A452-3C70-F7B4-9618-D79787D9BD00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35D49F-FF2E-9CAF-A470-0EBDAA459161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???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7A39BC8-5522-A7B9-466F-778AF5819532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rgbClr val="E971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338E482-2F2A-2BFC-39A4-B48A8C22A785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rgbClr val="E97132">
              <a:alpha val="2509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C6AD97-012B-31BC-2995-FB74E256D47F}"/>
              </a:ext>
            </a:extLst>
          </p:cNvPr>
          <p:cNvSpPr txBox="1">
            <a:spLocks/>
          </p:cNvSpPr>
          <p:nvPr/>
        </p:nvSpPr>
        <p:spPr>
          <a:xfrm>
            <a:off x="4447031" y="2484294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67A5B0-0CB1-3AB5-9973-28F8266D343D}"/>
              </a:ext>
            </a:extLst>
          </p:cNvPr>
          <p:cNvSpPr txBox="1">
            <a:spLocks/>
          </p:cNvSpPr>
          <p:nvPr/>
        </p:nvSpPr>
        <p:spPr>
          <a:xfrm>
            <a:off x="6024753" y="2483227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add9</a:t>
            </a:r>
          </a:p>
        </p:txBody>
      </p:sp>
    </p:spTree>
    <p:extLst>
      <p:ext uri="{BB962C8B-B14F-4D97-AF65-F5344CB8AC3E}">
        <p14:creationId xmlns:p14="http://schemas.microsoft.com/office/powerpoint/2010/main" val="154389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Some visualizations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7C1FB3-20BF-8C6A-12D6-04995C568F15}"/>
              </a:ext>
            </a:extLst>
          </p:cNvPr>
          <p:cNvSpPr/>
          <p:nvPr/>
        </p:nvSpPr>
        <p:spPr>
          <a:xfrm>
            <a:off x="3605114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166F07-159B-36A2-E427-DCADCC54A5DA}"/>
              </a:ext>
            </a:extLst>
          </p:cNvPr>
          <p:cNvSpPr txBox="1">
            <a:spLocks/>
          </p:cNvSpPr>
          <p:nvPr/>
        </p:nvSpPr>
        <p:spPr>
          <a:xfrm>
            <a:off x="5159297" y="4310617"/>
            <a:ext cx="1741375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thrice(thrice)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A0BF41-FE82-4A7F-FE25-A46BC38D1E11}"/>
              </a:ext>
            </a:extLst>
          </p:cNvPr>
          <p:cNvSpPr txBox="1">
            <a:spLocks/>
          </p:cNvSpPr>
          <p:nvPr/>
        </p:nvSpPr>
        <p:spPr>
          <a:xfrm>
            <a:off x="1408770" y="3386229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add1 -&gt;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C873A0-D9CB-25F7-A98A-0E47C227ABB2}"/>
              </a:ext>
            </a:extLst>
          </p:cNvPr>
          <p:cNvSpPr txBox="1">
            <a:spLocks/>
          </p:cNvSpPr>
          <p:nvPr/>
        </p:nvSpPr>
        <p:spPr>
          <a:xfrm>
            <a:off x="8776010" y="3320970"/>
            <a:ext cx="2007220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-&gt; add27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F753BF5-CDDE-7248-DE3B-2A0850633185}"/>
              </a:ext>
            </a:extLst>
          </p:cNvPr>
          <p:cNvSpPr/>
          <p:nvPr/>
        </p:nvSpPr>
        <p:spPr>
          <a:xfrm>
            <a:off x="5182836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C79BB7-1064-DD47-C9A0-F049EBFD2309}"/>
              </a:ext>
            </a:extLst>
          </p:cNvPr>
          <p:cNvSpPr/>
          <p:nvPr/>
        </p:nvSpPr>
        <p:spPr>
          <a:xfrm>
            <a:off x="6764628" y="3093398"/>
            <a:ext cx="1873405" cy="1216152"/>
          </a:xfrm>
          <a:prstGeom prst="cube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A41C4-9369-7488-B3C5-A1CC21CB26E7}"/>
              </a:ext>
            </a:extLst>
          </p:cNvPr>
          <p:cNvSpPr txBox="1">
            <a:spLocks/>
          </p:cNvSpPr>
          <p:nvPr/>
        </p:nvSpPr>
        <p:spPr>
          <a:xfrm>
            <a:off x="4447031" y="2484294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528894-38FB-699F-61EB-24B892A0EFB8}"/>
              </a:ext>
            </a:extLst>
          </p:cNvPr>
          <p:cNvSpPr txBox="1">
            <a:spLocks/>
          </p:cNvSpPr>
          <p:nvPr/>
        </p:nvSpPr>
        <p:spPr>
          <a:xfrm>
            <a:off x="6024753" y="2483227"/>
            <a:ext cx="2062976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add9</a:t>
            </a:r>
          </a:p>
        </p:txBody>
      </p:sp>
    </p:spTree>
    <p:extLst>
      <p:ext uri="{BB962C8B-B14F-4D97-AF65-F5344CB8AC3E}">
        <p14:creationId xmlns:p14="http://schemas.microsoft.com/office/powerpoint/2010/main" val="301982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 these evaluate to? Why?</a:t>
            </a:r>
          </a:p>
          <a:p>
            <a:pPr marL="0" indent="0">
              <a:buNone/>
            </a:pPr>
            <a:endParaRPr lang="en-SG" i="0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thrice(thrice(add1))(6);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((twice(thrice))(add1))(6);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((thrice(twice))(add1))(6);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9214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 these evaluate to? Why?</a:t>
            </a:r>
          </a:p>
          <a:p>
            <a:pPr marL="0" indent="0">
              <a:buNone/>
            </a:pPr>
            <a:endParaRPr lang="en-SG" i="0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thrice(thrice(add1))(6);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((twice(thrice))(add1))(6);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((thrice(twice))(add1))(6);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21251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 these evaluate to? Why?</a:t>
            </a:r>
          </a:p>
          <a:p>
            <a:pPr marL="0" indent="0">
              <a:buNone/>
            </a:pPr>
            <a:endParaRPr lang="en-SG" i="0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thrice(thrice(add1))(6);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((twice(thrice))(add1))(6);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((thrice(twice))(add1))(6);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38997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class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 these evaluate to? Why?</a:t>
            </a:r>
          </a:p>
          <a:p>
            <a:pPr marL="0" indent="0">
              <a:buNone/>
            </a:pPr>
            <a:endParaRPr lang="en-SG" i="0" dirty="0">
              <a:effectLst/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thrice(thrice(add1))(6);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((twice(thrice))(add1))(6);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SG" i="0" dirty="0"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((thrice(twice))(add1))(6);  </a:t>
            </a:r>
            <a:r>
              <a:rPr lang="en-SG" b="1" i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65719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9586-BF5A-68BD-0C1B-27BD4D4D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630" y="1184359"/>
            <a:ext cx="10006739" cy="2387600"/>
          </a:xfrm>
        </p:spPr>
        <p:txBody>
          <a:bodyPr/>
          <a:lstStyle/>
          <a:p>
            <a:pPr algn="l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95486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 can be anonymous</a:t>
            </a:r>
          </a:p>
          <a:p>
            <a:pPr marL="0" indent="0">
              <a:buNone/>
            </a:pP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(parameters) =&gt; expression</a:t>
            </a: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  <a:p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 you can do things like:</a:t>
            </a:r>
          </a:p>
          <a:p>
            <a:pPr marL="0" indent="0">
              <a:buNone/>
            </a:pP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</a:t>
            </a:r>
            <a:r>
              <a:rPr lang="en-SG" dirty="0" err="1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id = x =&gt; x;</a:t>
            </a:r>
            <a:endParaRPr lang="en-SG" dirty="0">
              <a:solidFill>
                <a:srgbClr val="1C2127"/>
              </a:solidFill>
              <a:latin typeface="-apple-system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15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 can take in another function and/or return function</a:t>
            </a:r>
          </a:p>
          <a:p>
            <a:pPr marL="0" indent="0">
              <a:buNone/>
            </a:pP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</a:t>
            </a:r>
            <a:r>
              <a:rPr lang="en-SG" dirty="0" err="1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curry = x =&gt; y =&gt; x + y;</a:t>
            </a:r>
            <a:endParaRPr lang="en-SG" dirty="0">
              <a:solidFill>
                <a:srgbClr val="1C2127"/>
              </a:solidFill>
              <a:latin typeface="-apple-system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0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 can take in another function and/or return function</a:t>
            </a:r>
          </a:p>
          <a:p>
            <a:pPr marL="0" indent="0">
              <a:buNone/>
            </a:pP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</a:t>
            </a:r>
            <a:r>
              <a:rPr lang="en-SG" dirty="0" err="1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curry = x =&gt; y =&gt; x + y;</a:t>
            </a:r>
            <a:endParaRPr lang="en-SG" dirty="0">
              <a:solidFill>
                <a:srgbClr val="1C2127"/>
              </a:solidFill>
              <a:latin typeface="-apple-system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C6E6E-9D7B-5689-A734-4C601C561818}"/>
              </a:ext>
            </a:extLst>
          </p:cNvPr>
          <p:cNvSpPr/>
          <p:nvPr/>
        </p:nvSpPr>
        <p:spPr>
          <a:xfrm>
            <a:off x="4290320" y="2752044"/>
            <a:ext cx="424981" cy="46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D66F3-6708-A3C1-4223-B69DB74213A7}"/>
              </a:ext>
            </a:extLst>
          </p:cNvPr>
          <p:cNvSpPr/>
          <p:nvPr/>
        </p:nvSpPr>
        <p:spPr>
          <a:xfrm>
            <a:off x="5261585" y="2752044"/>
            <a:ext cx="2142325" cy="468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1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r>
              <a:rPr lang="en-SG" dirty="0">
                <a:solidFill>
                  <a:srgbClr val="1C212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 can take in another function and/or return function</a:t>
            </a:r>
          </a:p>
          <a:p>
            <a:pPr marL="0" indent="0">
              <a:buNone/>
            </a:pP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	</a:t>
            </a:r>
            <a:r>
              <a:rPr lang="en-SG" dirty="0" err="1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const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curry = </a:t>
            </a:r>
            <a:r>
              <a:rPr lang="en-SG" dirty="0">
                <a:solidFill>
                  <a:schemeClr val="accent6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x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=&gt; </a:t>
            </a:r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y</a:t>
            </a: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=&gt; </a:t>
            </a:r>
            <a:r>
              <a:rPr lang="en-SG" dirty="0">
                <a:solidFill>
                  <a:schemeClr val="accent6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x</a:t>
            </a:r>
            <a:r>
              <a:rPr lang="en-SG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+ </a:t>
            </a:r>
            <a:r>
              <a:rPr lang="en-SG" dirty="0">
                <a:solidFill>
                  <a:srgbClr val="FF0000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y</a:t>
            </a:r>
            <a:r>
              <a:rPr lang="en-SG" dirty="0">
                <a:solidFill>
                  <a:srgbClr val="1C212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;</a:t>
            </a:r>
            <a:endParaRPr lang="en-SG" dirty="0">
              <a:solidFill>
                <a:srgbClr val="1C2127"/>
              </a:solidFill>
              <a:latin typeface="-apple-system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SG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24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Higher Order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Let’s try!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79411CD-5CEC-5820-C61A-AA7574B9F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337" y="1825625"/>
            <a:ext cx="6157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6CE-C1A4-D733-E632-61AB318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7" y="396122"/>
            <a:ext cx="10817818" cy="1412636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Scope of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078-9DA2-4DEA-7DE3-713CD158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6" y="2228850"/>
            <a:ext cx="10672133" cy="4264940"/>
          </a:xfrm>
        </p:spPr>
        <p:txBody>
          <a:bodyPr/>
          <a:lstStyle/>
          <a:p>
            <a:pPr marL="0" indent="0">
              <a:buNone/>
            </a:pPr>
            <a:r>
              <a:rPr lang="en-SG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name occurrence refers to the </a:t>
            </a:r>
            <a:r>
              <a:rPr lang="en-SG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closest surrounding declaration</a:t>
            </a:r>
          </a:p>
          <a:p>
            <a:pPr marL="0" indent="0">
              <a:buNone/>
            </a:pPr>
            <a:endParaRPr lang="en-SG" b="1" i="0" u="sn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SG" dirty="0">
                <a:effectLst/>
                <a:latin typeface="Helvetica Neue" panose="02000503000000020004" pitchFamily="2" charset="0"/>
              </a:rPr>
              <a:t>Interpreter looks for the name in the current scope</a:t>
            </a:r>
          </a:p>
          <a:p>
            <a:r>
              <a:rPr lang="en-SG" dirty="0">
                <a:effectLst/>
                <a:latin typeface="Helvetica Neue" panose="02000503000000020004" pitchFamily="2" charset="0"/>
              </a:rPr>
              <a:t>If it does not exist, </a:t>
            </a:r>
            <a:r>
              <a:rPr lang="en-SG" dirty="0">
                <a:latin typeface="Helvetica Neue" panose="02000503000000020004" pitchFamily="2" charset="0"/>
              </a:rPr>
              <a:t>interpreter recursively search in outer scopes </a:t>
            </a:r>
            <a:r>
              <a:rPr lang="en-SG" dirty="0">
                <a:effectLst/>
                <a:latin typeface="Helvetica Neue" panose="02000503000000020004" pitchFamily="2" charset="0"/>
              </a:rPr>
              <a:t>until the name is found, or the global scope is reached</a:t>
            </a:r>
          </a:p>
          <a:p>
            <a:r>
              <a:rPr lang="en-SG" dirty="0">
                <a:effectLst/>
                <a:latin typeface="Helvetica Neue" panose="02000503000000020004" pitchFamily="2" charset="0"/>
              </a:rPr>
              <a:t>If name is not found in the global scope, interpreter will throw error: “</a:t>
            </a:r>
            <a:r>
              <a:rPr lang="en-SG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Name &lt;xxx&gt; not declared.</a:t>
            </a:r>
            <a:r>
              <a:rPr lang="en-SG" dirty="0">
                <a:effectLst/>
                <a:latin typeface="Helvetica Neue" panose="02000503000000020004" pitchFamily="2" charset="0"/>
              </a:rPr>
              <a:t>” </a:t>
            </a:r>
          </a:p>
          <a:p>
            <a:pPr marL="0" indent="0">
              <a:buNone/>
            </a:pPr>
            <a:endParaRPr lang="en-SG" b="1" i="0" u="sng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3AA25-84FE-0533-8581-12E925689EF1}"/>
              </a:ext>
            </a:extLst>
          </p:cNvPr>
          <p:cNvSpPr txBox="1">
            <a:spLocks/>
          </p:cNvSpPr>
          <p:nvPr/>
        </p:nvSpPr>
        <p:spPr>
          <a:xfrm>
            <a:off x="689286" y="1276350"/>
            <a:ext cx="10817818" cy="761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What is 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14:cNvPr>
              <p14:cNvContentPartPr/>
              <p14:nvPr/>
            </p14:nvContentPartPr>
            <p14:xfrm>
              <a:off x="6477120" y="3905280"/>
              <a:ext cx="30492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A2CD57-AF44-64C4-0FA9-5EDBD110D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760" y="3895920"/>
                <a:ext cx="323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64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786</Words>
  <Application>Microsoft Macintosh PowerPoint</Application>
  <PresentationFormat>Widescreen</PresentationFormat>
  <Paragraphs>251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-apple-system</vt:lpstr>
      <vt:lpstr>Aptos</vt:lpstr>
      <vt:lpstr>Aptos Display</vt:lpstr>
      <vt:lpstr>Arial</vt:lpstr>
      <vt:lpstr>Consolas</vt:lpstr>
      <vt:lpstr>Courier</vt:lpstr>
      <vt:lpstr>Helvetica Neue</vt:lpstr>
      <vt:lpstr>Helvetica Neue Medium</vt:lpstr>
      <vt:lpstr>Office Theme</vt:lpstr>
      <vt:lpstr>Studio 4</vt:lpstr>
      <vt:lpstr>Mastery Check 1</vt:lpstr>
      <vt:lpstr>Recap</vt:lpstr>
      <vt:lpstr>Lambda Expressions</vt:lpstr>
      <vt:lpstr>Higher Order Functions</vt:lpstr>
      <vt:lpstr>Higher Order Functions</vt:lpstr>
      <vt:lpstr>Higher Order Functions</vt:lpstr>
      <vt:lpstr>Higher Order Functions</vt:lpstr>
      <vt:lpstr>Scope of names</vt:lpstr>
      <vt:lpstr>Scope of names</vt:lpstr>
      <vt:lpstr>Scope of names</vt:lpstr>
      <vt:lpstr>Studio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  <vt:lpstr>In class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Ming Jun</dc:creator>
  <cp:lastModifiedBy>Zhang Ming Jun</cp:lastModifiedBy>
  <cp:revision>11</cp:revision>
  <dcterms:created xsi:type="dcterms:W3CDTF">2024-08-25T09:59:10Z</dcterms:created>
  <dcterms:modified xsi:type="dcterms:W3CDTF">2024-09-02T10:11:59Z</dcterms:modified>
</cp:coreProperties>
</file>