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E5475-51D5-A8CA-571B-F647B09D4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DD110-6E12-7350-5D19-34F12E77C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FC233-C92C-6064-6DB8-9B51A72D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DA104-AD6D-51BB-48B2-E4FC3D7C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55E16-1CAB-DA6A-3C48-2E45D374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E70A-67D4-E047-1A59-F6B25104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823FC-4D8F-314D-F3F4-3D1E76BF9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08CA3-3792-18B3-6ADA-ECDD2317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C15AB-15B8-4D70-51B1-76771816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588D8-E0D1-61FF-4136-D5011FC9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A2BBB1-F88E-2699-3FF2-5DC365B6E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CE884-2FFC-A9D0-BC95-CEB884DC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A926F-2DC4-E87F-9210-72C5B3EE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07D54-FEB8-0B15-1DBA-3AEA5DE1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F3E58-2389-7629-8DA8-3F272B6F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6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473B2-19BD-D548-631F-71D1743C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CD808-D747-0A14-3DBA-BD6E6F0F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6A3DC-AEDF-61B7-3B91-65096CAB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1BD81-35E3-D45C-5BF9-FF3294FD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67FBF-B52F-E209-6EE0-C43FD12A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6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54F3-04B9-7DCB-0DC6-80DDBE22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E466E-4EFF-F8E0-0EF8-3396F844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9049B-2FE7-C72D-CC97-A1D7508A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A82A2-36DD-6728-5725-2625E58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11F40-121A-4CF0-19F5-ABCFEF1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2CC2-3C34-E2C5-9145-EA7D6D1D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1480C-8B6A-B047-455D-EE6643A77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5F223-883E-41F3-1A80-94F5D8AA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547AA-3AFA-D05E-5AB8-E41D00B8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5C819-EA26-F5AC-ED63-8F9D56EF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2063B-6AA0-B7C6-6807-3A4D0C19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6E2DA-3551-1A99-6345-4F89D390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AD9B0-5DA3-A774-5F05-146524B0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F9232-EA79-0594-EAEE-BE9F7AAD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C5609C-59AE-2F13-1522-96ADF48D9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CC625-0899-30E6-2EAC-1344936CC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D171C-C1B8-68D9-CEAC-C1259FE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C6E323-BF8E-5034-EE7A-EE67B763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2DF8C-6C6A-EC40-1247-57095CA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87CCE-D08B-B0A4-C4F5-64E7E170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75267D-5321-080A-742F-916DFCAE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EDA23E-1A77-2126-B9D9-41F86982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2733F-AC36-44B0-C239-FD1F48D3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F5409-6B22-DD07-6406-7CBA5D6C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C77361-1E5D-6083-30E0-EEE26EC6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D54D5-A331-4A62-F288-67F40EC3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675A9-60FB-0CE9-0153-C745505E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B41F2-5CC9-DA0A-DF64-A9204447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A4AFB-81B4-A27B-FFCD-C16FB6F8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9D486-E1CF-39CE-C4BA-9E313A31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68C84-E86B-4EFA-9C4A-467D905A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C903E-2C79-E6C0-B353-62DC5F4F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6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5DBAE-685C-6FB0-C6D7-DE586A1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7EDE9-48E4-21EC-CDEF-EF280899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D74CC-1654-0269-AB4A-5A238C7B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A5724-2F12-CB70-1584-DB60B998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93F25-9B86-4E16-476F-FF18206A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10718-DDE3-9655-FB27-142E6459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F9892-B40E-3E4C-EDC8-D3FD8E63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385A-80FD-DCED-E553-EA760358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49E67-47E0-E945-AF98-E68E692B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2CD8-C2ED-48FB-A630-710A9B664F16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7057B-DCC6-FE82-FFB5-E54CE5157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5D79C-5494-5220-1B52-5F59F439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D97A-81F1-4E60-8071-636787247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0AAC5-6E1E-48EB-3601-A7755D5F5E78}"/>
              </a:ext>
            </a:extLst>
          </p:cNvPr>
          <p:cNvSpPr txBox="1"/>
          <p:nvPr/>
        </p:nvSpPr>
        <p:spPr>
          <a:xfrm>
            <a:off x="3450084" y="3429000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온라인 학습 플랫폼 사용자 행동 패턴을 분석하여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5E4D-F1AA-E56B-1138-25071008BF81}"/>
              </a:ext>
            </a:extLst>
          </p:cNvPr>
          <p:cNvSpPr txBox="1"/>
          <p:nvPr/>
        </p:nvSpPr>
        <p:spPr>
          <a:xfrm>
            <a:off x="549997" y="2567678"/>
            <a:ext cx="1109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n-ea"/>
              </a:rPr>
              <a:t>“</a:t>
            </a:r>
            <a:r>
              <a:rPr lang="ko-KR" altLang="en-US" sz="3600" b="1" dirty="0">
                <a:latin typeface="+mn-ea"/>
              </a:rPr>
              <a:t>어떤 사용자</a:t>
            </a:r>
            <a:r>
              <a:rPr lang="ko-KR" altLang="en-US" sz="3600" dirty="0">
                <a:latin typeface="+mn-ea"/>
              </a:rPr>
              <a:t>가 서비스 구독을 연장할지 예측해보자</a:t>
            </a:r>
            <a:r>
              <a:rPr lang="en-US" altLang="ko-KR" sz="3600" dirty="0">
                <a:latin typeface="+mn-ea"/>
              </a:rPr>
              <a:t>.”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92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0AAC5-6E1E-48EB-3601-A7755D5F5E78}"/>
              </a:ext>
            </a:extLst>
          </p:cNvPr>
          <p:cNvSpPr txBox="1"/>
          <p:nvPr/>
        </p:nvSpPr>
        <p:spPr>
          <a:xfrm>
            <a:off x="3450084" y="3429000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온라인 학습 플랫폼 사용자 행동 패턴을 분석하여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5E4D-F1AA-E56B-1138-25071008BF81}"/>
              </a:ext>
            </a:extLst>
          </p:cNvPr>
          <p:cNvSpPr txBox="1"/>
          <p:nvPr/>
        </p:nvSpPr>
        <p:spPr>
          <a:xfrm>
            <a:off x="549997" y="2567678"/>
            <a:ext cx="1109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n-ea"/>
              </a:rPr>
              <a:t>“</a:t>
            </a:r>
            <a:r>
              <a:rPr lang="ko-KR" altLang="en-US" sz="3600" b="1" dirty="0">
                <a:latin typeface="+mn-ea"/>
              </a:rPr>
              <a:t>어떤 사용자</a:t>
            </a:r>
            <a:r>
              <a:rPr lang="ko-KR" altLang="en-US" sz="3600" dirty="0">
                <a:latin typeface="+mn-ea"/>
              </a:rPr>
              <a:t>가 서비스 구독을 연장할지 예측해보자</a:t>
            </a:r>
            <a:r>
              <a:rPr lang="en-US" altLang="ko-KR" sz="3600" dirty="0">
                <a:latin typeface="+mn-ea"/>
              </a:rPr>
              <a:t>.”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633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Kim</dc:creator>
  <cp:lastModifiedBy>MinJi Kim</cp:lastModifiedBy>
  <cp:revision>1</cp:revision>
  <dcterms:created xsi:type="dcterms:W3CDTF">2024-03-30T19:49:51Z</dcterms:created>
  <dcterms:modified xsi:type="dcterms:W3CDTF">2024-03-30T19:50:35Z</dcterms:modified>
</cp:coreProperties>
</file>