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CEE"/>
    <a:srgbClr val="FC0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DDC94-F0C1-47BD-941D-26B977943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C1EE04-8E28-43F2-B950-B70ECDB8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8B572-7850-48BB-9A01-ECFBA2AB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6-2023-47AF-9C1F-6194AFDF2E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80F8C-7813-4060-BFEA-42AB64C2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A66E2-211F-4C6B-AC8A-DC2BEC8D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32E8-59D9-45F5-B3BC-AE1E1D404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79929-705B-4597-97EC-3D8F8CBC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24F8B5-2B90-4D57-95CF-749F2AC88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ADAB5-0637-450B-852E-1763922C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6-2023-47AF-9C1F-6194AFDF2E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ACA3F-AD9F-47C9-914E-DA9A5823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777BA-19E5-4AB4-9630-8AB302E7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32E8-59D9-45F5-B3BC-AE1E1D404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9F4A90-85B7-4682-BD69-97B313C0A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7D7869-230F-4606-9F8F-84C572381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1FF86-3E10-47AC-B7AD-1DED7E77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6-2023-47AF-9C1F-6194AFDF2E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1835B-8744-4EB9-AA4C-8215E0E2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1542C-5C8E-4DE5-9241-A33C04F1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32E8-59D9-45F5-B3BC-AE1E1D404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6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E2635-B17E-4073-A41A-DAF8C8BB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CF003-7CB4-4305-8727-20A12433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B6E3D-E56E-4888-97BA-19F6E984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6-2023-47AF-9C1F-6194AFDF2E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3D266-B9F8-4798-BA82-7EAC1C48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68EDD-40AA-46E3-88AF-AC4B7E8B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32E8-59D9-45F5-B3BC-AE1E1D404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13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80113-028C-40D5-94AE-1D6540EC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094F49-E3F1-436C-AA9C-D434D8450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AB830-BAA8-460A-A3CC-C5C8536E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6-2023-47AF-9C1F-6194AFDF2E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D20FD-6068-46AE-A3F3-5A6855AD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DDEBF-F82B-4350-8317-859CDD06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32E8-59D9-45F5-B3BC-AE1E1D404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4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0FA36-EE6B-47C3-AA73-47E31761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5441B-1F17-4EEA-8833-A0C121F32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DDE46F-159E-4A7D-B2ED-C155B3E5C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B1DFA3-DF5E-4F7C-9171-C18FFF3C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6-2023-47AF-9C1F-6194AFDF2E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9221E5-F2F5-4D11-9661-217D79BF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767BD-530C-46EB-80EC-E4B8B6B6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32E8-59D9-45F5-B3BC-AE1E1D404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28B36-BE4F-4960-9A6C-BA4A4F92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49531-3845-40F4-B5F4-BE3316C5B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2FF6BD-7A81-479E-BF47-5C19E21BB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CD5E74-033D-4FFD-886E-FD8B65C08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F70652-D156-4590-B114-C82FF84EB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3D19DD-8EA3-453D-A111-ABDB7AF6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6-2023-47AF-9C1F-6194AFDF2E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DA7D25-6270-4C40-BF60-45BF90D9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D292D9-96F4-4748-93E2-4FF32D0B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32E8-59D9-45F5-B3BC-AE1E1D404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8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43851-8DF4-4891-9AA2-6D8584A6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9AC97B-1223-4B7C-A985-1E55971D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6-2023-47AF-9C1F-6194AFDF2E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28C6A6-9794-4382-B82E-E4BAB7E6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EB1FFA-4D51-44E0-8A2D-BC67E1D5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32E8-59D9-45F5-B3BC-AE1E1D404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39A399-1781-4033-9934-9CE57DD9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6-2023-47AF-9C1F-6194AFDF2E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8B9D63-0B61-47F9-8CD3-C364D6C6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EF72FE-F67E-4BE7-8C67-5CC97CF6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32E8-59D9-45F5-B3BC-AE1E1D404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4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EC982-2F0E-4B74-8DC2-4DAF6939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DFA8E-1F0E-4156-A0F0-25BB06BF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DD7FDD-2767-4396-B3DB-BE3561A41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FE6F3-7F93-4EC8-B5E2-D76D6F7E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6-2023-47AF-9C1F-6194AFDF2E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98F6CA-1985-4E59-A579-5F43C2D6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212EC-DD5E-4658-8941-3C6F4637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32E8-59D9-45F5-B3BC-AE1E1D404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7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25061-46E3-4449-8042-5281A1FB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8BAA46-3D3B-4F1A-AE2A-817186C45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D84960-3502-450C-8688-4688A6AB9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EFF231-D9C3-4C77-A62A-4482D378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6-2023-47AF-9C1F-6194AFDF2E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8A61ED-3E5E-4541-A8ED-16690B0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FA857-6126-476B-BE86-218CBBA0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32E8-59D9-45F5-B3BC-AE1E1D404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0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BCA8F3-B02D-4F9F-BAE8-F4391F58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8365B-4CF6-4E5B-BB3E-2903403CE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61170-1968-48CF-BD39-71CF80577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61066-2023-47AF-9C1F-6194AFDF2E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F00C0-2E5C-4AD3-BAEB-CB68D4ECD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54296-3FA2-40D6-AEB3-D2E50FA1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32E8-59D9-45F5-B3BC-AE1E1D404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4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356A0B1B-718D-4F5A-976E-99B7E762F7C7}"/>
              </a:ext>
            </a:extLst>
          </p:cNvPr>
          <p:cNvSpPr/>
          <p:nvPr/>
        </p:nvSpPr>
        <p:spPr>
          <a:xfrm>
            <a:off x="4068932" y="3943816"/>
            <a:ext cx="914400" cy="612648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신명조"/>
              </a:rPr>
              <a:t>게시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016A506D-3EB0-4331-BCAD-F29B0D3CD744}"/>
              </a:ext>
            </a:extLst>
          </p:cNvPr>
          <p:cNvSpPr/>
          <p:nvPr/>
        </p:nvSpPr>
        <p:spPr>
          <a:xfrm>
            <a:off x="2454676" y="3943816"/>
            <a:ext cx="914400" cy="612648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신명조"/>
              </a:rPr>
              <a:t>사용자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DC65C837-A456-43D4-8FE8-ED7339746D6D}"/>
              </a:ext>
            </a:extLst>
          </p:cNvPr>
          <p:cNvSpPr/>
          <p:nvPr/>
        </p:nvSpPr>
        <p:spPr>
          <a:xfrm>
            <a:off x="5683189" y="3943816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신명조"/>
              </a:rPr>
              <a:t>게시글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7BC54A5E-FD58-4272-A738-626C64CB9EA8}"/>
              </a:ext>
            </a:extLst>
          </p:cNvPr>
          <p:cNvSpPr/>
          <p:nvPr/>
        </p:nvSpPr>
        <p:spPr>
          <a:xfrm>
            <a:off x="8658688" y="3943816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신명조"/>
              </a:rPr>
              <a:t>댓글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EF714F9C-3BEF-48B0-937D-F51BB103DDF3}"/>
              </a:ext>
            </a:extLst>
          </p:cNvPr>
          <p:cNvSpPr/>
          <p:nvPr/>
        </p:nvSpPr>
        <p:spPr>
          <a:xfrm>
            <a:off x="7170938" y="3943816"/>
            <a:ext cx="914400" cy="612648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신명조"/>
              </a:rPr>
              <a:t>작성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A928E5-C26C-4536-8FD4-83406F308F64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3369076" y="4250140"/>
            <a:ext cx="69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9153667-5598-4022-BAE7-1105F080782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983332" y="4250140"/>
            <a:ext cx="699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352DA94-57B0-4E53-B504-0F9B0985550C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597589" y="4250140"/>
            <a:ext cx="57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AD1E2B6-36F5-4A78-A1E2-96443AE84475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8085338" y="4250140"/>
            <a:ext cx="57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3C2DD89-8624-4A27-94EE-5E49C6094268}"/>
              </a:ext>
            </a:extLst>
          </p:cNvPr>
          <p:cNvSpPr/>
          <p:nvPr/>
        </p:nvSpPr>
        <p:spPr>
          <a:xfrm>
            <a:off x="572610" y="4531287"/>
            <a:ext cx="914400" cy="479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</a:t>
            </a:r>
            <a:r>
              <a:rPr lang="en-US" altLang="ko-KR" sz="1050" dirty="0">
                <a:solidFill>
                  <a:schemeClr val="tx1"/>
                </a:solidFill>
              </a:rPr>
              <a:t>ID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D929F7E-5048-41EC-AE10-E225CEAC495E}"/>
              </a:ext>
            </a:extLst>
          </p:cNvPr>
          <p:cNvSpPr/>
          <p:nvPr/>
        </p:nvSpPr>
        <p:spPr>
          <a:xfrm>
            <a:off x="1029810" y="5118694"/>
            <a:ext cx="914400" cy="479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회원명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D601184-06BF-4193-985C-FD026EE2916D}"/>
              </a:ext>
            </a:extLst>
          </p:cNvPr>
          <p:cNvSpPr/>
          <p:nvPr/>
        </p:nvSpPr>
        <p:spPr>
          <a:xfrm>
            <a:off x="3497062" y="5118694"/>
            <a:ext cx="914400" cy="479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직책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2DD2A91-0A53-4141-AAC6-3FADD5AEFEB2}"/>
              </a:ext>
            </a:extLst>
          </p:cNvPr>
          <p:cNvSpPr/>
          <p:nvPr/>
        </p:nvSpPr>
        <p:spPr>
          <a:xfrm>
            <a:off x="2804604" y="5628443"/>
            <a:ext cx="914400" cy="479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프로필사진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47E1B1-83AA-4DA0-9845-9805CE127729}"/>
              </a:ext>
            </a:extLst>
          </p:cNvPr>
          <p:cNvSpPr/>
          <p:nvPr/>
        </p:nvSpPr>
        <p:spPr>
          <a:xfrm>
            <a:off x="1726707" y="5628443"/>
            <a:ext cx="914400" cy="479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입학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FA94D18-2321-468D-A4CF-196C5559443C}"/>
              </a:ext>
            </a:extLst>
          </p:cNvPr>
          <p:cNvSpPr/>
          <p:nvPr/>
        </p:nvSpPr>
        <p:spPr>
          <a:xfrm>
            <a:off x="4768789" y="5019558"/>
            <a:ext cx="914400" cy="479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게시글 </a:t>
            </a:r>
            <a:r>
              <a:rPr lang="en-US" altLang="ko-KR" sz="1050" dirty="0">
                <a:solidFill>
                  <a:schemeClr val="tx1"/>
                </a:solidFill>
              </a:rPr>
              <a:t>ID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8554739-665D-4CA2-8CC3-8DDACD1AF80F}"/>
              </a:ext>
            </a:extLst>
          </p:cNvPr>
          <p:cNvSpPr/>
          <p:nvPr/>
        </p:nvSpPr>
        <p:spPr>
          <a:xfrm>
            <a:off x="6597589" y="5031421"/>
            <a:ext cx="914400" cy="479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F7BFEE4-C2CA-4E55-9188-495E04E1727C}"/>
              </a:ext>
            </a:extLst>
          </p:cNvPr>
          <p:cNvSpPr/>
          <p:nvPr/>
        </p:nvSpPr>
        <p:spPr>
          <a:xfrm>
            <a:off x="5663952" y="5490075"/>
            <a:ext cx="914400" cy="479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177C396-1985-4C03-967C-E407165BC6AB}"/>
              </a:ext>
            </a:extLst>
          </p:cNvPr>
          <p:cNvSpPr/>
          <p:nvPr/>
        </p:nvSpPr>
        <p:spPr>
          <a:xfrm>
            <a:off x="4404064" y="3120909"/>
            <a:ext cx="914400" cy="479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A2E4463-A7A2-4C69-B1C4-D1CDD31D509E}"/>
              </a:ext>
            </a:extLst>
          </p:cNvPr>
          <p:cNvSpPr/>
          <p:nvPr/>
        </p:nvSpPr>
        <p:spPr>
          <a:xfrm>
            <a:off x="5135731" y="2641515"/>
            <a:ext cx="914400" cy="479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2D136BF-A48A-4580-85D8-F809BB4E1CCE}"/>
              </a:ext>
            </a:extLst>
          </p:cNvPr>
          <p:cNvSpPr/>
          <p:nvPr/>
        </p:nvSpPr>
        <p:spPr>
          <a:xfrm>
            <a:off x="6162401" y="2638765"/>
            <a:ext cx="914400" cy="479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게시일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EDC1255-0481-408C-924E-42D3FB32948E}"/>
              </a:ext>
            </a:extLst>
          </p:cNvPr>
          <p:cNvSpPr/>
          <p:nvPr/>
        </p:nvSpPr>
        <p:spPr>
          <a:xfrm>
            <a:off x="7830842" y="5019558"/>
            <a:ext cx="914400" cy="479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댓글 </a:t>
            </a:r>
            <a:r>
              <a:rPr lang="en-US" altLang="ko-KR" sz="1050" dirty="0">
                <a:solidFill>
                  <a:schemeClr val="tx1"/>
                </a:solidFill>
              </a:rPr>
              <a:t>ID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1A6C5E9-14E1-46C9-A9DA-3976E6AAA948}"/>
              </a:ext>
            </a:extLst>
          </p:cNvPr>
          <p:cNvSpPr/>
          <p:nvPr/>
        </p:nvSpPr>
        <p:spPr>
          <a:xfrm>
            <a:off x="8745242" y="5388746"/>
            <a:ext cx="914400" cy="479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게시글 </a:t>
            </a:r>
            <a:r>
              <a:rPr lang="en-US" altLang="ko-KR" sz="1050" dirty="0">
                <a:solidFill>
                  <a:schemeClr val="tx1"/>
                </a:solidFill>
              </a:rPr>
              <a:t>ID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D20B256-82AB-4244-973C-B7FB26282919}"/>
              </a:ext>
            </a:extLst>
          </p:cNvPr>
          <p:cNvSpPr/>
          <p:nvPr/>
        </p:nvSpPr>
        <p:spPr>
          <a:xfrm>
            <a:off x="9652245" y="4878997"/>
            <a:ext cx="914400" cy="479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FE18CF0-1321-43E8-9F3F-FB64035E123F}"/>
              </a:ext>
            </a:extLst>
          </p:cNvPr>
          <p:cNvSpPr/>
          <p:nvPr/>
        </p:nvSpPr>
        <p:spPr>
          <a:xfrm>
            <a:off x="6713738" y="3207634"/>
            <a:ext cx="914400" cy="479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수정일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CA5E20A-826A-434A-8CE0-DF3EF292F37D}"/>
              </a:ext>
            </a:extLst>
          </p:cNvPr>
          <p:cNvCxnSpPr>
            <a:stCxn id="8" idx="2"/>
            <a:endCxn id="27" idx="0"/>
          </p:cNvCxnSpPr>
          <p:nvPr/>
        </p:nvCxnSpPr>
        <p:spPr>
          <a:xfrm flipH="1">
            <a:off x="2183907" y="4556464"/>
            <a:ext cx="727969" cy="1071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9FAAF18-4980-41D1-8BAD-F71850EF4EDD}"/>
              </a:ext>
            </a:extLst>
          </p:cNvPr>
          <p:cNvCxnSpPr>
            <a:stCxn id="8" idx="2"/>
            <a:endCxn id="26" idx="0"/>
          </p:cNvCxnSpPr>
          <p:nvPr/>
        </p:nvCxnSpPr>
        <p:spPr>
          <a:xfrm>
            <a:off x="2911876" y="4556464"/>
            <a:ext cx="349928" cy="1071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4099274-8285-4301-8C58-C04613A8B4CE}"/>
              </a:ext>
            </a:extLst>
          </p:cNvPr>
          <p:cNvCxnSpPr>
            <a:stCxn id="8" idx="2"/>
            <a:endCxn id="24" idx="6"/>
          </p:cNvCxnSpPr>
          <p:nvPr/>
        </p:nvCxnSpPr>
        <p:spPr>
          <a:xfrm flipH="1">
            <a:off x="1944210" y="4556464"/>
            <a:ext cx="967666" cy="801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49149E4-FF35-45AD-BFD9-EC065CA6A973}"/>
              </a:ext>
            </a:extLst>
          </p:cNvPr>
          <p:cNvCxnSpPr>
            <a:stCxn id="8" idx="2"/>
            <a:endCxn id="23" idx="6"/>
          </p:cNvCxnSpPr>
          <p:nvPr/>
        </p:nvCxnSpPr>
        <p:spPr>
          <a:xfrm flipH="1">
            <a:off x="1487010" y="4556464"/>
            <a:ext cx="1424866" cy="21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6B58B1F-A25E-4A7F-A7E3-FCCE88C4EFF6}"/>
              </a:ext>
            </a:extLst>
          </p:cNvPr>
          <p:cNvCxnSpPr>
            <a:stCxn id="8" idx="2"/>
            <a:endCxn id="25" idx="2"/>
          </p:cNvCxnSpPr>
          <p:nvPr/>
        </p:nvCxnSpPr>
        <p:spPr>
          <a:xfrm>
            <a:off x="2911876" y="4556464"/>
            <a:ext cx="585186" cy="801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4E6218D-B7FC-4EF5-B1E7-CBEE81752030}"/>
              </a:ext>
            </a:extLst>
          </p:cNvPr>
          <p:cNvCxnSpPr>
            <a:stCxn id="9" idx="2"/>
            <a:endCxn id="28" idx="6"/>
          </p:cNvCxnSpPr>
          <p:nvPr/>
        </p:nvCxnSpPr>
        <p:spPr>
          <a:xfrm flipH="1">
            <a:off x="5683189" y="4556464"/>
            <a:ext cx="457200" cy="70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846D62A-6E09-46CB-B005-52E5507A0005}"/>
              </a:ext>
            </a:extLst>
          </p:cNvPr>
          <p:cNvCxnSpPr>
            <a:stCxn id="9" idx="2"/>
            <a:endCxn id="30" idx="0"/>
          </p:cNvCxnSpPr>
          <p:nvPr/>
        </p:nvCxnSpPr>
        <p:spPr>
          <a:xfrm flipH="1">
            <a:off x="6121152" y="4556464"/>
            <a:ext cx="19237" cy="933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1594D0-CF77-431D-8605-9B0C609A2C62}"/>
              </a:ext>
            </a:extLst>
          </p:cNvPr>
          <p:cNvCxnSpPr>
            <a:stCxn id="9" idx="2"/>
            <a:endCxn id="29" idx="0"/>
          </p:cNvCxnSpPr>
          <p:nvPr/>
        </p:nvCxnSpPr>
        <p:spPr>
          <a:xfrm>
            <a:off x="6140389" y="4556464"/>
            <a:ext cx="914400" cy="474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D7401F2-6F66-45C2-96D8-1312411B9D66}"/>
              </a:ext>
            </a:extLst>
          </p:cNvPr>
          <p:cNvCxnSpPr>
            <a:stCxn id="9" idx="0"/>
            <a:endCxn id="31" idx="6"/>
          </p:cNvCxnSpPr>
          <p:nvPr/>
        </p:nvCxnSpPr>
        <p:spPr>
          <a:xfrm flipH="1" flipV="1">
            <a:off x="5318464" y="3360606"/>
            <a:ext cx="821925" cy="583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9AD6EBE-86C7-41C6-9FA6-DC16CEC079FF}"/>
              </a:ext>
            </a:extLst>
          </p:cNvPr>
          <p:cNvCxnSpPr>
            <a:stCxn id="9" idx="0"/>
            <a:endCxn id="32" idx="4"/>
          </p:cNvCxnSpPr>
          <p:nvPr/>
        </p:nvCxnSpPr>
        <p:spPr>
          <a:xfrm flipH="1" flipV="1">
            <a:off x="5592931" y="3120909"/>
            <a:ext cx="547458" cy="82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CF8F6DB-AC6B-443A-A53E-55854398626E}"/>
              </a:ext>
            </a:extLst>
          </p:cNvPr>
          <p:cNvCxnSpPr>
            <a:stCxn id="9" idx="0"/>
            <a:endCxn id="33" idx="4"/>
          </p:cNvCxnSpPr>
          <p:nvPr/>
        </p:nvCxnSpPr>
        <p:spPr>
          <a:xfrm flipV="1">
            <a:off x="6140389" y="3118159"/>
            <a:ext cx="479212" cy="82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F7285D1-5FFC-4FA0-967C-7F5119A178B2}"/>
              </a:ext>
            </a:extLst>
          </p:cNvPr>
          <p:cNvCxnSpPr>
            <a:stCxn id="9" idx="0"/>
            <a:endCxn id="37" idx="2"/>
          </p:cNvCxnSpPr>
          <p:nvPr/>
        </p:nvCxnSpPr>
        <p:spPr>
          <a:xfrm flipV="1">
            <a:off x="6140389" y="3447331"/>
            <a:ext cx="573349" cy="49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DCE4C6F-8222-4B1E-92BB-D89AD1D30103}"/>
              </a:ext>
            </a:extLst>
          </p:cNvPr>
          <p:cNvCxnSpPr>
            <a:stCxn id="10" idx="2"/>
            <a:endCxn id="34" idx="0"/>
          </p:cNvCxnSpPr>
          <p:nvPr/>
        </p:nvCxnSpPr>
        <p:spPr>
          <a:xfrm flipH="1">
            <a:off x="8288042" y="4556464"/>
            <a:ext cx="827846" cy="46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37EE4B-FD19-4511-A987-3DEEDC9E42FC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9115888" y="4556464"/>
            <a:ext cx="86554" cy="83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D53E38B-609D-46BF-BA8C-E26425D77380}"/>
              </a:ext>
            </a:extLst>
          </p:cNvPr>
          <p:cNvCxnSpPr>
            <a:stCxn id="10" idx="2"/>
            <a:endCxn id="36" idx="0"/>
          </p:cNvCxnSpPr>
          <p:nvPr/>
        </p:nvCxnSpPr>
        <p:spPr>
          <a:xfrm>
            <a:off x="9115888" y="4556464"/>
            <a:ext cx="993557" cy="322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F57CE9E6-2F63-4646-985A-9406A53D1FA9}"/>
              </a:ext>
            </a:extLst>
          </p:cNvPr>
          <p:cNvSpPr/>
          <p:nvPr/>
        </p:nvSpPr>
        <p:spPr>
          <a:xfrm>
            <a:off x="2354802" y="1608866"/>
            <a:ext cx="1114148" cy="612648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신명조"/>
              </a:rPr>
              <a:t>친구</a:t>
            </a:r>
          </a:p>
        </p:txBody>
      </p: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E0D280C6-3EF9-47B7-B246-6F4E614D5BA4}"/>
              </a:ext>
            </a:extLst>
          </p:cNvPr>
          <p:cNvSpPr/>
          <p:nvPr/>
        </p:nvSpPr>
        <p:spPr>
          <a:xfrm>
            <a:off x="2454676" y="2743761"/>
            <a:ext cx="914400" cy="612648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신명조"/>
              </a:rPr>
              <a:t>추가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E4F7001-1B4C-47A9-B888-4426C176FF6A}"/>
              </a:ext>
            </a:extLst>
          </p:cNvPr>
          <p:cNvCxnSpPr>
            <a:stCxn id="8" idx="0"/>
            <a:endCxn id="42" idx="2"/>
          </p:cNvCxnSpPr>
          <p:nvPr/>
        </p:nvCxnSpPr>
        <p:spPr>
          <a:xfrm flipV="1">
            <a:off x="2911876" y="3356409"/>
            <a:ext cx="0" cy="58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40CF94-2453-42E6-A33E-11F780082ED4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flipV="1">
            <a:off x="2911876" y="2221514"/>
            <a:ext cx="0" cy="522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E06A83C8-6004-4723-8DF6-CA03892914FD}"/>
              </a:ext>
            </a:extLst>
          </p:cNvPr>
          <p:cNvSpPr/>
          <p:nvPr/>
        </p:nvSpPr>
        <p:spPr>
          <a:xfrm>
            <a:off x="1440402" y="764044"/>
            <a:ext cx="914400" cy="479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친구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요청인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EF07158-B37F-496D-ABBE-1B75CF3F5C7E}"/>
              </a:ext>
            </a:extLst>
          </p:cNvPr>
          <p:cNvSpPr/>
          <p:nvPr/>
        </p:nvSpPr>
        <p:spPr>
          <a:xfrm>
            <a:off x="2454676" y="325304"/>
            <a:ext cx="914400" cy="479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친구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수락인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0B186A2-F1D4-407E-83F3-6DBFF807F36B}"/>
              </a:ext>
            </a:extLst>
          </p:cNvPr>
          <p:cNvSpPr/>
          <p:nvPr/>
        </p:nvSpPr>
        <p:spPr>
          <a:xfrm>
            <a:off x="3468950" y="876616"/>
            <a:ext cx="914400" cy="479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친구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수락일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F78E85-60C2-4467-8A73-405C96C560F7}"/>
              </a:ext>
            </a:extLst>
          </p:cNvPr>
          <p:cNvCxnSpPr>
            <a:stCxn id="41" idx="0"/>
            <a:endCxn id="48" idx="6"/>
          </p:cNvCxnSpPr>
          <p:nvPr/>
        </p:nvCxnSpPr>
        <p:spPr>
          <a:xfrm flipH="1" flipV="1">
            <a:off x="2354802" y="1003741"/>
            <a:ext cx="557074" cy="60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72D6F5-AA44-4931-9FBA-F68BB22FFDF6}"/>
              </a:ext>
            </a:extLst>
          </p:cNvPr>
          <p:cNvCxnSpPr>
            <a:stCxn id="41" idx="0"/>
            <a:endCxn id="50" idx="4"/>
          </p:cNvCxnSpPr>
          <p:nvPr/>
        </p:nvCxnSpPr>
        <p:spPr>
          <a:xfrm flipV="1">
            <a:off x="2911876" y="804698"/>
            <a:ext cx="0" cy="804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AFF2D6-A9F5-40EF-9FB8-92BF282C3433}"/>
              </a:ext>
            </a:extLst>
          </p:cNvPr>
          <p:cNvCxnSpPr>
            <a:stCxn id="41" idx="0"/>
            <a:endCxn id="52" idx="2"/>
          </p:cNvCxnSpPr>
          <p:nvPr/>
        </p:nvCxnSpPr>
        <p:spPr>
          <a:xfrm flipV="1">
            <a:off x="2911876" y="1116313"/>
            <a:ext cx="557074" cy="492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B4271-E882-4001-883C-578328C1AD0E}"/>
              </a:ext>
            </a:extLst>
          </p:cNvPr>
          <p:cNvSpPr txBox="1"/>
          <p:nvPr/>
        </p:nvSpPr>
        <p:spPr>
          <a:xfrm>
            <a:off x="2671394" y="222102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008459-786B-462D-883D-7BEFB4EDE6AD}"/>
              </a:ext>
            </a:extLst>
          </p:cNvPr>
          <p:cNvSpPr txBox="1"/>
          <p:nvPr/>
        </p:nvSpPr>
        <p:spPr>
          <a:xfrm>
            <a:off x="2671394" y="367125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D9738D-9F39-4E8F-816D-3B8B04347BAB}"/>
              </a:ext>
            </a:extLst>
          </p:cNvPr>
          <p:cNvSpPr txBox="1"/>
          <p:nvPr/>
        </p:nvSpPr>
        <p:spPr>
          <a:xfrm>
            <a:off x="3339623" y="393286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96EA7D-E293-4A98-8EDC-89D6425A5705}"/>
              </a:ext>
            </a:extLst>
          </p:cNvPr>
          <p:cNvSpPr txBox="1"/>
          <p:nvPr/>
        </p:nvSpPr>
        <p:spPr>
          <a:xfrm>
            <a:off x="5416768" y="3927219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4AC9E2-54E5-4407-B6CF-668EA26A66D9}"/>
              </a:ext>
            </a:extLst>
          </p:cNvPr>
          <p:cNvSpPr txBox="1"/>
          <p:nvPr/>
        </p:nvSpPr>
        <p:spPr>
          <a:xfrm>
            <a:off x="6619601" y="393286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DCF939-FB15-4063-ABF1-976DDDF90A15}"/>
              </a:ext>
            </a:extLst>
          </p:cNvPr>
          <p:cNvSpPr txBox="1"/>
          <p:nvPr/>
        </p:nvSpPr>
        <p:spPr>
          <a:xfrm>
            <a:off x="8392267" y="3932502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8699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39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신명조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우규 손</dc:creator>
  <cp:lastModifiedBy>우규 손</cp:lastModifiedBy>
  <cp:revision>7</cp:revision>
  <dcterms:created xsi:type="dcterms:W3CDTF">2018-05-31T12:20:20Z</dcterms:created>
  <dcterms:modified xsi:type="dcterms:W3CDTF">2018-06-01T06:37:21Z</dcterms:modified>
</cp:coreProperties>
</file>