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
  </p:notesMasterIdLst>
  <p:sldIdLst>
    <p:sldId id="256" r:id="rId2"/>
    <p:sldId id="283" r:id="rId3"/>
    <p:sldId id="282" r:id="rId4"/>
    <p:sldId id="261" r:id="rId5"/>
  </p:sldIdLst>
  <p:sldSz cx="12192000" cy="6858000"/>
  <p:notesSz cx="6858000" cy="9144000"/>
  <p:custDataLst>
    <p:tags r:id="rId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5C1"/>
    <a:srgbClr val="F39C12"/>
    <a:srgbClr val="F8C471"/>
    <a:srgbClr val="BA7609"/>
    <a:srgbClr val="A20000"/>
    <a:srgbClr val="A40000"/>
    <a:srgbClr val="9E0000"/>
    <a:srgbClr val="C7450B"/>
    <a:srgbClr val="E24E0C"/>
    <a:srgbClr val="DC61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6446" autoAdjust="0"/>
    <p:restoredTop sz="86408" autoAdjust="0"/>
  </p:normalViewPr>
  <p:slideViewPr>
    <p:cSldViewPr snapToGrid="0">
      <p:cViewPr>
        <p:scale>
          <a:sx n="103" d="100"/>
          <a:sy n="103" d="100"/>
        </p:scale>
        <p:origin x="272" y="23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89" d="100"/>
          <a:sy n="89" d="100"/>
        </p:scale>
        <p:origin x="384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tags" Target="tags/tag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2021/9/18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36883494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1A3DD89F-DCFF-4301-8FBD-8FE820FFEBF8}"/>
              </a:ext>
            </a:extLst>
          </p:cNvPr>
          <p:cNvSpPr/>
          <p:nvPr userDrawn="1"/>
        </p:nvSpPr>
        <p:spPr>
          <a:xfrm>
            <a:off x="0" y="0"/>
            <a:ext cx="12192000" cy="6858000"/>
          </a:xfrm>
          <a:prstGeom prst="rect">
            <a:avLst/>
          </a:prstGeom>
          <a:gradFill flip="none" rotWithShape="1">
            <a:gsLst>
              <a:gs pos="0">
                <a:srgbClr val="63B7EB"/>
              </a:gs>
              <a:gs pos="50000">
                <a:srgbClr val="B1D7F1"/>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a:p>
        </p:txBody>
      </p:sp>
      <p:pic>
        <p:nvPicPr>
          <p:cNvPr id="7" name="Picture 1">
            <a:extLst>
              <a:ext uri="{FF2B5EF4-FFF2-40B4-BE49-F238E27FC236}">
                <a16:creationId xmlns:a16="http://schemas.microsoft.com/office/drawing/2014/main" id="{10B946A2-B09E-4820-AF63-1A9F79CADCD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5973932" y="1087577"/>
            <a:ext cx="4721076" cy="4917281"/>
          </a:xfrm>
          <a:prstGeom prst="rect">
            <a:avLst/>
          </a:prstGeom>
        </p:spPr>
      </p:pic>
      <p:grpSp>
        <p:nvGrpSpPr>
          <p:cNvPr id="8" name="Group 1">
            <a:extLst>
              <a:ext uri="{FF2B5EF4-FFF2-40B4-BE49-F238E27FC236}">
                <a16:creationId xmlns:a16="http://schemas.microsoft.com/office/drawing/2014/main" id="{02235A6E-BDA8-477D-9C8F-05B17EA3ECBD}"/>
              </a:ext>
            </a:extLst>
          </p:cNvPr>
          <p:cNvGrpSpPr/>
          <p:nvPr userDrawn="1"/>
        </p:nvGrpSpPr>
        <p:grpSpPr>
          <a:xfrm rot="18672183">
            <a:off x="9485496" y="1654737"/>
            <a:ext cx="1394884" cy="2868084"/>
            <a:chOff x="4048125" y="660400"/>
            <a:chExt cx="1046163" cy="2151063"/>
          </a:xfrm>
        </p:grpSpPr>
        <p:grpSp>
          <p:nvGrpSpPr>
            <p:cNvPr id="9" name="Group 59">
              <a:extLst>
                <a:ext uri="{FF2B5EF4-FFF2-40B4-BE49-F238E27FC236}">
                  <a16:creationId xmlns:a16="http://schemas.microsoft.com/office/drawing/2014/main" id="{3BE23C2D-2D2A-4DAC-8C48-CA04A75ABBB3}"/>
                </a:ext>
              </a:extLst>
            </p:cNvPr>
            <p:cNvGrpSpPr/>
            <p:nvPr/>
          </p:nvGrpSpPr>
          <p:grpSpPr>
            <a:xfrm>
              <a:off x="4328741" y="2203315"/>
              <a:ext cx="486519" cy="608148"/>
              <a:chOff x="3215110" y="1690552"/>
              <a:chExt cx="486519" cy="608148"/>
            </a:xfrm>
          </p:grpSpPr>
          <p:sp>
            <p:nvSpPr>
              <p:cNvPr id="30" name="Freeform 16">
                <a:extLst>
                  <a:ext uri="{FF2B5EF4-FFF2-40B4-BE49-F238E27FC236}">
                    <a16:creationId xmlns:a16="http://schemas.microsoft.com/office/drawing/2014/main" id="{E0816649-0EDD-4EBD-A5C6-A4053CACFFC6}"/>
                  </a:ext>
                </a:extLst>
              </p:cNvPr>
              <p:cNvSpPr>
                <a:spLocks/>
              </p:cNvSpPr>
              <p:nvPr/>
            </p:nvSpPr>
            <p:spPr bwMode="auto">
              <a:xfrm>
                <a:off x="3215110" y="1724105"/>
                <a:ext cx="97514" cy="574595"/>
              </a:xfrm>
              <a:custGeom>
                <a:avLst/>
                <a:gdLst/>
                <a:ahLst/>
                <a:cxnLst>
                  <a:cxn ang="0">
                    <a:pos x="0" y="2192"/>
                  </a:cxn>
                  <a:cxn ang="0">
                    <a:pos x="189" y="0"/>
                  </a:cxn>
                  <a:cxn ang="0">
                    <a:pos x="372" y="0"/>
                  </a:cxn>
                  <a:cxn ang="0">
                    <a:pos x="221" y="2192"/>
                  </a:cxn>
                  <a:cxn ang="0">
                    <a:pos x="0" y="2192"/>
                  </a:cxn>
                </a:cxnLst>
                <a:rect l="0" t="0" r="r" b="b"/>
                <a:pathLst>
                  <a:path w="372" h="2192">
                    <a:moveTo>
                      <a:pt x="0" y="2192"/>
                    </a:moveTo>
                    <a:lnTo>
                      <a:pt x="189" y="0"/>
                    </a:lnTo>
                    <a:lnTo>
                      <a:pt x="372" y="0"/>
                    </a:lnTo>
                    <a:lnTo>
                      <a:pt x="221" y="2192"/>
                    </a:lnTo>
                    <a:lnTo>
                      <a:pt x="0" y="2192"/>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1" name="Freeform 17">
                <a:extLst>
                  <a:ext uri="{FF2B5EF4-FFF2-40B4-BE49-F238E27FC236}">
                    <a16:creationId xmlns:a16="http://schemas.microsoft.com/office/drawing/2014/main" id="{BFE1C691-EF99-4736-B400-CEBE7CD17017}"/>
                  </a:ext>
                </a:extLst>
              </p:cNvPr>
              <p:cNvSpPr>
                <a:spLocks/>
              </p:cNvSpPr>
              <p:nvPr/>
            </p:nvSpPr>
            <p:spPr bwMode="auto">
              <a:xfrm>
                <a:off x="3585242" y="1690552"/>
                <a:ext cx="116387" cy="608148"/>
              </a:xfrm>
              <a:custGeom>
                <a:avLst/>
                <a:gdLst/>
                <a:ahLst/>
                <a:cxnLst>
                  <a:cxn ang="0">
                    <a:pos x="242" y="0"/>
                  </a:cxn>
                  <a:cxn ang="0">
                    <a:pos x="447" y="2320"/>
                  </a:cxn>
                  <a:cxn ang="0">
                    <a:pos x="101" y="2320"/>
                  </a:cxn>
                  <a:cxn ang="0">
                    <a:pos x="0" y="116"/>
                  </a:cxn>
                  <a:cxn ang="0">
                    <a:pos x="106" y="0"/>
                  </a:cxn>
                  <a:cxn ang="0">
                    <a:pos x="242" y="0"/>
                  </a:cxn>
                </a:cxnLst>
                <a:rect l="0" t="0" r="r" b="b"/>
                <a:pathLst>
                  <a:path w="447" h="2320">
                    <a:moveTo>
                      <a:pt x="242" y="0"/>
                    </a:moveTo>
                    <a:lnTo>
                      <a:pt x="447" y="2320"/>
                    </a:lnTo>
                    <a:lnTo>
                      <a:pt x="101" y="2320"/>
                    </a:lnTo>
                    <a:lnTo>
                      <a:pt x="0" y="116"/>
                    </a:lnTo>
                    <a:lnTo>
                      <a:pt x="106" y="0"/>
                    </a:lnTo>
                    <a:lnTo>
                      <a:pt x="242" y="0"/>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2" name="Freeform 18">
                <a:extLst>
                  <a:ext uri="{FF2B5EF4-FFF2-40B4-BE49-F238E27FC236}">
                    <a16:creationId xmlns:a16="http://schemas.microsoft.com/office/drawing/2014/main" id="{012E23B3-F283-432E-846B-0BCCF85C4BE3}"/>
                  </a:ext>
                </a:extLst>
              </p:cNvPr>
              <p:cNvSpPr>
                <a:spLocks/>
              </p:cNvSpPr>
              <p:nvPr/>
            </p:nvSpPr>
            <p:spPr bwMode="auto">
              <a:xfrm>
                <a:off x="3520233" y="1783627"/>
                <a:ext cx="91223" cy="515073"/>
              </a:xfrm>
              <a:custGeom>
                <a:avLst/>
                <a:gdLst/>
                <a:ahLst/>
                <a:cxnLst>
                  <a:cxn ang="0">
                    <a:pos x="45" y="1711"/>
                  </a:cxn>
                  <a:cxn ang="0">
                    <a:pos x="0" y="0"/>
                  </a:cxn>
                  <a:cxn ang="0">
                    <a:pos x="266" y="0"/>
                  </a:cxn>
                  <a:cxn ang="0">
                    <a:pos x="349" y="1711"/>
                  </a:cxn>
                  <a:cxn ang="0">
                    <a:pos x="45" y="1711"/>
                  </a:cxn>
                </a:cxnLst>
                <a:rect l="0" t="0" r="r" b="b"/>
                <a:pathLst>
                  <a:path w="349" h="1711">
                    <a:moveTo>
                      <a:pt x="45" y="1711"/>
                    </a:moveTo>
                    <a:lnTo>
                      <a:pt x="0" y="0"/>
                    </a:lnTo>
                    <a:lnTo>
                      <a:pt x="266" y="0"/>
                    </a:lnTo>
                    <a:lnTo>
                      <a:pt x="349" y="1711"/>
                    </a:lnTo>
                    <a:lnTo>
                      <a:pt x="45" y="1711"/>
                    </a:lnTo>
                    <a:close/>
                  </a:path>
                </a:pathLst>
              </a:custGeom>
              <a:gradFill flip="none" rotWithShape="1">
                <a:gsLst>
                  <a:gs pos="0">
                    <a:srgbClr val="FFFFFF">
                      <a:lumMod val="85000"/>
                      <a:shade val="30000"/>
                      <a:satMod val="115000"/>
                    </a:srgbClr>
                  </a:gs>
                  <a:gs pos="50000">
                    <a:srgbClr val="FFFFFF">
                      <a:lumMod val="85000"/>
                      <a:shade val="67500"/>
                      <a:satMod val="115000"/>
                    </a:srgbClr>
                  </a:gs>
                  <a:gs pos="100000">
                    <a:srgbClr val="FFFFFF">
                      <a:lumMod val="85000"/>
                      <a:shade val="100000"/>
                      <a:satMod val="115000"/>
                    </a:srgbClr>
                  </a:gs>
                </a:gsLst>
                <a:path path="circle">
                  <a:fillToRect l="100000" b="100000"/>
                </a:path>
                <a:tileRect t="-100000" r="-100000"/>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3" name="Freeform 19">
                <a:extLst>
                  <a:ext uri="{FF2B5EF4-FFF2-40B4-BE49-F238E27FC236}">
                    <a16:creationId xmlns:a16="http://schemas.microsoft.com/office/drawing/2014/main" id="{B7400716-5569-46BE-BA5A-6DF88260AB32}"/>
                  </a:ext>
                </a:extLst>
              </p:cNvPr>
              <p:cNvSpPr>
                <a:spLocks/>
              </p:cNvSpPr>
              <p:nvPr/>
            </p:nvSpPr>
            <p:spPr bwMode="auto">
              <a:xfrm>
                <a:off x="3374487" y="1849928"/>
                <a:ext cx="157280" cy="448772"/>
              </a:xfrm>
              <a:custGeom>
                <a:avLst/>
                <a:gdLst/>
                <a:ahLst/>
                <a:cxnLst>
                  <a:cxn ang="0">
                    <a:pos x="555" y="0"/>
                  </a:cxn>
                  <a:cxn ang="0">
                    <a:pos x="600" y="1711"/>
                  </a:cxn>
                  <a:cxn ang="0">
                    <a:pos x="0" y="1711"/>
                  </a:cxn>
                  <a:cxn ang="0">
                    <a:pos x="41" y="0"/>
                  </a:cxn>
                  <a:cxn ang="0">
                    <a:pos x="555" y="0"/>
                  </a:cxn>
                </a:cxnLst>
                <a:rect l="0" t="0" r="r" b="b"/>
                <a:pathLst>
                  <a:path w="600" h="1711">
                    <a:moveTo>
                      <a:pt x="555" y="0"/>
                    </a:moveTo>
                    <a:lnTo>
                      <a:pt x="600" y="1711"/>
                    </a:lnTo>
                    <a:lnTo>
                      <a:pt x="0" y="1711"/>
                    </a:lnTo>
                    <a:lnTo>
                      <a:pt x="41" y="0"/>
                    </a:lnTo>
                    <a:lnTo>
                      <a:pt x="555" y="0"/>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4" name="Freeform 20">
                <a:extLst>
                  <a:ext uri="{FF2B5EF4-FFF2-40B4-BE49-F238E27FC236}">
                    <a16:creationId xmlns:a16="http://schemas.microsoft.com/office/drawing/2014/main" id="{B0E8FA1B-8306-4D85-B184-78ACDF7D14F6}"/>
                  </a:ext>
                </a:extLst>
              </p:cNvPr>
              <p:cNvSpPr>
                <a:spLocks/>
              </p:cNvSpPr>
              <p:nvPr/>
            </p:nvSpPr>
            <p:spPr bwMode="auto">
              <a:xfrm>
                <a:off x="3272779" y="1783627"/>
                <a:ext cx="112193" cy="515073"/>
              </a:xfrm>
              <a:custGeom>
                <a:avLst/>
                <a:gdLst/>
                <a:ahLst/>
                <a:cxnLst>
                  <a:cxn ang="0">
                    <a:pos x="386" y="1711"/>
                  </a:cxn>
                  <a:cxn ang="0">
                    <a:pos x="427" y="0"/>
                  </a:cxn>
                  <a:cxn ang="0">
                    <a:pos x="118" y="0"/>
                  </a:cxn>
                  <a:cxn ang="0">
                    <a:pos x="0" y="1711"/>
                  </a:cxn>
                  <a:cxn ang="0">
                    <a:pos x="386" y="1711"/>
                  </a:cxn>
                </a:cxnLst>
                <a:rect l="0" t="0" r="r" b="b"/>
                <a:pathLst>
                  <a:path w="427" h="1711">
                    <a:moveTo>
                      <a:pt x="386" y="1711"/>
                    </a:moveTo>
                    <a:lnTo>
                      <a:pt x="427" y="0"/>
                    </a:lnTo>
                    <a:lnTo>
                      <a:pt x="118" y="0"/>
                    </a:lnTo>
                    <a:lnTo>
                      <a:pt x="0" y="1711"/>
                    </a:lnTo>
                    <a:lnTo>
                      <a:pt x="386" y="1711"/>
                    </a:lnTo>
                    <a:close/>
                  </a:path>
                </a:pathLst>
              </a:custGeom>
              <a:gradFill flip="none" rotWithShape="1">
                <a:gsLst>
                  <a:gs pos="0">
                    <a:srgbClr val="FFFFFF">
                      <a:lumMod val="85000"/>
                      <a:shade val="30000"/>
                      <a:satMod val="115000"/>
                    </a:srgbClr>
                  </a:gs>
                  <a:gs pos="50000">
                    <a:srgbClr val="FFFFFF">
                      <a:lumMod val="85000"/>
                      <a:shade val="67500"/>
                      <a:satMod val="115000"/>
                    </a:srgbClr>
                  </a:gs>
                  <a:gs pos="100000">
                    <a:srgbClr val="FFFFFF">
                      <a:lumMod val="85000"/>
                      <a:shade val="100000"/>
                      <a:satMod val="115000"/>
                    </a:srgbClr>
                  </a:gs>
                </a:gsLst>
                <a:path path="circle">
                  <a:fillToRect l="100000" b="100000"/>
                </a:path>
                <a:tileRect t="-100000" r="-100000"/>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grpSp>
        <p:grpSp>
          <p:nvGrpSpPr>
            <p:cNvPr id="10" name="Group 77">
              <a:extLst>
                <a:ext uri="{FF2B5EF4-FFF2-40B4-BE49-F238E27FC236}">
                  <a16:creationId xmlns:a16="http://schemas.microsoft.com/office/drawing/2014/main" id="{9F1588A9-21CE-4F79-9356-83BA9EB83900}"/>
                </a:ext>
              </a:extLst>
            </p:cNvPr>
            <p:cNvGrpSpPr/>
            <p:nvPr/>
          </p:nvGrpSpPr>
          <p:grpSpPr>
            <a:xfrm>
              <a:off x="4048125" y="660400"/>
              <a:ext cx="1046163" cy="1893888"/>
              <a:chOff x="4048125" y="660400"/>
              <a:chExt cx="1046163" cy="1893888"/>
            </a:xfrm>
          </p:grpSpPr>
          <p:sp>
            <p:nvSpPr>
              <p:cNvPr id="11" name="Freeform 8">
                <a:extLst>
                  <a:ext uri="{FF2B5EF4-FFF2-40B4-BE49-F238E27FC236}">
                    <a16:creationId xmlns:a16="http://schemas.microsoft.com/office/drawing/2014/main" id="{156CA861-59FB-4E79-BFE5-DECD101F5A92}"/>
                  </a:ext>
                </a:extLst>
              </p:cNvPr>
              <p:cNvSpPr>
                <a:spLocks/>
              </p:cNvSpPr>
              <p:nvPr/>
            </p:nvSpPr>
            <p:spPr bwMode="auto">
              <a:xfrm>
                <a:off x="4048125" y="1368425"/>
                <a:ext cx="201613" cy="447675"/>
              </a:xfrm>
              <a:custGeom>
                <a:avLst/>
                <a:gdLst>
                  <a:gd name="T0" fmla="*/ 0 w 464"/>
                  <a:gd name="T1" fmla="*/ 279 h 1029"/>
                  <a:gd name="T2" fmla="*/ 464 w 464"/>
                  <a:gd name="T3" fmla="*/ 0 h 1029"/>
                  <a:gd name="T4" fmla="*/ 444 w 464"/>
                  <a:gd name="T5" fmla="*/ 641 h 1029"/>
                  <a:gd name="T6" fmla="*/ 319 w 464"/>
                  <a:gd name="T7" fmla="*/ 802 h 1029"/>
                  <a:gd name="T8" fmla="*/ 205 w 464"/>
                  <a:gd name="T9" fmla="*/ 1029 h 1029"/>
                  <a:gd name="T10" fmla="*/ 59 w 464"/>
                  <a:gd name="T11" fmla="*/ 966 h 1029"/>
                  <a:gd name="T12" fmla="*/ 0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0" y="279"/>
                    </a:moveTo>
                    <a:cubicBezTo>
                      <a:pt x="464" y="0"/>
                      <a:pt x="464" y="0"/>
                      <a:pt x="464" y="0"/>
                    </a:cubicBezTo>
                    <a:cubicBezTo>
                      <a:pt x="444" y="641"/>
                      <a:pt x="444" y="641"/>
                      <a:pt x="444" y="641"/>
                    </a:cubicBezTo>
                    <a:cubicBezTo>
                      <a:pt x="444" y="641"/>
                      <a:pt x="379" y="713"/>
                      <a:pt x="319" y="802"/>
                    </a:cubicBezTo>
                    <a:cubicBezTo>
                      <a:pt x="266" y="881"/>
                      <a:pt x="205" y="1029"/>
                      <a:pt x="205" y="1029"/>
                    </a:cubicBezTo>
                    <a:cubicBezTo>
                      <a:pt x="59" y="966"/>
                      <a:pt x="59" y="966"/>
                      <a:pt x="59" y="966"/>
                    </a:cubicBezTo>
                    <a:lnTo>
                      <a:pt x="0"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4" name="Freeform 9">
                <a:extLst>
                  <a:ext uri="{FF2B5EF4-FFF2-40B4-BE49-F238E27FC236}">
                    <a16:creationId xmlns:a16="http://schemas.microsoft.com/office/drawing/2014/main" id="{261308A0-82E4-4AE3-BF74-E6D4FDB862A5}"/>
                  </a:ext>
                </a:extLst>
              </p:cNvPr>
              <p:cNvSpPr>
                <a:spLocks/>
              </p:cNvSpPr>
              <p:nvPr/>
            </p:nvSpPr>
            <p:spPr bwMode="auto">
              <a:xfrm>
                <a:off x="4892675" y="1368425"/>
                <a:ext cx="201613" cy="447675"/>
              </a:xfrm>
              <a:custGeom>
                <a:avLst/>
                <a:gdLst>
                  <a:gd name="T0" fmla="*/ 464 w 464"/>
                  <a:gd name="T1" fmla="*/ 279 h 1029"/>
                  <a:gd name="T2" fmla="*/ 0 w 464"/>
                  <a:gd name="T3" fmla="*/ 0 h 1029"/>
                  <a:gd name="T4" fmla="*/ 20 w 464"/>
                  <a:gd name="T5" fmla="*/ 641 h 1029"/>
                  <a:gd name="T6" fmla="*/ 145 w 464"/>
                  <a:gd name="T7" fmla="*/ 802 h 1029"/>
                  <a:gd name="T8" fmla="*/ 259 w 464"/>
                  <a:gd name="T9" fmla="*/ 1029 h 1029"/>
                  <a:gd name="T10" fmla="*/ 405 w 464"/>
                  <a:gd name="T11" fmla="*/ 966 h 1029"/>
                  <a:gd name="T12" fmla="*/ 464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464" y="279"/>
                    </a:moveTo>
                    <a:cubicBezTo>
                      <a:pt x="0" y="0"/>
                      <a:pt x="0" y="0"/>
                      <a:pt x="0" y="0"/>
                    </a:cubicBezTo>
                    <a:cubicBezTo>
                      <a:pt x="20" y="641"/>
                      <a:pt x="20" y="641"/>
                      <a:pt x="20" y="641"/>
                    </a:cubicBezTo>
                    <a:cubicBezTo>
                      <a:pt x="20" y="641"/>
                      <a:pt x="85" y="713"/>
                      <a:pt x="145" y="802"/>
                    </a:cubicBezTo>
                    <a:cubicBezTo>
                      <a:pt x="198" y="881"/>
                      <a:pt x="259" y="1029"/>
                      <a:pt x="259" y="1029"/>
                    </a:cubicBezTo>
                    <a:cubicBezTo>
                      <a:pt x="405" y="966"/>
                      <a:pt x="405" y="966"/>
                      <a:pt x="405" y="966"/>
                    </a:cubicBezTo>
                    <a:lnTo>
                      <a:pt x="464"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5" name="Freeform 10">
                <a:extLst>
                  <a:ext uri="{FF2B5EF4-FFF2-40B4-BE49-F238E27FC236}">
                    <a16:creationId xmlns:a16="http://schemas.microsoft.com/office/drawing/2014/main" id="{940FBE45-E3A0-4088-A134-F4A2E2B3E3F5}"/>
                  </a:ext>
                </a:extLst>
              </p:cNvPr>
              <p:cNvSpPr>
                <a:spLocks/>
              </p:cNvSpPr>
              <p:nvPr/>
            </p:nvSpPr>
            <p:spPr bwMode="auto">
              <a:xfrm>
                <a:off x="4249738" y="1679575"/>
                <a:ext cx="322263" cy="106363"/>
              </a:xfrm>
              <a:custGeom>
                <a:avLst/>
                <a:gdLst>
                  <a:gd name="T0" fmla="*/ 209 w 738"/>
                  <a:gd name="T1" fmla="*/ 185 h 246"/>
                  <a:gd name="T2" fmla="*/ 738 w 738"/>
                  <a:gd name="T3" fmla="*/ 213 h 246"/>
                  <a:gd name="T4" fmla="*/ 738 w 738"/>
                  <a:gd name="T5" fmla="*/ 102 h 246"/>
                  <a:gd name="T6" fmla="*/ 323 w 738"/>
                  <a:gd name="T7" fmla="*/ 74 h 246"/>
                  <a:gd name="T8" fmla="*/ 21 w 738"/>
                  <a:gd name="T9" fmla="*/ 0 h 246"/>
                  <a:gd name="T10" fmla="*/ 20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209" y="185"/>
                    </a:moveTo>
                    <a:cubicBezTo>
                      <a:pt x="416" y="246"/>
                      <a:pt x="738" y="213"/>
                      <a:pt x="738" y="213"/>
                    </a:cubicBezTo>
                    <a:cubicBezTo>
                      <a:pt x="738" y="102"/>
                      <a:pt x="738" y="102"/>
                      <a:pt x="738" y="102"/>
                    </a:cubicBezTo>
                    <a:cubicBezTo>
                      <a:pt x="738" y="102"/>
                      <a:pt x="477" y="91"/>
                      <a:pt x="323" y="74"/>
                    </a:cubicBezTo>
                    <a:cubicBezTo>
                      <a:pt x="142" y="54"/>
                      <a:pt x="21" y="0"/>
                      <a:pt x="21" y="0"/>
                    </a:cubicBezTo>
                    <a:cubicBezTo>
                      <a:pt x="21" y="0"/>
                      <a:pt x="0" y="123"/>
                      <a:pt x="209" y="185"/>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6" name="Freeform 11">
                <a:extLst>
                  <a:ext uri="{FF2B5EF4-FFF2-40B4-BE49-F238E27FC236}">
                    <a16:creationId xmlns:a16="http://schemas.microsoft.com/office/drawing/2014/main" id="{BBB9D95F-507B-4053-B542-67A6B7D04A53}"/>
                  </a:ext>
                </a:extLst>
              </p:cNvPr>
              <p:cNvSpPr>
                <a:spLocks/>
              </p:cNvSpPr>
              <p:nvPr/>
            </p:nvSpPr>
            <p:spPr bwMode="auto">
              <a:xfrm>
                <a:off x="4572000" y="1679575"/>
                <a:ext cx="320675" cy="106363"/>
              </a:xfrm>
              <a:custGeom>
                <a:avLst/>
                <a:gdLst>
                  <a:gd name="T0" fmla="*/ 529 w 738"/>
                  <a:gd name="T1" fmla="*/ 185 h 246"/>
                  <a:gd name="T2" fmla="*/ 0 w 738"/>
                  <a:gd name="T3" fmla="*/ 213 h 246"/>
                  <a:gd name="T4" fmla="*/ 0 w 738"/>
                  <a:gd name="T5" fmla="*/ 102 h 246"/>
                  <a:gd name="T6" fmla="*/ 415 w 738"/>
                  <a:gd name="T7" fmla="*/ 74 h 246"/>
                  <a:gd name="T8" fmla="*/ 717 w 738"/>
                  <a:gd name="T9" fmla="*/ 0 h 246"/>
                  <a:gd name="T10" fmla="*/ 52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529" y="185"/>
                    </a:moveTo>
                    <a:cubicBezTo>
                      <a:pt x="322" y="246"/>
                      <a:pt x="0" y="213"/>
                      <a:pt x="0" y="213"/>
                    </a:cubicBezTo>
                    <a:cubicBezTo>
                      <a:pt x="0" y="102"/>
                      <a:pt x="0" y="102"/>
                      <a:pt x="0" y="102"/>
                    </a:cubicBezTo>
                    <a:cubicBezTo>
                      <a:pt x="0" y="102"/>
                      <a:pt x="261" y="91"/>
                      <a:pt x="415" y="74"/>
                    </a:cubicBezTo>
                    <a:cubicBezTo>
                      <a:pt x="596" y="54"/>
                      <a:pt x="717" y="0"/>
                      <a:pt x="717" y="0"/>
                    </a:cubicBezTo>
                    <a:cubicBezTo>
                      <a:pt x="717" y="0"/>
                      <a:pt x="738" y="123"/>
                      <a:pt x="529" y="185"/>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7" name="Freeform 20">
                <a:extLst>
                  <a:ext uri="{FF2B5EF4-FFF2-40B4-BE49-F238E27FC236}">
                    <a16:creationId xmlns:a16="http://schemas.microsoft.com/office/drawing/2014/main" id="{E5C1A780-BA17-4DD3-A4C3-E9106D228A2A}"/>
                  </a:ext>
                </a:extLst>
              </p:cNvPr>
              <p:cNvSpPr>
                <a:spLocks/>
              </p:cNvSpPr>
              <p:nvPr/>
            </p:nvSpPr>
            <p:spPr bwMode="auto">
              <a:xfrm>
                <a:off x="4572000" y="1787525"/>
                <a:ext cx="300038" cy="766763"/>
              </a:xfrm>
              <a:custGeom>
                <a:avLst/>
                <a:gdLst>
                  <a:gd name="T0" fmla="*/ 603 w 690"/>
                  <a:gd name="T1" fmla="*/ 908 h 1762"/>
                  <a:gd name="T2" fmla="*/ 485 w 690"/>
                  <a:gd name="T3" fmla="*/ 686 h 1762"/>
                  <a:gd name="T4" fmla="*/ 434 w 690"/>
                  <a:gd name="T5" fmla="*/ 1060 h 1762"/>
                  <a:gd name="T6" fmla="*/ 0 w 690"/>
                  <a:gd name="T7" fmla="*/ 1762 h 1762"/>
                  <a:gd name="T8" fmla="*/ 0 w 690"/>
                  <a:gd name="T9" fmla="*/ 0 h 1762"/>
                  <a:gd name="T10" fmla="*/ 391 w 690"/>
                  <a:gd name="T11" fmla="*/ 0 h 1762"/>
                  <a:gd name="T12" fmla="*/ 608 w 690"/>
                  <a:gd name="T13" fmla="*/ 416 h 1762"/>
                  <a:gd name="T14" fmla="*/ 603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603" y="908"/>
                    </a:moveTo>
                    <a:cubicBezTo>
                      <a:pt x="485" y="686"/>
                      <a:pt x="485" y="686"/>
                      <a:pt x="485" y="686"/>
                    </a:cubicBezTo>
                    <a:cubicBezTo>
                      <a:pt x="485" y="686"/>
                      <a:pt x="506" y="858"/>
                      <a:pt x="434" y="1060"/>
                    </a:cubicBezTo>
                    <a:cubicBezTo>
                      <a:pt x="343" y="1316"/>
                      <a:pt x="0" y="1762"/>
                      <a:pt x="0" y="1762"/>
                    </a:cubicBezTo>
                    <a:cubicBezTo>
                      <a:pt x="0" y="0"/>
                      <a:pt x="0" y="0"/>
                      <a:pt x="0" y="0"/>
                    </a:cubicBezTo>
                    <a:cubicBezTo>
                      <a:pt x="391" y="0"/>
                      <a:pt x="391" y="0"/>
                      <a:pt x="391" y="0"/>
                    </a:cubicBezTo>
                    <a:cubicBezTo>
                      <a:pt x="391" y="0"/>
                      <a:pt x="541" y="213"/>
                      <a:pt x="608" y="416"/>
                    </a:cubicBezTo>
                    <a:cubicBezTo>
                      <a:pt x="690" y="664"/>
                      <a:pt x="603" y="908"/>
                      <a:pt x="603" y="908"/>
                    </a:cubicBezTo>
                    <a:close/>
                  </a:path>
                </a:pathLst>
              </a:custGeom>
              <a:solidFill>
                <a:srgbClr val="F8C47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8" name="Freeform 21">
                <a:extLst>
                  <a:ext uri="{FF2B5EF4-FFF2-40B4-BE49-F238E27FC236}">
                    <a16:creationId xmlns:a16="http://schemas.microsoft.com/office/drawing/2014/main" id="{DDE61E43-D787-48DF-B32A-BC1F0CB663F3}"/>
                  </a:ext>
                </a:extLst>
              </p:cNvPr>
              <p:cNvSpPr>
                <a:spLocks/>
              </p:cNvSpPr>
              <p:nvPr/>
            </p:nvSpPr>
            <p:spPr bwMode="auto">
              <a:xfrm>
                <a:off x="4270375" y="1787525"/>
                <a:ext cx="301625" cy="766763"/>
              </a:xfrm>
              <a:custGeom>
                <a:avLst/>
                <a:gdLst>
                  <a:gd name="T0" fmla="*/ 87 w 690"/>
                  <a:gd name="T1" fmla="*/ 908 h 1762"/>
                  <a:gd name="T2" fmla="*/ 205 w 690"/>
                  <a:gd name="T3" fmla="*/ 686 h 1762"/>
                  <a:gd name="T4" fmla="*/ 256 w 690"/>
                  <a:gd name="T5" fmla="*/ 1060 h 1762"/>
                  <a:gd name="T6" fmla="*/ 690 w 690"/>
                  <a:gd name="T7" fmla="*/ 1762 h 1762"/>
                  <a:gd name="T8" fmla="*/ 690 w 690"/>
                  <a:gd name="T9" fmla="*/ 0 h 1762"/>
                  <a:gd name="T10" fmla="*/ 299 w 690"/>
                  <a:gd name="T11" fmla="*/ 0 h 1762"/>
                  <a:gd name="T12" fmla="*/ 82 w 690"/>
                  <a:gd name="T13" fmla="*/ 416 h 1762"/>
                  <a:gd name="T14" fmla="*/ 87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87" y="908"/>
                    </a:moveTo>
                    <a:cubicBezTo>
                      <a:pt x="205" y="686"/>
                      <a:pt x="205" y="686"/>
                      <a:pt x="205" y="686"/>
                    </a:cubicBezTo>
                    <a:cubicBezTo>
                      <a:pt x="205" y="686"/>
                      <a:pt x="184" y="858"/>
                      <a:pt x="256" y="1060"/>
                    </a:cubicBezTo>
                    <a:cubicBezTo>
                      <a:pt x="347" y="1316"/>
                      <a:pt x="690" y="1762"/>
                      <a:pt x="690" y="1762"/>
                    </a:cubicBezTo>
                    <a:cubicBezTo>
                      <a:pt x="690" y="0"/>
                      <a:pt x="690" y="0"/>
                      <a:pt x="690" y="0"/>
                    </a:cubicBezTo>
                    <a:cubicBezTo>
                      <a:pt x="299" y="0"/>
                      <a:pt x="299" y="0"/>
                      <a:pt x="299" y="0"/>
                    </a:cubicBezTo>
                    <a:cubicBezTo>
                      <a:pt x="299" y="0"/>
                      <a:pt x="149" y="213"/>
                      <a:pt x="82" y="416"/>
                    </a:cubicBezTo>
                    <a:cubicBezTo>
                      <a:pt x="0" y="664"/>
                      <a:pt x="87" y="908"/>
                      <a:pt x="87" y="908"/>
                    </a:cubicBezTo>
                    <a:close/>
                  </a:path>
                </a:pathLst>
              </a:custGeom>
              <a:solidFill>
                <a:srgbClr val="FCE5C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9" name="Freeform 22">
                <a:extLst>
                  <a:ext uri="{FF2B5EF4-FFF2-40B4-BE49-F238E27FC236}">
                    <a16:creationId xmlns:a16="http://schemas.microsoft.com/office/drawing/2014/main" id="{354C2C10-73A9-455E-BCCC-AD10FB5C9DD7}"/>
                  </a:ext>
                </a:extLst>
              </p:cNvPr>
              <p:cNvSpPr>
                <a:spLocks/>
              </p:cNvSpPr>
              <p:nvPr/>
            </p:nvSpPr>
            <p:spPr bwMode="auto">
              <a:xfrm>
                <a:off x="4572000" y="1787525"/>
                <a:ext cx="200025" cy="520700"/>
              </a:xfrm>
              <a:custGeom>
                <a:avLst/>
                <a:gdLst>
                  <a:gd name="T0" fmla="*/ 403 w 462"/>
                  <a:gd name="T1" fmla="*/ 616 h 1196"/>
                  <a:gd name="T2" fmla="*/ 325 w 462"/>
                  <a:gd name="T3" fmla="*/ 465 h 1196"/>
                  <a:gd name="T4" fmla="*/ 290 w 462"/>
                  <a:gd name="T5" fmla="*/ 719 h 1196"/>
                  <a:gd name="T6" fmla="*/ 0 w 462"/>
                  <a:gd name="T7" fmla="*/ 1196 h 1196"/>
                  <a:gd name="T8" fmla="*/ 0 w 462"/>
                  <a:gd name="T9" fmla="*/ 0 h 1196"/>
                  <a:gd name="T10" fmla="*/ 262 w 462"/>
                  <a:gd name="T11" fmla="*/ 0 h 1196"/>
                  <a:gd name="T12" fmla="*/ 407 w 462"/>
                  <a:gd name="T13" fmla="*/ 282 h 1196"/>
                  <a:gd name="T14" fmla="*/ 403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403" y="616"/>
                    </a:moveTo>
                    <a:cubicBezTo>
                      <a:pt x="325" y="465"/>
                      <a:pt x="325" y="465"/>
                      <a:pt x="325" y="465"/>
                    </a:cubicBezTo>
                    <a:cubicBezTo>
                      <a:pt x="325" y="465"/>
                      <a:pt x="339" y="582"/>
                      <a:pt x="290" y="719"/>
                    </a:cubicBezTo>
                    <a:cubicBezTo>
                      <a:pt x="230" y="893"/>
                      <a:pt x="0" y="1196"/>
                      <a:pt x="0" y="1196"/>
                    </a:cubicBezTo>
                    <a:cubicBezTo>
                      <a:pt x="0" y="0"/>
                      <a:pt x="0" y="0"/>
                      <a:pt x="0" y="0"/>
                    </a:cubicBezTo>
                    <a:cubicBezTo>
                      <a:pt x="262" y="0"/>
                      <a:pt x="262" y="0"/>
                      <a:pt x="262" y="0"/>
                    </a:cubicBezTo>
                    <a:cubicBezTo>
                      <a:pt x="262" y="0"/>
                      <a:pt x="362" y="145"/>
                      <a:pt x="407" y="282"/>
                    </a:cubicBezTo>
                    <a:cubicBezTo>
                      <a:pt x="462" y="450"/>
                      <a:pt x="403" y="616"/>
                      <a:pt x="403" y="616"/>
                    </a:cubicBezTo>
                    <a:close/>
                  </a:path>
                </a:pathLst>
              </a:custGeom>
              <a:solidFill>
                <a:srgbClr val="BA760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0" name="Freeform 23">
                <a:extLst>
                  <a:ext uri="{FF2B5EF4-FFF2-40B4-BE49-F238E27FC236}">
                    <a16:creationId xmlns:a16="http://schemas.microsoft.com/office/drawing/2014/main" id="{D24852B6-8263-4A9D-ACB6-2A95AB881FE9}"/>
                  </a:ext>
                </a:extLst>
              </p:cNvPr>
              <p:cNvSpPr>
                <a:spLocks/>
              </p:cNvSpPr>
              <p:nvPr/>
            </p:nvSpPr>
            <p:spPr bwMode="auto">
              <a:xfrm>
                <a:off x="4370388" y="1787525"/>
                <a:ext cx="201613" cy="520700"/>
              </a:xfrm>
              <a:custGeom>
                <a:avLst/>
                <a:gdLst>
                  <a:gd name="T0" fmla="*/ 59 w 462"/>
                  <a:gd name="T1" fmla="*/ 616 h 1196"/>
                  <a:gd name="T2" fmla="*/ 137 w 462"/>
                  <a:gd name="T3" fmla="*/ 465 h 1196"/>
                  <a:gd name="T4" fmla="*/ 172 w 462"/>
                  <a:gd name="T5" fmla="*/ 719 h 1196"/>
                  <a:gd name="T6" fmla="*/ 462 w 462"/>
                  <a:gd name="T7" fmla="*/ 1196 h 1196"/>
                  <a:gd name="T8" fmla="*/ 462 w 462"/>
                  <a:gd name="T9" fmla="*/ 0 h 1196"/>
                  <a:gd name="T10" fmla="*/ 200 w 462"/>
                  <a:gd name="T11" fmla="*/ 0 h 1196"/>
                  <a:gd name="T12" fmla="*/ 55 w 462"/>
                  <a:gd name="T13" fmla="*/ 282 h 1196"/>
                  <a:gd name="T14" fmla="*/ 59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59" y="616"/>
                    </a:moveTo>
                    <a:cubicBezTo>
                      <a:pt x="137" y="465"/>
                      <a:pt x="137" y="465"/>
                      <a:pt x="137" y="465"/>
                    </a:cubicBezTo>
                    <a:cubicBezTo>
                      <a:pt x="137" y="465"/>
                      <a:pt x="123" y="582"/>
                      <a:pt x="172" y="719"/>
                    </a:cubicBezTo>
                    <a:cubicBezTo>
                      <a:pt x="232" y="893"/>
                      <a:pt x="462" y="1196"/>
                      <a:pt x="462" y="1196"/>
                    </a:cubicBezTo>
                    <a:cubicBezTo>
                      <a:pt x="462" y="0"/>
                      <a:pt x="462" y="0"/>
                      <a:pt x="462" y="0"/>
                    </a:cubicBezTo>
                    <a:cubicBezTo>
                      <a:pt x="200" y="0"/>
                      <a:pt x="200" y="0"/>
                      <a:pt x="200" y="0"/>
                    </a:cubicBezTo>
                    <a:cubicBezTo>
                      <a:pt x="200" y="0"/>
                      <a:pt x="100" y="145"/>
                      <a:pt x="55" y="282"/>
                    </a:cubicBezTo>
                    <a:cubicBezTo>
                      <a:pt x="0" y="450"/>
                      <a:pt x="59" y="616"/>
                      <a:pt x="59" y="616"/>
                    </a:cubicBezTo>
                    <a:close/>
                  </a:path>
                </a:pathLst>
              </a:custGeom>
              <a:solidFill>
                <a:srgbClr val="F39C12"/>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1" name="Freeform 26">
                <a:extLst>
                  <a:ext uri="{FF2B5EF4-FFF2-40B4-BE49-F238E27FC236}">
                    <a16:creationId xmlns:a16="http://schemas.microsoft.com/office/drawing/2014/main" id="{F4C6C8CE-AA65-41EE-B3B6-76182D74A942}"/>
                  </a:ext>
                </a:extLst>
              </p:cNvPr>
              <p:cNvSpPr>
                <a:spLocks/>
              </p:cNvSpPr>
              <p:nvPr/>
            </p:nvSpPr>
            <p:spPr bwMode="auto">
              <a:xfrm>
                <a:off x="4278313" y="1725613"/>
                <a:ext cx="293688" cy="109538"/>
              </a:xfrm>
              <a:custGeom>
                <a:avLst/>
                <a:gdLst>
                  <a:gd name="T0" fmla="*/ 207 w 674"/>
                  <a:gd name="T1" fmla="*/ 200 h 253"/>
                  <a:gd name="T2" fmla="*/ 674 w 674"/>
                  <a:gd name="T3" fmla="*/ 245 h 253"/>
                  <a:gd name="T4" fmla="*/ 674 w 674"/>
                  <a:gd name="T5" fmla="*/ 102 h 253"/>
                  <a:gd name="T6" fmla="*/ 280 w 674"/>
                  <a:gd name="T7" fmla="*/ 83 h 253"/>
                  <a:gd name="T8" fmla="*/ 0 w 674"/>
                  <a:gd name="T9" fmla="*/ 0 h 253"/>
                  <a:gd name="T10" fmla="*/ 20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207" y="200"/>
                    </a:moveTo>
                    <a:cubicBezTo>
                      <a:pt x="405" y="253"/>
                      <a:pt x="674" y="245"/>
                      <a:pt x="674" y="245"/>
                    </a:cubicBezTo>
                    <a:cubicBezTo>
                      <a:pt x="674" y="102"/>
                      <a:pt x="674" y="102"/>
                      <a:pt x="674" y="102"/>
                    </a:cubicBezTo>
                    <a:cubicBezTo>
                      <a:pt x="674" y="102"/>
                      <a:pt x="425" y="100"/>
                      <a:pt x="280" y="83"/>
                    </a:cubicBezTo>
                    <a:cubicBezTo>
                      <a:pt x="110" y="63"/>
                      <a:pt x="0" y="0"/>
                      <a:pt x="0" y="0"/>
                    </a:cubicBezTo>
                    <a:cubicBezTo>
                      <a:pt x="0" y="0"/>
                      <a:pt x="7" y="146"/>
                      <a:pt x="207" y="20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2" name="Freeform 27">
                <a:extLst>
                  <a:ext uri="{FF2B5EF4-FFF2-40B4-BE49-F238E27FC236}">
                    <a16:creationId xmlns:a16="http://schemas.microsoft.com/office/drawing/2014/main" id="{137D4C0C-3B40-499F-A128-A538B66EFA35}"/>
                  </a:ext>
                </a:extLst>
              </p:cNvPr>
              <p:cNvSpPr>
                <a:spLocks/>
              </p:cNvSpPr>
              <p:nvPr/>
            </p:nvSpPr>
            <p:spPr bwMode="auto">
              <a:xfrm>
                <a:off x="4572000" y="1725613"/>
                <a:ext cx="292100" cy="109538"/>
              </a:xfrm>
              <a:custGeom>
                <a:avLst/>
                <a:gdLst>
                  <a:gd name="T0" fmla="*/ 467 w 674"/>
                  <a:gd name="T1" fmla="*/ 200 h 253"/>
                  <a:gd name="T2" fmla="*/ 0 w 674"/>
                  <a:gd name="T3" fmla="*/ 245 h 253"/>
                  <a:gd name="T4" fmla="*/ 0 w 674"/>
                  <a:gd name="T5" fmla="*/ 102 h 253"/>
                  <a:gd name="T6" fmla="*/ 394 w 674"/>
                  <a:gd name="T7" fmla="*/ 83 h 253"/>
                  <a:gd name="T8" fmla="*/ 674 w 674"/>
                  <a:gd name="T9" fmla="*/ 0 h 253"/>
                  <a:gd name="T10" fmla="*/ 46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467" y="200"/>
                    </a:moveTo>
                    <a:cubicBezTo>
                      <a:pt x="269" y="253"/>
                      <a:pt x="0" y="245"/>
                      <a:pt x="0" y="245"/>
                    </a:cubicBezTo>
                    <a:cubicBezTo>
                      <a:pt x="0" y="102"/>
                      <a:pt x="0" y="102"/>
                      <a:pt x="0" y="102"/>
                    </a:cubicBezTo>
                    <a:cubicBezTo>
                      <a:pt x="0" y="102"/>
                      <a:pt x="249" y="100"/>
                      <a:pt x="394" y="83"/>
                    </a:cubicBezTo>
                    <a:cubicBezTo>
                      <a:pt x="564" y="63"/>
                      <a:pt x="674" y="0"/>
                      <a:pt x="674" y="0"/>
                    </a:cubicBezTo>
                    <a:cubicBezTo>
                      <a:pt x="674" y="0"/>
                      <a:pt x="667" y="146"/>
                      <a:pt x="467" y="200"/>
                    </a:cubicBezTo>
                    <a:close/>
                  </a:path>
                </a:pathLst>
              </a:custGeom>
              <a:solidFill>
                <a:srgbClr val="237DB9">
                  <a:lumMod val="50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3" name="Freeform 6">
                <a:extLst>
                  <a:ext uri="{FF2B5EF4-FFF2-40B4-BE49-F238E27FC236}">
                    <a16:creationId xmlns:a16="http://schemas.microsoft.com/office/drawing/2014/main" id="{4EBD99F4-FB53-4A1F-98B6-9F1536289AFA}"/>
                  </a:ext>
                </a:extLst>
              </p:cNvPr>
              <p:cNvSpPr>
                <a:spLocks/>
              </p:cNvSpPr>
              <p:nvPr/>
            </p:nvSpPr>
            <p:spPr bwMode="auto">
              <a:xfrm>
                <a:off x="4235450" y="660400"/>
                <a:ext cx="336550" cy="1074738"/>
              </a:xfrm>
              <a:custGeom>
                <a:avLst/>
                <a:gdLst>
                  <a:gd name="T0" fmla="*/ 23 w 773"/>
                  <a:gd name="T1" fmla="*/ 1745 h 2468"/>
                  <a:gd name="T2" fmla="*/ 6 w 773"/>
                  <a:gd name="T3" fmla="*/ 1987 h 2468"/>
                  <a:gd name="T4" fmla="*/ 0 w 773"/>
                  <a:gd name="T5" fmla="*/ 2264 h 2468"/>
                  <a:gd name="T6" fmla="*/ 773 w 773"/>
                  <a:gd name="T7" fmla="*/ 2451 h 2468"/>
                  <a:gd name="T8" fmla="*/ 773 w 773"/>
                  <a:gd name="T9" fmla="*/ 0 h 2468"/>
                  <a:gd name="T10" fmla="*/ 194 w 773"/>
                  <a:gd name="T11" fmla="*/ 900 h 2468"/>
                  <a:gd name="T12" fmla="*/ 23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23" y="1745"/>
                    </a:moveTo>
                    <a:cubicBezTo>
                      <a:pt x="21" y="1786"/>
                      <a:pt x="11" y="1882"/>
                      <a:pt x="6" y="1987"/>
                    </a:cubicBezTo>
                    <a:cubicBezTo>
                      <a:pt x="1" y="2093"/>
                      <a:pt x="0" y="2207"/>
                      <a:pt x="0" y="2264"/>
                    </a:cubicBezTo>
                    <a:cubicBezTo>
                      <a:pt x="0" y="2468"/>
                      <a:pt x="773" y="2451"/>
                      <a:pt x="773" y="2451"/>
                    </a:cubicBezTo>
                    <a:cubicBezTo>
                      <a:pt x="773" y="0"/>
                      <a:pt x="773" y="0"/>
                      <a:pt x="773" y="0"/>
                    </a:cubicBezTo>
                    <a:cubicBezTo>
                      <a:pt x="773" y="0"/>
                      <a:pt x="414" y="245"/>
                      <a:pt x="194" y="900"/>
                    </a:cubicBezTo>
                    <a:cubicBezTo>
                      <a:pt x="85" y="1222"/>
                      <a:pt x="33" y="1557"/>
                      <a:pt x="23" y="1745"/>
                    </a:cubicBezTo>
                    <a:close/>
                  </a:path>
                </a:pathLst>
              </a:custGeom>
              <a:solidFill>
                <a:srgbClr val="FFFFFF">
                  <a:lumMod val="9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4" name="Freeform 7">
                <a:extLst>
                  <a:ext uri="{FF2B5EF4-FFF2-40B4-BE49-F238E27FC236}">
                    <a16:creationId xmlns:a16="http://schemas.microsoft.com/office/drawing/2014/main" id="{1D7212FB-F7ED-49E3-BCFE-7791FEB99B5B}"/>
                  </a:ext>
                </a:extLst>
              </p:cNvPr>
              <p:cNvSpPr>
                <a:spLocks/>
              </p:cNvSpPr>
              <p:nvPr/>
            </p:nvSpPr>
            <p:spPr bwMode="auto">
              <a:xfrm>
                <a:off x="4572000" y="660400"/>
                <a:ext cx="334963" cy="1074738"/>
              </a:xfrm>
              <a:custGeom>
                <a:avLst/>
                <a:gdLst>
                  <a:gd name="T0" fmla="*/ 750 w 773"/>
                  <a:gd name="T1" fmla="*/ 1745 h 2468"/>
                  <a:gd name="T2" fmla="*/ 767 w 773"/>
                  <a:gd name="T3" fmla="*/ 1987 h 2468"/>
                  <a:gd name="T4" fmla="*/ 773 w 773"/>
                  <a:gd name="T5" fmla="*/ 2264 h 2468"/>
                  <a:gd name="T6" fmla="*/ 0 w 773"/>
                  <a:gd name="T7" fmla="*/ 2451 h 2468"/>
                  <a:gd name="T8" fmla="*/ 0 w 773"/>
                  <a:gd name="T9" fmla="*/ 0 h 2468"/>
                  <a:gd name="T10" fmla="*/ 579 w 773"/>
                  <a:gd name="T11" fmla="*/ 900 h 2468"/>
                  <a:gd name="T12" fmla="*/ 750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750" y="1745"/>
                    </a:moveTo>
                    <a:cubicBezTo>
                      <a:pt x="752" y="1786"/>
                      <a:pt x="762" y="1882"/>
                      <a:pt x="767" y="1987"/>
                    </a:cubicBezTo>
                    <a:cubicBezTo>
                      <a:pt x="772" y="2093"/>
                      <a:pt x="773" y="2207"/>
                      <a:pt x="773" y="2264"/>
                    </a:cubicBezTo>
                    <a:cubicBezTo>
                      <a:pt x="773" y="2468"/>
                      <a:pt x="0" y="2451"/>
                      <a:pt x="0" y="2451"/>
                    </a:cubicBezTo>
                    <a:cubicBezTo>
                      <a:pt x="0" y="0"/>
                      <a:pt x="0" y="0"/>
                      <a:pt x="0" y="0"/>
                    </a:cubicBezTo>
                    <a:cubicBezTo>
                      <a:pt x="0" y="0"/>
                      <a:pt x="359" y="245"/>
                      <a:pt x="579" y="900"/>
                    </a:cubicBezTo>
                    <a:cubicBezTo>
                      <a:pt x="688" y="1222"/>
                      <a:pt x="740" y="1557"/>
                      <a:pt x="750" y="1745"/>
                    </a:cubicBezTo>
                    <a:close/>
                  </a:path>
                </a:pathLst>
              </a:custGeom>
              <a:solidFill>
                <a:srgbClr val="FFFFFF">
                  <a:lumMod val="8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5" name="Oval 17">
                <a:extLst>
                  <a:ext uri="{FF2B5EF4-FFF2-40B4-BE49-F238E27FC236}">
                    <a16:creationId xmlns:a16="http://schemas.microsoft.com/office/drawing/2014/main" id="{104B7917-3774-412B-8C8C-2868D2AC43E1}"/>
                  </a:ext>
                </a:extLst>
              </p:cNvPr>
              <p:cNvSpPr>
                <a:spLocks noChangeArrowheads="1"/>
              </p:cNvSpPr>
              <p:nvPr/>
            </p:nvSpPr>
            <p:spPr bwMode="auto">
              <a:xfrm>
                <a:off x="4435475" y="1114425"/>
                <a:ext cx="271463" cy="273050"/>
              </a:xfrm>
              <a:prstGeom prst="ellipse">
                <a:avLst/>
              </a:prstGeom>
              <a:gradFill flip="none" rotWithShape="1">
                <a:gsLst>
                  <a:gs pos="0">
                    <a:srgbClr val="FFFFFF"/>
                  </a:gs>
                  <a:gs pos="50000">
                    <a:srgbClr val="FFFFFF">
                      <a:lumMod val="85000"/>
                    </a:srgbClr>
                  </a:gs>
                  <a:gs pos="100000">
                    <a:srgbClr val="FFFFFF">
                      <a:lumMod val="75000"/>
                    </a:srgbClr>
                  </a:gs>
                </a:gsLst>
                <a:path path="circle">
                  <a:fillToRect l="50000" t="50000" r="50000" b="50000"/>
                </a:path>
                <a:tileRect/>
              </a:gra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6" name="Freeform 24">
                <a:extLst>
                  <a:ext uri="{FF2B5EF4-FFF2-40B4-BE49-F238E27FC236}">
                    <a16:creationId xmlns:a16="http://schemas.microsoft.com/office/drawing/2014/main" id="{2128BE9A-9709-42C0-99A0-383FD09B1083}"/>
                  </a:ext>
                </a:extLst>
              </p:cNvPr>
              <p:cNvSpPr>
                <a:spLocks/>
              </p:cNvSpPr>
              <p:nvPr/>
            </p:nvSpPr>
            <p:spPr bwMode="auto">
              <a:xfrm>
                <a:off x="4383088" y="855663"/>
                <a:ext cx="188913" cy="77788"/>
              </a:xfrm>
              <a:custGeom>
                <a:avLst/>
                <a:gdLst>
                  <a:gd name="T0" fmla="*/ 56 w 431"/>
                  <a:gd name="T1" fmla="*/ 0 h 178"/>
                  <a:gd name="T2" fmla="*/ 0 w 431"/>
                  <a:gd name="T3" fmla="*/ 101 h 178"/>
                  <a:gd name="T4" fmla="*/ 431 w 431"/>
                  <a:gd name="T5" fmla="*/ 178 h 178"/>
                  <a:gd name="T6" fmla="*/ 431 w 431"/>
                  <a:gd name="T7" fmla="*/ 178 h 178"/>
                  <a:gd name="T8" fmla="*/ 431 w 431"/>
                  <a:gd name="T9" fmla="*/ 56 h 178"/>
                  <a:gd name="T10" fmla="*/ 431 w 431"/>
                  <a:gd name="T11" fmla="*/ 56 h 178"/>
                  <a:gd name="T12" fmla="*/ 56 w 431"/>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431" h="178">
                    <a:moveTo>
                      <a:pt x="56" y="0"/>
                    </a:moveTo>
                    <a:cubicBezTo>
                      <a:pt x="37" y="32"/>
                      <a:pt x="18" y="65"/>
                      <a:pt x="0" y="101"/>
                    </a:cubicBezTo>
                    <a:cubicBezTo>
                      <a:pt x="119" y="149"/>
                      <a:pt x="268" y="178"/>
                      <a:pt x="431" y="178"/>
                    </a:cubicBezTo>
                    <a:cubicBezTo>
                      <a:pt x="431" y="178"/>
                      <a:pt x="431" y="178"/>
                      <a:pt x="431" y="178"/>
                    </a:cubicBezTo>
                    <a:cubicBezTo>
                      <a:pt x="431" y="56"/>
                      <a:pt x="431" y="56"/>
                      <a:pt x="431" y="56"/>
                    </a:cubicBezTo>
                    <a:cubicBezTo>
                      <a:pt x="431" y="56"/>
                      <a:pt x="431" y="56"/>
                      <a:pt x="431" y="56"/>
                    </a:cubicBezTo>
                    <a:cubicBezTo>
                      <a:pt x="293" y="56"/>
                      <a:pt x="164" y="36"/>
                      <a:pt x="56"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7" name="Freeform 25">
                <a:extLst>
                  <a:ext uri="{FF2B5EF4-FFF2-40B4-BE49-F238E27FC236}">
                    <a16:creationId xmlns:a16="http://schemas.microsoft.com/office/drawing/2014/main" id="{9816158D-5CD9-415B-897A-5A8B3F6FE0D1}"/>
                  </a:ext>
                </a:extLst>
              </p:cNvPr>
              <p:cNvSpPr>
                <a:spLocks/>
              </p:cNvSpPr>
              <p:nvPr/>
            </p:nvSpPr>
            <p:spPr bwMode="auto">
              <a:xfrm>
                <a:off x="4572000" y="855663"/>
                <a:ext cx="187325" cy="77788"/>
              </a:xfrm>
              <a:custGeom>
                <a:avLst/>
                <a:gdLst>
                  <a:gd name="T0" fmla="*/ 0 w 431"/>
                  <a:gd name="T1" fmla="*/ 56 h 178"/>
                  <a:gd name="T2" fmla="*/ 0 w 431"/>
                  <a:gd name="T3" fmla="*/ 178 h 178"/>
                  <a:gd name="T4" fmla="*/ 431 w 431"/>
                  <a:gd name="T5" fmla="*/ 101 h 178"/>
                  <a:gd name="T6" fmla="*/ 375 w 431"/>
                  <a:gd name="T7" fmla="*/ 0 h 178"/>
                  <a:gd name="T8" fmla="*/ 0 w 431"/>
                  <a:gd name="T9" fmla="*/ 56 h 178"/>
                </a:gdLst>
                <a:ahLst/>
                <a:cxnLst>
                  <a:cxn ang="0">
                    <a:pos x="T0" y="T1"/>
                  </a:cxn>
                  <a:cxn ang="0">
                    <a:pos x="T2" y="T3"/>
                  </a:cxn>
                  <a:cxn ang="0">
                    <a:pos x="T4" y="T5"/>
                  </a:cxn>
                  <a:cxn ang="0">
                    <a:pos x="T6" y="T7"/>
                  </a:cxn>
                  <a:cxn ang="0">
                    <a:pos x="T8" y="T9"/>
                  </a:cxn>
                </a:cxnLst>
                <a:rect l="0" t="0" r="r" b="b"/>
                <a:pathLst>
                  <a:path w="431" h="178">
                    <a:moveTo>
                      <a:pt x="0" y="56"/>
                    </a:moveTo>
                    <a:cubicBezTo>
                      <a:pt x="0" y="178"/>
                      <a:pt x="0" y="178"/>
                      <a:pt x="0" y="178"/>
                    </a:cubicBezTo>
                    <a:cubicBezTo>
                      <a:pt x="163" y="178"/>
                      <a:pt x="312" y="149"/>
                      <a:pt x="431" y="101"/>
                    </a:cubicBezTo>
                    <a:cubicBezTo>
                      <a:pt x="413" y="65"/>
                      <a:pt x="394" y="32"/>
                      <a:pt x="375" y="0"/>
                    </a:cubicBezTo>
                    <a:cubicBezTo>
                      <a:pt x="267" y="36"/>
                      <a:pt x="138" y="56"/>
                      <a:pt x="0" y="56"/>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8" name="Freeform 18">
                <a:extLst>
                  <a:ext uri="{FF2B5EF4-FFF2-40B4-BE49-F238E27FC236}">
                    <a16:creationId xmlns:a16="http://schemas.microsoft.com/office/drawing/2014/main" id="{3BF41623-DDC4-4F0F-B6F0-BE6CECD35601}"/>
                  </a:ext>
                </a:extLst>
              </p:cNvPr>
              <p:cNvSpPr>
                <a:spLocks/>
              </p:cNvSpPr>
              <p:nvPr/>
            </p:nvSpPr>
            <p:spPr bwMode="auto">
              <a:xfrm>
                <a:off x="4572000" y="1093788"/>
                <a:ext cx="155575" cy="312738"/>
              </a:xfrm>
              <a:custGeom>
                <a:avLst/>
                <a:gdLst>
                  <a:gd name="T0" fmla="*/ 0 w 359"/>
                  <a:gd name="T1" fmla="*/ 0 h 717"/>
                  <a:gd name="T2" fmla="*/ 0 w 359"/>
                  <a:gd name="T3" fmla="*/ 0 h 717"/>
                  <a:gd name="T4" fmla="*/ 0 w 359"/>
                  <a:gd name="T5" fmla="*/ 62 h 717"/>
                  <a:gd name="T6" fmla="*/ 0 w 359"/>
                  <a:gd name="T7" fmla="*/ 62 h 717"/>
                  <a:gd name="T8" fmla="*/ 296 w 359"/>
                  <a:gd name="T9" fmla="*/ 359 h 717"/>
                  <a:gd name="T10" fmla="*/ 0 w 359"/>
                  <a:gd name="T11" fmla="*/ 655 h 717"/>
                  <a:gd name="T12" fmla="*/ 0 w 359"/>
                  <a:gd name="T13" fmla="*/ 655 h 717"/>
                  <a:gd name="T14" fmla="*/ 0 w 359"/>
                  <a:gd name="T15" fmla="*/ 717 h 717"/>
                  <a:gd name="T16" fmla="*/ 0 w 359"/>
                  <a:gd name="T17" fmla="*/ 717 h 717"/>
                  <a:gd name="T18" fmla="*/ 359 w 359"/>
                  <a:gd name="T19" fmla="*/ 359 h 717"/>
                  <a:gd name="T20" fmla="*/ 0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0" y="0"/>
                    </a:moveTo>
                    <a:cubicBezTo>
                      <a:pt x="0" y="0"/>
                      <a:pt x="0" y="0"/>
                      <a:pt x="0" y="0"/>
                    </a:cubicBezTo>
                    <a:cubicBezTo>
                      <a:pt x="0" y="62"/>
                      <a:pt x="0" y="62"/>
                      <a:pt x="0" y="62"/>
                    </a:cubicBezTo>
                    <a:cubicBezTo>
                      <a:pt x="0" y="62"/>
                      <a:pt x="0" y="62"/>
                      <a:pt x="0" y="62"/>
                    </a:cubicBezTo>
                    <a:cubicBezTo>
                      <a:pt x="164" y="62"/>
                      <a:pt x="296" y="195"/>
                      <a:pt x="296" y="359"/>
                    </a:cubicBezTo>
                    <a:cubicBezTo>
                      <a:pt x="296" y="522"/>
                      <a:pt x="164" y="655"/>
                      <a:pt x="0" y="655"/>
                    </a:cubicBezTo>
                    <a:cubicBezTo>
                      <a:pt x="0" y="655"/>
                      <a:pt x="0" y="655"/>
                      <a:pt x="0" y="655"/>
                    </a:cubicBezTo>
                    <a:cubicBezTo>
                      <a:pt x="0" y="717"/>
                      <a:pt x="0" y="717"/>
                      <a:pt x="0" y="717"/>
                    </a:cubicBezTo>
                    <a:cubicBezTo>
                      <a:pt x="0" y="717"/>
                      <a:pt x="0" y="717"/>
                      <a:pt x="0" y="717"/>
                    </a:cubicBezTo>
                    <a:cubicBezTo>
                      <a:pt x="198" y="717"/>
                      <a:pt x="359" y="557"/>
                      <a:pt x="359" y="359"/>
                    </a:cubicBezTo>
                    <a:cubicBezTo>
                      <a:pt x="359" y="161"/>
                      <a:pt x="198" y="0"/>
                      <a:pt x="0" y="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9" name="Freeform 19">
                <a:extLst>
                  <a:ext uri="{FF2B5EF4-FFF2-40B4-BE49-F238E27FC236}">
                    <a16:creationId xmlns:a16="http://schemas.microsoft.com/office/drawing/2014/main" id="{9D1B4C34-0BAF-482E-96B5-D7318306DA4F}"/>
                  </a:ext>
                </a:extLst>
              </p:cNvPr>
              <p:cNvSpPr>
                <a:spLocks/>
              </p:cNvSpPr>
              <p:nvPr/>
            </p:nvSpPr>
            <p:spPr bwMode="auto">
              <a:xfrm>
                <a:off x="4414838" y="1093788"/>
                <a:ext cx="157163" cy="312738"/>
              </a:xfrm>
              <a:custGeom>
                <a:avLst/>
                <a:gdLst>
                  <a:gd name="T0" fmla="*/ 359 w 359"/>
                  <a:gd name="T1" fmla="*/ 0 h 717"/>
                  <a:gd name="T2" fmla="*/ 359 w 359"/>
                  <a:gd name="T3" fmla="*/ 0 h 717"/>
                  <a:gd name="T4" fmla="*/ 359 w 359"/>
                  <a:gd name="T5" fmla="*/ 62 h 717"/>
                  <a:gd name="T6" fmla="*/ 359 w 359"/>
                  <a:gd name="T7" fmla="*/ 62 h 717"/>
                  <a:gd name="T8" fmla="*/ 63 w 359"/>
                  <a:gd name="T9" fmla="*/ 359 h 717"/>
                  <a:gd name="T10" fmla="*/ 359 w 359"/>
                  <a:gd name="T11" fmla="*/ 655 h 717"/>
                  <a:gd name="T12" fmla="*/ 359 w 359"/>
                  <a:gd name="T13" fmla="*/ 655 h 717"/>
                  <a:gd name="T14" fmla="*/ 359 w 359"/>
                  <a:gd name="T15" fmla="*/ 717 h 717"/>
                  <a:gd name="T16" fmla="*/ 359 w 359"/>
                  <a:gd name="T17" fmla="*/ 717 h 717"/>
                  <a:gd name="T18" fmla="*/ 0 w 359"/>
                  <a:gd name="T19" fmla="*/ 359 h 717"/>
                  <a:gd name="T20" fmla="*/ 359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359" y="0"/>
                    </a:moveTo>
                    <a:cubicBezTo>
                      <a:pt x="359" y="0"/>
                      <a:pt x="359" y="0"/>
                      <a:pt x="359" y="0"/>
                    </a:cubicBezTo>
                    <a:cubicBezTo>
                      <a:pt x="359" y="62"/>
                      <a:pt x="359" y="62"/>
                      <a:pt x="359" y="62"/>
                    </a:cubicBezTo>
                    <a:cubicBezTo>
                      <a:pt x="359" y="62"/>
                      <a:pt x="359" y="62"/>
                      <a:pt x="359" y="62"/>
                    </a:cubicBezTo>
                    <a:cubicBezTo>
                      <a:pt x="195" y="62"/>
                      <a:pt x="63" y="195"/>
                      <a:pt x="63" y="359"/>
                    </a:cubicBezTo>
                    <a:cubicBezTo>
                      <a:pt x="63" y="522"/>
                      <a:pt x="195" y="655"/>
                      <a:pt x="359" y="655"/>
                    </a:cubicBezTo>
                    <a:cubicBezTo>
                      <a:pt x="359" y="655"/>
                      <a:pt x="359" y="655"/>
                      <a:pt x="359" y="655"/>
                    </a:cubicBezTo>
                    <a:cubicBezTo>
                      <a:pt x="359" y="717"/>
                      <a:pt x="359" y="717"/>
                      <a:pt x="359" y="717"/>
                    </a:cubicBezTo>
                    <a:cubicBezTo>
                      <a:pt x="359" y="717"/>
                      <a:pt x="359" y="717"/>
                      <a:pt x="359" y="717"/>
                    </a:cubicBezTo>
                    <a:cubicBezTo>
                      <a:pt x="161" y="717"/>
                      <a:pt x="0" y="557"/>
                      <a:pt x="0" y="359"/>
                    </a:cubicBezTo>
                    <a:cubicBezTo>
                      <a:pt x="0" y="161"/>
                      <a:pt x="161" y="0"/>
                      <a:pt x="359"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grpSp>
      </p:grpSp>
      <p:sp>
        <p:nvSpPr>
          <p:cNvPr id="35" name="Freeform 31">
            <a:extLst>
              <a:ext uri="{FF2B5EF4-FFF2-40B4-BE49-F238E27FC236}">
                <a16:creationId xmlns:a16="http://schemas.microsoft.com/office/drawing/2014/main" id="{20114BE4-6DE7-47DD-AA69-2BF8D583128A}"/>
              </a:ext>
            </a:extLst>
          </p:cNvPr>
          <p:cNvSpPr>
            <a:spLocks/>
          </p:cNvSpPr>
          <p:nvPr userDrawn="1"/>
        </p:nvSpPr>
        <p:spPr bwMode="auto">
          <a:xfrm>
            <a:off x="1" y="3049966"/>
            <a:ext cx="12189884" cy="3646326"/>
          </a:xfrm>
          <a:custGeom>
            <a:avLst/>
            <a:gdLst>
              <a:gd name="T0" fmla="*/ 20666 w 20998"/>
              <a:gd name="T1" fmla="*/ 771 h 8016"/>
              <a:gd name="T2" fmla="*/ 20684 w 20998"/>
              <a:gd name="T3" fmla="*/ 964 h 8016"/>
              <a:gd name="T4" fmla="*/ 20317 w 20998"/>
              <a:gd name="T5" fmla="*/ 898 h 8016"/>
              <a:gd name="T6" fmla="*/ 19281 w 20998"/>
              <a:gd name="T7" fmla="*/ 1780 h 8016"/>
              <a:gd name="T8" fmla="*/ 19171 w 20998"/>
              <a:gd name="T9" fmla="*/ 1775 h 8016"/>
              <a:gd name="T10" fmla="*/ 18160 w 20998"/>
              <a:gd name="T11" fmla="*/ 2542 h 8016"/>
              <a:gd name="T12" fmla="*/ 17784 w 20998"/>
              <a:gd name="T13" fmla="*/ 2473 h 8016"/>
              <a:gd name="T14" fmla="*/ 16824 w 20998"/>
              <a:gd name="T15" fmla="*/ 3098 h 8016"/>
              <a:gd name="T16" fmla="*/ 16323 w 20998"/>
              <a:gd name="T17" fmla="*/ 2970 h 8016"/>
              <a:gd name="T18" fmla="*/ 15939 w 20998"/>
              <a:gd name="T19" fmla="*/ 3043 h 8016"/>
              <a:gd name="T20" fmla="*/ 14974 w 20998"/>
              <a:gd name="T21" fmla="*/ 2405 h 8016"/>
              <a:gd name="T22" fmla="*/ 14077 w 20998"/>
              <a:gd name="T23" fmla="*/ 2910 h 8016"/>
              <a:gd name="T24" fmla="*/ 13399 w 20998"/>
              <a:gd name="T25" fmla="*/ 2661 h 8016"/>
              <a:gd name="T26" fmla="*/ 12465 w 20998"/>
              <a:gd name="T27" fmla="*/ 3232 h 8016"/>
              <a:gd name="T28" fmla="*/ 12259 w 20998"/>
              <a:gd name="T29" fmla="*/ 3212 h 8016"/>
              <a:gd name="T30" fmla="*/ 11526 w 20998"/>
              <a:gd name="T31" fmla="*/ 3510 h 8016"/>
              <a:gd name="T32" fmla="*/ 10499 w 20998"/>
              <a:gd name="T33" fmla="*/ 2677 h 8016"/>
              <a:gd name="T34" fmla="*/ 9468 w 20998"/>
              <a:gd name="T35" fmla="*/ 3531 h 8016"/>
              <a:gd name="T36" fmla="*/ 8715 w 20998"/>
              <a:gd name="T37" fmla="*/ 3212 h 8016"/>
              <a:gd name="T38" fmla="*/ 8529 w 20998"/>
              <a:gd name="T39" fmla="*/ 3228 h 8016"/>
              <a:gd name="T40" fmla="*/ 7598 w 20998"/>
              <a:gd name="T41" fmla="*/ 2661 h 8016"/>
              <a:gd name="T42" fmla="*/ 6907 w 20998"/>
              <a:gd name="T43" fmla="*/ 2921 h 8016"/>
              <a:gd name="T44" fmla="*/ 6003 w 20998"/>
              <a:gd name="T45" fmla="*/ 2405 h 8016"/>
              <a:gd name="T46" fmla="*/ 5036 w 20998"/>
              <a:gd name="T47" fmla="*/ 3049 h 8016"/>
              <a:gd name="T48" fmla="*/ 4655 w 20998"/>
              <a:gd name="T49" fmla="*/ 2978 h 8016"/>
              <a:gd name="T50" fmla="*/ 4149 w 20998"/>
              <a:gd name="T51" fmla="*/ 3108 h 8016"/>
              <a:gd name="T52" fmla="*/ 3185 w 20998"/>
              <a:gd name="T53" fmla="*/ 2473 h 8016"/>
              <a:gd name="T54" fmla="*/ 2833 w 20998"/>
              <a:gd name="T55" fmla="*/ 2534 h 8016"/>
              <a:gd name="T56" fmla="*/ 1831 w 20998"/>
              <a:gd name="T57" fmla="*/ 1797 h 8016"/>
              <a:gd name="T58" fmla="*/ 1704 w 20998"/>
              <a:gd name="T59" fmla="*/ 1805 h 8016"/>
              <a:gd name="T60" fmla="*/ 666 w 20998"/>
              <a:gd name="T61" fmla="*/ 905 h 8016"/>
              <a:gd name="T62" fmla="*/ 312 w 20998"/>
              <a:gd name="T63" fmla="*/ 966 h 8016"/>
              <a:gd name="T64" fmla="*/ 332 w 20998"/>
              <a:gd name="T65" fmla="*/ 766 h 8016"/>
              <a:gd name="T66" fmla="*/ 0 w 20998"/>
              <a:gd name="T67" fmla="*/ 0 h 8016"/>
              <a:gd name="T68" fmla="*/ 0 w 20998"/>
              <a:gd name="T69" fmla="*/ 8016 h 8016"/>
              <a:gd name="T70" fmla="*/ 20998 w 20998"/>
              <a:gd name="T71" fmla="*/ 8016 h 8016"/>
              <a:gd name="T72" fmla="*/ 20998 w 20998"/>
              <a:gd name="T73" fmla="*/ 5 h 8016"/>
              <a:gd name="T74" fmla="*/ 20666 w 20998"/>
              <a:gd name="T75" fmla="*/ 771 h 8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998" h="8016">
                <a:moveTo>
                  <a:pt x="20666" y="771"/>
                </a:moveTo>
                <a:cubicBezTo>
                  <a:pt x="20666" y="837"/>
                  <a:pt x="20673" y="901"/>
                  <a:pt x="20684" y="964"/>
                </a:cubicBezTo>
                <a:cubicBezTo>
                  <a:pt x="20570" y="921"/>
                  <a:pt x="20446" y="898"/>
                  <a:pt x="20317" y="898"/>
                </a:cubicBezTo>
                <a:cubicBezTo>
                  <a:pt x="19794" y="898"/>
                  <a:pt x="19360" y="1280"/>
                  <a:pt x="19281" y="1780"/>
                </a:cubicBezTo>
                <a:cubicBezTo>
                  <a:pt x="19245" y="1777"/>
                  <a:pt x="19208" y="1775"/>
                  <a:pt x="19171" y="1775"/>
                </a:cubicBezTo>
                <a:cubicBezTo>
                  <a:pt x="18689" y="1775"/>
                  <a:pt x="18283" y="2100"/>
                  <a:pt x="18160" y="2542"/>
                </a:cubicBezTo>
                <a:cubicBezTo>
                  <a:pt x="18043" y="2498"/>
                  <a:pt x="17917" y="2473"/>
                  <a:pt x="17784" y="2473"/>
                </a:cubicBezTo>
                <a:cubicBezTo>
                  <a:pt x="17356" y="2473"/>
                  <a:pt x="16987" y="2730"/>
                  <a:pt x="16824" y="3098"/>
                </a:cubicBezTo>
                <a:cubicBezTo>
                  <a:pt x="16675" y="3016"/>
                  <a:pt x="16505" y="2970"/>
                  <a:pt x="16323" y="2970"/>
                </a:cubicBezTo>
                <a:cubicBezTo>
                  <a:pt x="16187" y="2970"/>
                  <a:pt x="16058" y="2996"/>
                  <a:pt x="15939" y="3043"/>
                </a:cubicBezTo>
                <a:cubicBezTo>
                  <a:pt x="15779" y="2668"/>
                  <a:pt x="15407" y="2405"/>
                  <a:pt x="14974" y="2405"/>
                </a:cubicBezTo>
                <a:cubicBezTo>
                  <a:pt x="14594" y="2405"/>
                  <a:pt x="14261" y="2607"/>
                  <a:pt x="14077" y="2910"/>
                </a:cubicBezTo>
                <a:cubicBezTo>
                  <a:pt x="13894" y="2755"/>
                  <a:pt x="13657" y="2661"/>
                  <a:pt x="13399" y="2661"/>
                </a:cubicBezTo>
                <a:cubicBezTo>
                  <a:pt x="12992" y="2661"/>
                  <a:pt x="12639" y="2893"/>
                  <a:pt x="12465" y="3232"/>
                </a:cubicBezTo>
                <a:cubicBezTo>
                  <a:pt x="12398" y="3219"/>
                  <a:pt x="12329" y="3212"/>
                  <a:pt x="12259" y="3212"/>
                </a:cubicBezTo>
                <a:cubicBezTo>
                  <a:pt x="11973" y="3212"/>
                  <a:pt x="11715" y="3326"/>
                  <a:pt x="11526" y="3510"/>
                </a:cubicBezTo>
                <a:cubicBezTo>
                  <a:pt x="11426" y="3034"/>
                  <a:pt x="11004" y="2677"/>
                  <a:pt x="10499" y="2677"/>
                </a:cubicBezTo>
                <a:cubicBezTo>
                  <a:pt x="9986" y="2677"/>
                  <a:pt x="9560" y="3045"/>
                  <a:pt x="9468" y="3531"/>
                </a:cubicBezTo>
                <a:cubicBezTo>
                  <a:pt x="9278" y="3334"/>
                  <a:pt x="9011" y="3212"/>
                  <a:pt x="8715" y="3212"/>
                </a:cubicBezTo>
                <a:cubicBezTo>
                  <a:pt x="8652" y="3212"/>
                  <a:pt x="8590" y="3217"/>
                  <a:pt x="8529" y="3228"/>
                </a:cubicBezTo>
                <a:cubicBezTo>
                  <a:pt x="8355" y="2891"/>
                  <a:pt x="8003" y="2661"/>
                  <a:pt x="7598" y="2661"/>
                </a:cubicBezTo>
                <a:cubicBezTo>
                  <a:pt x="7333" y="2661"/>
                  <a:pt x="7091" y="2759"/>
                  <a:pt x="6907" y="2921"/>
                </a:cubicBezTo>
                <a:cubicBezTo>
                  <a:pt x="6724" y="2612"/>
                  <a:pt x="6388" y="2405"/>
                  <a:pt x="6003" y="2405"/>
                </a:cubicBezTo>
                <a:cubicBezTo>
                  <a:pt x="5568" y="2405"/>
                  <a:pt x="5194" y="2671"/>
                  <a:pt x="5036" y="3049"/>
                </a:cubicBezTo>
                <a:cubicBezTo>
                  <a:pt x="4918" y="3003"/>
                  <a:pt x="4789" y="2978"/>
                  <a:pt x="4655" y="2978"/>
                </a:cubicBezTo>
                <a:cubicBezTo>
                  <a:pt x="4472" y="2978"/>
                  <a:pt x="4299" y="3025"/>
                  <a:pt x="4149" y="3108"/>
                </a:cubicBezTo>
                <a:cubicBezTo>
                  <a:pt x="3989" y="2735"/>
                  <a:pt x="3618" y="2473"/>
                  <a:pt x="3185" y="2473"/>
                </a:cubicBezTo>
                <a:cubicBezTo>
                  <a:pt x="3062" y="2473"/>
                  <a:pt x="2943" y="2495"/>
                  <a:pt x="2833" y="2534"/>
                </a:cubicBezTo>
                <a:cubicBezTo>
                  <a:pt x="2700" y="2107"/>
                  <a:pt x="2302" y="1797"/>
                  <a:pt x="1831" y="1797"/>
                </a:cubicBezTo>
                <a:cubicBezTo>
                  <a:pt x="1788" y="1797"/>
                  <a:pt x="1746" y="1800"/>
                  <a:pt x="1704" y="1805"/>
                </a:cubicBezTo>
                <a:cubicBezTo>
                  <a:pt x="1632" y="1296"/>
                  <a:pt x="1195" y="905"/>
                  <a:pt x="666" y="905"/>
                </a:cubicBezTo>
                <a:cubicBezTo>
                  <a:pt x="542" y="905"/>
                  <a:pt x="423" y="927"/>
                  <a:pt x="312" y="966"/>
                </a:cubicBezTo>
                <a:cubicBezTo>
                  <a:pt x="325" y="902"/>
                  <a:pt x="332" y="834"/>
                  <a:pt x="332" y="766"/>
                </a:cubicBezTo>
                <a:cubicBezTo>
                  <a:pt x="332" y="464"/>
                  <a:pt x="204" y="192"/>
                  <a:pt x="0" y="0"/>
                </a:cubicBezTo>
                <a:cubicBezTo>
                  <a:pt x="0" y="8016"/>
                  <a:pt x="0" y="8016"/>
                  <a:pt x="0" y="8016"/>
                </a:cubicBezTo>
                <a:cubicBezTo>
                  <a:pt x="20998" y="8016"/>
                  <a:pt x="20998" y="8016"/>
                  <a:pt x="20998" y="8016"/>
                </a:cubicBezTo>
                <a:cubicBezTo>
                  <a:pt x="20998" y="5"/>
                  <a:pt x="20998" y="5"/>
                  <a:pt x="20998" y="5"/>
                </a:cubicBezTo>
                <a:cubicBezTo>
                  <a:pt x="20794" y="197"/>
                  <a:pt x="20666" y="469"/>
                  <a:pt x="20666" y="771"/>
                </a:cubicBezTo>
                <a:close/>
              </a:path>
            </a:pathLst>
          </a:custGeom>
          <a:solidFill>
            <a:srgbClr val="F9F9F9"/>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6" name="Freeform 29">
            <a:extLst>
              <a:ext uri="{FF2B5EF4-FFF2-40B4-BE49-F238E27FC236}">
                <a16:creationId xmlns:a16="http://schemas.microsoft.com/office/drawing/2014/main" id="{2CEC427F-C56F-4DDB-B3C3-FDF7E29D4830}"/>
              </a:ext>
            </a:extLst>
          </p:cNvPr>
          <p:cNvSpPr>
            <a:spLocks/>
          </p:cNvSpPr>
          <p:nvPr userDrawn="1"/>
        </p:nvSpPr>
        <p:spPr bwMode="auto">
          <a:xfrm rot="20441023">
            <a:off x="3156818" y="3445497"/>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7" name="Freeform 29">
            <a:extLst>
              <a:ext uri="{FF2B5EF4-FFF2-40B4-BE49-F238E27FC236}">
                <a16:creationId xmlns:a16="http://schemas.microsoft.com/office/drawing/2014/main" id="{FCFFD7F8-B242-445A-91C6-AE0EA9B8DD06}"/>
              </a:ext>
            </a:extLst>
          </p:cNvPr>
          <p:cNvSpPr>
            <a:spLocks/>
          </p:cNvSpPr>
          <p:nvPr userDrawn="1"/>
        </p:nvSpPr>
        <p:spPr bwMode="auto">
          <a:xfrm>
            <a:off x="116451" y="3164154"/>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8" name="Freeform 30">
            <a:extLst>
              <a:ext uri="{FF2B5EF4-FFF2-40B4-BE49-F238E27FC236}">
                <a16:creationId xmlns:a16="http://schemas.microsoft.com/office/drawing/2014/main" id="{F8C8C93E-82AD-4311-AAB0-A8421AA61C13}"/>
              </a:ext>
            </a:extLst>
          </p:cNvPr>
          <p:cNvSpPr>
            <a:spLocks/>
          </p:cNvSpPr>
          <p:nvPr userDrawn="1"/>
        </p:nvSpPr>
        <p:spPr bwMode="auto">
          <a:xfrm>
            <a:off x="8709151" y="3307049"/>
            <a:ext cx="3422651" cy="1989667"/>
          </a:xfrm>
          <a:custGeom>
            <a:avLst/>
            <a:gdLst>
              <a:gd name="T0" fmla="*/ 1049 w 5899"/>
              <a:gd name="T1" fmla="*/ 1331 h 3429"/>
              <a:gd name="T2" fmla="*/ 1260 w 5899"/>
              <a:gd name="T3" fmla="*/ 1352 h 3429"/>
              <a:gd name="T4" fmla="*/ 2249 w 5899"/>
              <a:gd name="T5" fmla="*/ 653 h 3429"/>
              <a:gd name="T6" fmla="*/ 2954 w 5899"/>
              <a:gd name="T7" fmla="*/ 926 h 3429"/>
              <a:gd name="T8" fmla="*/ 3648 w 5899"/>
              <a:gd name="T9" fmla="*/ 663 h 3429"/>
              <a:gd name="T10" fmla="*/ 3866 w 5899"/>
              <a:gd name="T11" fmla="*/ 686 h 3429"/>
              <a:gd name="T12" fmla="*/ 4850 w 5899"/>
              <a:gd name="T13" fmla="*/ 0 h 3429"/>
              <a:gd name="T14" fmla="*/ 5899 w 5899"/>
              <a:gd name="T15" fmla="*/ 1049 h 3429"/>
              <a:gd name="T16" fmla="*/ 4850 w 5899"/>
              <a:gd name="T17" fmla="*/ 2098 h 3429"/>
              <a:gd name="T18" fmla="*/ 4632 w 5899"/>
              <a:gd name="T19" fmla="*/ 2075 h 3429"/>
              <a:gd name="T20" fmla="*/ 3648 w 5899"/>
              <a:gd name="T21" fmla="*/ 2761 h 3429"/>
              <a:gd name="T22" fmla="*/ 2943 w 5899"/>
              <a:gd name="T23" fmla="*/ 2488 h 3429"/>
              <a:gd name="T24" fmla="*/ 2249 w 5899"/>
              <a:gd name="T25" fmla="*/ 2751 h 3429"/>
              <a:gd name="T26" fmla="*/ 2038 w 5899"/>
              <a:gd name="T27" fmla="*/ 2730 h 3429"/>
              <a:gd name="T28" fmla="*/ 1049 w 5899"/>
              <a:gd name="T29" fmla="*/ 3429 h 3429"/>
              <a:gd name="T30" fmla="*/ 0 w 5899"/>
              <a:gd name="T31" fmla="*/ 2380 h 3429"/>
              <a:gd name="T32" fmla="*/ 1049 w 5899"/>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99" h="3429">
                <a:moveTo>
                  <a:pt x="1049" y="1331"/>
                </a:moveTo>
                <a:cubicBezTo>
                  <a:pt x="1121" y="1331"/>
                  <a:pt x="1192" y="1338"/>
                  <a:pt x="1260" y="1352"/>
                </a:cubicBezTo>
                <a:cubicBezTo>
                  <a:pt x="1404" y="945"/>
                  <a:pt x="1792" y="653"/>
                  <a:pt x="2249" y="653"/>
                </a:cubicBezTo>
                <a:cubicBezTo>
                  <a:pt x="2520" y="653"/>
                  <a:pt x="2768" y="756"/>
                  <a:pt x="2954" y="926"/>
                </a:cubicBezTo>
                <a:cubicBezTo>
                  <a:pt x="3139" y="762"/>
                  <a:pt x="3382" y="663"/>
                  <a:pt x="3648" y="663"/>
                </a:cubicBezTo>
                <a:cubicBezTo>
                  <a:pt x="3723" y="663"/>
                  <a:pt x="3796" y="671"/>
                  <a:pt x="3866" y="686"/>
                </a:cubicBezTo>
                <a:cubicBezTo>
                  <a:pt x="4014" y="286"/>
                  <a:pt x="4399" y="0"/>
                  <a:pt x="4850" y="0"/>
                </a:cubicBezTo>
                <a:cubicBezTo>
                  <a:pt x="5430" y="0"/>
                  <a:pt x="5899" y="470"/>
                  <a:pt x="5899" y="1049"/>
                </a:cubicBezTo>
                <a:cubicBezTo>
                  <a:pt x="5899" y="1628"/>
                  <a:pt x="5430" y="2098"/>
                  <a:pt x="4850" y="2098"/>
                </a:cubicBezTo>
                <a:cubicBezTo>
                  <a:pt x="4775" y="2098"/>
                  <a:pt x="4703" y="2090"/>
                  <a:pt x="4632" y="2075"/>
                </a:cubicBezTo>
                <a:cubicBezTo>
                  <a:pt x="4484" y="2475"/>
                  <a:pt x="4100" y="2761"/>
                  <a:pt x="3648" y="2761"/>
                </a:cubicBezTo>
                <a:cubicBezTo>
                  <a:pt x="3377" y="2761"/>
                  <a:pt x="3129" y="2658"/>
                  <a:pt x="2943" y="2488"/>
                </a:cubicBezTo>
                <a:cubicBezTo>
                  <a:pt x="2758" y="2652"/>
                  <a:pt x="2515" y="2751"/>
                  <a:pt x="2249" y="2751"/>
                </a:cubicBezTo>
                <a:cubicBezTo>
                  <a:pt x="2177" y="2751"/>
                  <a:pt x="2106" y="2744"/>
                  <a:pt x="2038" y="2730"/>
                </a:cubicBezTo>
                <a:cubicBezTo>
                  <a:pt x="1894" y="3137"/>
                  <a:pt x="1505" y="3429"/>
                  <a:pt x="1049" y="3429"/>
                </a:cubicBezTo>
                <a:cubicBezTo>
                  <a:pt x="470" y="3429"/>
                  <a:pt x="0" y="2959"/>
                  <a:pt x="0" y="2380"/>
                </a:cubicBezTo>
                <a:cubicBezTo>
                  <a:pt x="0" y="1801"/>
                  <a:pt x="470" y="1331"/>
                  <a:pt x="1049"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9" name="Freeform 28">
            <a:extLst>
              <a:ext uri="{FF2B5EF4-FFF2-40B4-BE49-F238E27FC236}">
                <a16:creationId xmlns:a16="http://schemas.microsoft.com/office/drawing/2014/main" id="{06C76D72-2A4D-432B-8269-B63A40238E73}"/>
              </a:ext>
            </a:extLst>
          </p:cNvPr>
          <p:cNvSpPr>
            <a:spLocks/>
          </p:cNvSpPr>
          <p:nvPr userDrawn="1"/>
        </p:nvSpPr>
        <p:spPr bwMode="auto">
          <a:xfrm flipH="1">
            <a:off x="2962917" y="3968474"/>
            <a:ext cx="4946651" cy="1540933"/>
          </a:xfrm>
          <a:custGeom>
            <a:avLst/>
            <a:gdLst>
              <a:gd name="T0" fmla="*/ 7472 w 8521"/>
              <a:gd name="T1" fmla="*/ 365 h 2656"/>
              <a:gd name="T2" fmla="*/ 6909 w 8521"/>
              <a:gd name="T3" fmla="*/ 528 h 2656"/>
              <a:gd name="T4" fmla="*/ 6003 w 8521"/>
              <a:gd name="T5" fmla="*/ 7 h 2656"/>
              <a:gd name="T6" fmla="*/ 5079 w 8521"/>
              <a:gd name="T7" fmla="*/ 559 h 2656"/>
              <a:gd name="T8" fmla="*/ 4881 w 8521"/>
              <a:gd name="T9" fmla="*/ 582 h 2656"/>
              <a:gd name="T10" fmla="*/ 4417 w 8521"/>
              <a:gd name="T11" fmla="*/ 474 h 2656"/>
              <a:gd name="T12" fmla="*/ 4261 w 8521"/>
              <a:gd name="T13" fmla="*/ 486 h 2656"/>
              <a:gd name="T14" fmla="*/ 4106 w 8521"/>
              <a:gd name="T15" fmla="*/ 474 h 2656"/>
              <a:gd name="T16" fmla="*/ 3645 w 8521"/>
              <a:gd name="T17" fmla="*/ 580 h 2656"/>
              <a:gd name="T18" fmla="*/ 3441 w 8521"/>
              <a:gd name="T19" fmla="*/ 558 h 2656"/>
              <a:gd name="T20" fmla="*/ 2513 w 8521"/>
              <a:gd name="T21" fmla="*/ 0 h 2656"/>
              <a:gd name="T22" fmla="*/ 1604 w 8521"/>
              <a:gd name="T23" fmla="*/ 524 h 2656"/>
              <a:gd name="T24" fmla="*/ 1049 w 8521"/>
              <a:gd name="T25" fmla="*/ 365 h 2656"/>
              <a:gd name="T26" fmla="*/ 0 w 8521"/>
              <a:gd name="T27" fmla="*/ 1414 h 2656"/>
              <a:gd name="T28" fmla="*/ 1049 w 8521"/>
              <a:gd name="T29" fmla="*/ 2463 h 2656"/>
              <a:gd name="T30" fmla="*/ 1958 w 8521"/>
              <a:gd name="T31" fmla="*/ 1939 h 2656"/>
              <a:gd name="T32" fmla="*/ 2504 w 8521"/>
              <a:gd name="T33" fmla="*/ 2097 h 2656"/>
              <a:gd name="T34" fmla="*/ 3431 w 8521"/>
              <a:gd name="T35" fmla="*/ 2656 h 2656"/>
              <a:gd name="T36" fmla="*/ 3891 w 8521"/>
              <a:gd name="T37" fmla="*/ 2550 h 2656"/>
              <a:gd name="T38" fmla="*/ 4106 w 8521"/>
              <a:gd name="T39" fmla="*/ 2572 h 2656"/>
              <a:gd name="T40" fmla="*/ 4261 w 8521"/>
              <a:gd name="T41" fmla="*/ 2560 h 2656"/>
              <a:gd name="T42" fmla="*/ 4417 w 8521"/>
              <a:gd name="T43" fmla="*/ 2572 h 2656"/>
              <a:gd name="T44" fmla="*/ 4639 w 8521"/>
              <a:gd name="T45" fmla="*/ 2548 h 2656"/>
              <a:gd name="T46" fmla="*/ 5104 w 8521"/>
              <a:gd name="T47" fmla="*/ 2656 h 2656"/>
              <a:gd name="T48" fmla="*/ 6027 w 8521"/>
              <a:gd name="T49" fmla="*/ 2105 h 2656"/>
              <a:gd name="T50" fmla="*/ 6566 w 8521"/>
              <a:gd name="T51" fmla="*/ 1941 h 2656"/>
              <a:gd name="T52" fmla="*/ 7472 w 8521"/>
              <a:gd name="T53" fmla="*/ 2462 h 2656"/>
              <a:gd name="T54" fmla="*/ 8521 w 8521"/>
              <a:gd name="T55" fmla="*/ 1414 h 2656"/>
              <a:gd name="T56" fmla="*/ 7472 w 8521"/>
              <a:gd name="T57" fmla="*/ 365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521" h="2656">
                <a:moveTo>
                  <a:pt x="7472" y="365"/>
                </a:moveTo>
                <a:cubicBezTo>
                  <a:pt x="7265" y="365"/>
                  <a:pt x="7072" y="425"/>
                  <a:pt x="6909" y="528"/>
                </a:cubicBezTo>
                <a:cubicBezTo>
                  <a:pt x="6728" y="217"/>
                  <a:pt x="6390" y="7"/>
                  <a:pt x="6003" y="7"/>
                </a:cubicBezTo>
                <a:cubicBezTo>
                  <a:pt x="5603" y="7"/>
                  <a:pt x="5256" y="230"/>
                  <a:pt x="5079" y="559"/>
                </a:cubicBezTo>
                <a:cubicBezTo>
                  <a:pt x="5011" y="560"/>
                  <a:pt x="4945" y="568"/>
                  <a:pt x="4881" y="582"/>
                </a:cubicBezTo>
                <a:cubicBezTo>
                  <a:pt x="4741" y="513"/>
                  <a:pt x="4584" y="474"/>
                  <a:pt x="4417" y="474"/>
                </a:cubicBezTo>
                <a:cubicBezTo>
                  <a:pt x="4364" y="474"/>
                  <a:pt x="4312" y="478"/>
                  <a:pt x="4261" y="486"/>
                </a:cubicBezTo>
                <a:cubicBezTo>
                  <a:pt x="4210" y="478"/>
                  <a:pt x="4158" y="474"/>
                  <a:pt x="4106" y="474"/>
                </a:cubicBezTo>
                <a:cubicBezTo>
                  <a:pt x="3940" y="474"/>
                  <a:pt x="3784" y="512"/>
                  <a:pt x="3645" y="580"/>
                </a:cubicBezTo>
                <a:cubicBezTo>
                  <a:pt x="3579" y="567"/>
                  <a:pt x="3511" y="559"/>
                  <a:pt x="3441" y="558"/>
                </a:cubicBezTo>
                <a:cubicBezTo>
                  <a:pt x="3265" y="226"/>
                  <a:pt x="2915" y="0"/>
                  <a:pt x="2513" y="0"/>
                </a:cubicBezTo>
                <a:cubicBezTo>
                  <a:pt x="2125" y="0"/>
                  <a:pt x="1786" y="211"/>
                  <a:pt x="1604" y="524"/>
                </a:cubicBezTo>
                <a:cubicBezTo>
                  <a:pt x="1443" y="424"/>
                  <a:pt x="1253" y="365"/>
                  <a:pt x="1049" y="365"/>
                </a:cubicBezTo>
                <a:cubicBezTo>
                  <a:pt x="470" y="365"/>
                  <a:pt x="0" y="835"/>
                  <a:pt x="0" y="1414"/>
                </a:cubicBezTo>
                <a:cubicBezTo>
                  <a:pt x="0" y="1994"/>
                  <a:pt x="470" y="2463"/>
                  <a:pt x="1049" y="2463"/>
                </a:cubicBezTo>
                <a:cubicBezTo>
                  <a:pt x="1437" y="2463"/>
                  <a:pt x="1776" y="2252"/>
                  <a:pt x="1958" y="1939"/>
                </a:cubicBezTo>
                <a:cubicBezTo>
                  <a:pt x="2116" y="2038"/>
                  <a:pt x="2303" y="2096"/>
                  <a:pt x="2504" y="2097"/>
                </a:cubicBezTo>
                <a:cubicBezTo>
                  <a:pt x="2680" y="2430"/>
                  <a:pt x="3029" y="2656"/>
                  <a:pt x="3431" y="2656"/>
                </a:cubicBezTo>
                <a:cubicBezTo>
                  <a:pt x="3596" y="2656"/>
                  <a:pt x="3752" y="2618"/>
                  <a:pt x="3891" y="2550"/>
                </a:cubicBezTo>
                <a:cubicBezTo>
                  <a:pt x="3961" y="2564"/>
                  <a:pt x="4032" y="2572"/>
                  <a:pt x="4106" y="2572"/>
                </a:cubicBezTo>
                <a:cubicBezTo>
                  <a:pt x="4158" y="2572"/>
                  <a:pt x="4210" y="2568"/>
                  <a:pt x="4261" y="2560"/>
                </a:cubicBezTo>
                <a:cubicBezTo>
                  <a:pt x="4312" y="2568"/>
                  <a:pt x="4364" y="2572"/>
                  <a:pt x="4417" y="2572"/>
                </a:cubicBezTo>
                <a:cubicBezTo>
                  <a:pt x="4493" y="2572"/>
                  <a:pt x="4568" y="2564"/>
                  <a:pt x="4639" y="2548"/>
                </a:cubicBezTo>
                <a:cubicBezTo>
                  <a:pt x="4779" y="2617"/>
                  <a:pt x="4937" y="2656"/>
                  <a:pt x="5104" y="2656"/>
                </a:cubicBezTo>
                <a:cubicBezTo>
                  <a:pt x="5503" y="2656"/>
                  <a:pt x="5850" y="2433"/>
                  <a:pt x="6027" y="2105"/>
                </a:cubicBezTo>
                <a:cubicBezTo>
                  <a:pt x="6225" y="2100"/>
                  <a:pt x="6410" y="2041"/>
                  <a:pt x="6566" y="1941"/>
                </a:cubicBezTo>
                <a:cubicBezTo>
                  <a:pt x="6748" y="2253"/>
                  <a:pt x="7085" y="2462"/>
                  <a:pt x="7472" y="2462"/>
                </a:cubicBezTo>
                <a:cubicBezTo>
                  <a:pt x="8052" y="2462"/>
                  <a:pt x="8521" y="1993"/>
                  <a:pt x="8521" y="1414"/>
                </a:cubicBezTo>
                <a:cubicBezTo>
                  <a:pt x="8521" y="834"/>
                  <a:pt x="8052" y="365"/>
                  <a:pt x="7472" y="365"/>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40" name="Freeform 29">
            <a:extLst>
              <a:ext uri="{FF2B5EF4-FFF2-40B4-BE49-F238E27FC236}">
                <a16:creationId xmlns:a16="http://schemas.microsoft.com/office/drawing/2014/main" id="{82A129A6-AB4E-4C6C-BEC7-4B6772E8E8E5}"/>
              </a:ext>
            </a:extLst>
          </p:cNvPr>
          <p:cNvSpPr>
            <a:spLocks/>
          </p:cNvSpPr>
          <p:nvPr userDrawn="1"/>
        </p:nvSpPr>
        <p:spPr bwMode="auto">
          <a:xfrm rot="20441023">
            <a:off x="6448237" y="3563333"/>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9801" name="副标题 2"/>
          <p:cNvSpPr>
            <a:spLocks noGrp="1"/>
          </p:cNvSpPr>
          <p:nvPr userDrawn="1">
            <p:ph type="subTitle" idx="1"/>
          </p:nvPr>
        </p:nvSpPr>
        <p:spPr>
          <a:xfrm>
            <a:off x="669924" y="3212193"/>
            <a:ext cx="5426075" cy="471742"/>
          </a:xfrm>
        </p:spPr>
        <p:txBody>
          <a:bodyPr anchor="ctr">
            <a:normAutofit/>
          </a:bodyPr>
          <a:lstStyle>
            <a:lvl1pPr marL="0" indent="0" algn="l">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zh-CN" altLang="en-US"/>
              <a:t>单击此处编辑母版副标题样式</a:t>
            </a:r>
            <a:endParaRPr lang="zh-CN" altLang="en-US" dirty="0"/>
          </a:p>
        </p:txBody>
      </p:sp>
      <p:sp>
        <p:nvSpPr>
          <p:cNvPr id="12" name="文本占位符 13"/>
          <p:cNvSpPr>
            <a:spLocks noGrp="1"/>
          </p:cNvSpPr>
          <p:nvPr userDrawn="1">
            <p:ph type="body" sz="quarter" idx="10" hasCustomPrompt="1"/>
          </p:nvPr>
        </p:nvSpPr>
        <p:spPr>
          <a:xfrm>
            <a:off x="669924" y="4940892"/>
            <a:ext cx="5426075"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署名</a:t>
            </a:r>
          </a:p>
        </p:txBody>
      </p:sp>
      <p:sp>
        <p:nvSpPr>
          <p:cNvPr id="13" name="文本占位符 13"/>
          <p:cNvSpPr>
            <a:spLocks noGrp="1"/>
          </p:cNvSpPr>
          <p:nvPr userDrawn="1">
            <p:ph type="body" sz="quarter" idx="11" hasCustomPrompt="1"/>
          </p:nvPr>
        </p:nvSpPr>
        <p:spPr>
          <a:xfrm>
            <a:off x="669924" y="5220292"/>
            <a:ext cx="5426075"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日期</a:t>
            </a:r>
          </a:p>
        </p:txBody>
      </p:sp>
      <p:sp>
        <p:nvSpPr>
          <p:cNvPr id="3" name="标题 2">
            <a:extLst>
              <a:ext uri="{FF2B5EF4-FFF2-40B4-BE49-F238E27FC236}">
                <a16:creationId xmlns:a16="http://schemas.microsoft.com/office/drawing/2014/main" id="{9B338C6C-B103-A141-AD3C-654FC9B2A165}"/>
              </a:ext>
            </a:extLst>
          </p:cNvPr>
          <p:cNvSpPr>
            <a:spLocks noGrp="1"/>
          </p:cNvSpPr>
          <p:nvPr>
            <p:ph type="title"/>
          </p:nvPr>
        </p:nvSpPr>
        <p:spPr>
          <a:xfrm>
            <a:off x="625674" y="1667585"/>
            <a:ext cx="10850563" cy="1028699"/>
          </a:xfrm>
        </p:spPr>
        <p:txBody>
          <a:bodyPr/>
          <a:lstStyle/>
          <a:p>
            <a:r>
              <a:rPr kumimoji="1" lang="zh-CN" altLang="en-US" dirty="0"/>
              <a:t>单击此处编辑母版标题样式</a:t>
            </a:r>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036AA9F-5921-486F-A705-DEFB48A1626A}"/>
              </a:ext>
            </a:extLst>
          </p:cNvPr>
          <p:cNvSpPr/>
          <p:nvPr userDrawn="1"/>
        </p:nvSpPr>
        <p:spPr>
          <a:xfrm>
            <a:off x="0" y="-10457"/>
            <a:ext cx="12192000" cy="5138042"/>
          </a:xfrm>
          <a:prstGeom prst="rect">
            <a:avLst/>
          </a:prstGeom>
          <a:gradFill flip="none" rotWithShape="1">
            <a:gsLst>
              <a:gs pos="0">
                <a:srgbClr val="63B7EB"/>
              </a:gs>
              <a:gs pos="50000">
                <a:srgbClr val="B1D7F1"/>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a:p>
        </p:txBody>
      </p:sp>
      <p:pic>
        <p:nvPicPr>
          <p:cNvPr id="25" name="Picture 1">
            <a:extLst>
              <a:ext uri="{FF2B5EF4-FFF2-40B4-BE49-F238E27FC236}">
                <a16:creationId xmlns:a16="http://schemas.microsoft.com/office/drawing/2014/main" id="{8432F5DB-6BBC-4D3F-A259-2FDE49F206E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100" y="1797271"/>
            <a:ext cx="4721076" cy="4917281"/>
          </a:xfrm>
          <a:prstGeom prst="rect">
            <a:avLst/>
          </a:prstGeom>
        </p:spPr>
      </p:pic>
      <p:sp>
        <p:nvSpPr>
          <p:cNvPr id="20" name="标题 1"/>
          <p:cNvSpPr>
            <a:spLocks noGrp="1"/>
          </p:cNvSpPr>
          <p:nvPr userDrawn="1">
            <p:ph type="title" hasCustomPrompt="1"/>
          </p:nvPr>
        </p:nvSpPr>
        <p:spPr>
          <a:xfrm>
            <a:off x="5951085" y="2657929"/>
            <a:ext cx="5419185" cy="895350"/>
          </a:xfrm>
        </p:spPr>
        <p:txBody>
          <a:bodyPr anchor="b">
            <a:normAutofit/>
          </a:bodyPr>
          <a:lstStyle>
            <a:lvl1pPr algn="l">
              <a:defRPr sz="2400" b="1">
                <a:solidFill>
                  <a:schemeClr val="tx1"/>
                </a:solidFill>
              </a:defRPr>
            </a:lvl1pPr>
          </a:lstStyle>
          <a:p>
            <a:r>
              <a:rPr lang="zh-CN" altLang="en-US" dirty="0"/>
              <a:t>单击此处添加幻灯片章节标题</a:t>
            </a:r>
          </a:p>
        </p:txBody>
      </p:sp>
      <p:sp>
        <p:nvSpPr>
          <p:cNvPr id="21" name="文本占位符 2"/>
          <p:cNvSpPr>
            <a:spLocks noGrp="1"/>
          </p:cNvSpPr>
          <p:nvPr userDrawn="1">
            <p:ph type="body" idx="1"/>
          </p:nvPr>
        </p:nvSpPr>
        <p:spPr>
          <a:xfrm>
            <a:off x="5945311" y="3629479"/>
            <a:ext cx="5426075" cy="1015623"/>
          </a:xfrm>
        </p:spPr>
        <p:txBody>
          <a:bodyPr anchor="t">
            <a:normAutofit/>
          </a:bodyPr>
          <a:lstStyle>
            <a:lvl1pPr marL="0" indent="0" algn="l">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a:t>单击此处编辑母版文本样式</a:t>
            </a:r>
          </a:p>
        </p:txBody>
      </p:sp>
      <p:sp>
        <p:nvSpPr>
          <p:cNvPr id="2" name="日期占位符 1">
            <a:extLst>
              <a:ext uri="{FF2B5EF4-FFF2-40B4-BE49-F238E27FC236}">
                <a16:creationId xmlns:a16="http://schemas.microsoft.com/office/drawing/2014/main" id="{301D6142-24FE-4EFB-87B9-EC57ACF7AAD1}"/>
              </a:ext>
            </a:extLst>
          </p:cNvPr>
          <p:cNvSpPr>
            <a:spLocks noGrp="1"/>
          </p:cNvSpPr>
          <p:nvPr>
            <p:ph type="dt" sz="half" idx="10"/>
          </p:nvPr>
        </p:nvSpPr>
        <p:spPr/>
        <p:txBody>
          <a:bodyPr/>
          <a:lstStyle/>
          <a:p>
            <a:fld id="{6489D9C7-5DC6-4263-87FF-7C99F6FB63C3}" type="datetime1">
              <a:rPr lang="zh-CN" altLang="en-US" smtClean="0"/>
              <a:pPr/>
              <a:t>2021/9/18</a:t>
            </a:fld>
            <a:endParaRPr lang="zh-CN" altLang="en-US"/>
          </a:p>
        </p:txBody>
      </p:sp>
      <p:sp>
        <p:nvSpPr>
          <p:cNvPr id="3" name="页脚占位符 2">
            <a:extLst>
              <a:ext uri="{FF2B5EF4-FFF2-40B4-BE49-F238E27FC236}">
                <a16:creationId xmlns:a16="http://schemas.microsoft.com/office/drawing/2014/main" id="{F73BEBB4-D7E4-43CF-B75A-E022A92892C9}"/>
              </a:ext>
            </a:extLst>
          </p:cNvPr>
          <p:cNvSpPr>
            <a:spLocks noGrp="1"/>
          </p:cNvSpPr>
          <p:nvPr>
            <p:ph type="ftr" sz="quarter" idx="11"/>
          </p:nvPr>
        </p:nvSpPr>
        <p:spPr/>
        <p:txBody>
          <a:bodyPr/>
          <a:lstStyle/>
          <a:p>
            <a:r>
              <a:rPr lang="zh-CN" altLang="en-US" dirty="0"/>
              <a:t>第十一组</a:t>
            </a:r>
          </a:p>
        </p:txBody>
      </p:sp>
      <p:sp>
        <p:nvSpPr>
          <p:cNvPr id="26" name="灯片编号占位符 25">
            <a:extLst>
              <a:ext uri="{FF2B5EF4-FFF2-40B4-BE49-F238E27FC236}">
                <a16:creationId xmlns:a16="http://schemas.microsoft.com/office/drawing/2014/main" id="{200F7FCD-F986-4C80-A853-931CD90E61FF}"/>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grpSp>
        <p:nvGrpSpPr>
          <p:cNvPr id="5" name="Group 77">
            <a:extLst>
              <a:ext uri="{FF2B5EF4-FFF2-40B4-BE49-F238E27FC236}">
                <a16:creationId xmlns:a16="http://schemas.microsoft.com/office/drawing/2014/main" id="{085341D1-08D2-418C-9E4A-2600B41C796A}"/>
              </a:ext>
            </a:extLst>
          </p:cNvPr>
          <p:cNvGrpSpPr/>
          <p:nvPr userDrawn="1"/>
        </p:nvGrpSpPr>
        <p:grpSpPr>
          <a:xfrm rot="2249500">
            <a:off x="2928832" y="1929714"/>
            <a:ext cx="1128566" cy="2043062"/>
            <a:chOff x="4048125" y="660400"/>
            <a:chExt cx="1046163" cy="1893888"/>
          </a:xfrm>
        </p:grpSpPr>
        <p:sp>
          <p:nvSpPr>
            <p:cNvPr id="6" name="Freeform 8">
              <a:extLst>
                <a:ext uri="{FF2B5EF4-FFF2-40B4-BE49-F238E27FC236}">
                  <a16:creationId xmlns:a16="http://schemas.microsoft.com/office/drawing/2014/main" id="{6BBEEB68-B8A3-400B-A136-F5C663938266}"/>
                </a:ext>
              </a:extLst>
            </p:cNvPr>
            <p:cNvSpPr>
              <a:spLocks/>
            </p:cNvSpPr>
            <p:nvPr/>
          </p:nvSpPr>
          <p:spPr bwMode="auto">
            <a:xfrm>
              <a:off x="4048125" y="1368425"/>
              <a:ext cx="201613" cy="447675"/>
            </a:xfrm>
            <a:custGeom>
              <a:avLst/>
              <a:gdLst>
                <a:gd name="T0" fmla="*/ 0 w 464"/>
                <a:gd name="T1" fmla="*/ 279 h 1029"/>
                <a:gd name="T2" fmla="*/ 464 w 464"/>
                <a:gd name="T3" fmla="*/ 0 h 1029"/>
                <a:gd name="T4" fmla="*/ 444 w 464"/>
                <a:gd name="T5" fmla="*/ 641 h 1029"/>
                <a:gd name="T6" fmla="*/ 319 w 464"/>
                <a:gd name="T7" fmla="*/ 802 h 1029"/>
                <a:gd name="T8" fmla="*/ 205 w 464"/>
                <a:gd name="T9" fmla="*/ 1029 h 1029"/>
                <a:gd name="T10" fmla="*/ 59 w 464"/>
                <a:gd name="T11" fmla="*/ 966 h 1029"/>
                <a:gd name="T12" fmla="*/ 0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0" y="279"/>
                  </a:moveTo>
                  <a:cubicBezTo>
                    <a:pt x="464" y="0"/>
                    <a:pt x="464" y="0"/>
                    <a:pt x="464" y="0"/>
                  </a:cubicBezTo>
                  <a:cubicBezTo>
                    <a:pt x="444" y="641"/>
                    <a:pt x="444" y="641"/>
                    <a:pt x="444" y="641"/>
                  </a:cubicBezTo>
                  <a:cubicBezTo>
                    <a:pt x="444" y="641"/>
                    <a:pt x="379" y="713"/>
                    <a:pt x="319" y="802"/>
                  </a:cubicBezTo>
                  <a:cubicBezTo>
                    <a:pt x="266" y="881"/>
                    <a:pt x="205" y="1029"/>
                    <a:pt x="205" y="1029"/>
                  </a:cubicBezTo>
                  <a:cubicBezTo>
                    <a:pt x="59" y="966"/>
                    <a:pt x="59" y="966"/>
                    <a:pt x="59" y="966"/>
                  </a:cubicBezTo>
                  <a:lnTo>
                    <a:pt x="0"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7" name="Freeform 9">
              <a:extLst>
                <a:ext uri="{FF2B5EF4-FFF2-40B4-BE49-F238E27FC236}">
                  <a16:creationId xmlns:a16="http://schemas.microsoft.com/office/drawing/2014/main" id="{8823B28F-37A5-4713-B0C1-7CCD9995FC4C}"/>
                </a:ext>
              </a:extLst>
            </p:cNvPr>
            <p:cNvSpPr>
              <a:spLocks/>
            </p:cNvSpPr>
            <p:nvPr/>
          </p:nvSpPr>
          <p:spPr bwMode="auto">
            <a:xfrm>
              <a:off x="4892675" y="1368425"/>
              <a:ext cx="201613" cy="447675"/>
            </a:xfrm>
            <a:custGeom>
              <a:avLst/>
              <a:gdLst>
                <a:gd name="T0" fmla="*/ 464 w 464"/>
                <a:gd name="T1" fmla="*/ 279 h 1029"/>
                <a:gd name="T2" fmla="*/ 0 w 464"/>
                <a:gd name="T3" fmla="*/ 0 h 1029"/>
                <a:gd name="T4" fmla="*/ 20 w 464"/>
                <a:gd name="T5" fmla="*/ 641 h 1029"/>
                <a:gd name="T6" fmla="*/ 145 w 464"/>
                <a:gd name="T7" fmla="*/ 802 h 1029"/>
                <a:gd name="T8" fmla="*/ 259 w 464"/>
                <a:gd name="T9" fmla="*/ 1029 h 1029"/>
                <a:gd name="T10" fmla="*/ 405 w 464"/>
                <a:gd name="T11" fmla="*/ 966 h 1029"/>
                <a:gd name="T12" fmla="*/ 464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464" y="279"/>
                  </a:moveTo>
                  <a:cubicBezTo>
                    <a:pt x="0" y="0"/>
                    <a:pt x="0" y="0"/>
                    <a:pt x="0" y="0"/>
                  </a:cubicBezTo>
                  <a:cubicBezTo>
                    <a:pt x="20" y="641"/>
                    <a:pt x="20" y="641"/>
                    <a:pt x="20" y="641"/>
                  </a:cubicBezTo>
                  <a:cubicBezTo>
                    <a:pt x="20" y="641"/>
                    <a:pt x="85" y="713"/>
                    <a:pt x="145" y="802"/>
                  </a:cubicBezTo>
                  <a:cubicBezTo>
                    <a:pt x="198" y="881"/>
                    <a:pt x="259" y="1029"/>
                    <a:pt x="259" y="1029"/>
                  </a:cubicBezTo>
                  <a:cubicBezTo>
                    <a:pt x="405" y="966"/>
                    <a:pt x="405" y="966"/>
                    <a:pt x="405" y="966"/>
                  </a:cubicBezTo>
                  <a:lnTo>
                    <a:pt x="464"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8" name="Freeform 10">
              <a:extLst>
                <a:ext uri="{FF2B5EF4-FFF2-40B4-BE49-F238E27FC236}">
                  <a16:creationId xmlns:a16="http://schemas.microsoft.com/office/drawing/2014/main" id="{06D8BE40-C464-41AA-BFA7-D79DE444F030}"/>
                </a:ext>
              </a:extLst>
            </p:cNvPr>
            <p:cNvSpPr>
              <a:spLocks/>
            </p:cNvSpPr>
            <p:nvPr/>
          </p:nvSpPr>
          <p:spPr bwMode="auto">
            <a:xfrm>
              <a:off x="4249738" y="1679575"/>
              <a:ext cx="322263" cy="106363"/>
            </a:xfrm>
            <a:custGeom>
              <a:avLst/>
              <a:gdLst>
                <a:gd name="T0" fmla="*/ 209 w 738"/>
                <a:gd name="T1" fmla="*/ 185 h 246"/>
                <a:gd name="T2" fmla="*/ 738 w 738"/>
                <a:gd name="T3" fmla="*/ 213 h 246"/>
                <a:gd name="T4" fmla="*/ 738 w 738"/>
                <a:gd name="T5" fmla="*/ 102 h 246"/>
                <a:gd name="T6" fmla="*/ 323 w 738"/>
                <a:gd name="T7" fmla="*/ 74 h 246"/>
                <a:gd name="T8" fmla="*/ 21 w 738"/>
                <a:gd name="T9" fmla="*/ 0 h 246"/>
                <a:gd name="T10" fmla="*/ 20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209" y="185"/>
                  </a:moveTo>
                  <a:cubicBezTo>
                    <a:pt x="416" y="246"/>
                    <a:pt x="738" y="213"/>
                    <a:pt x="738" y="213"/>
                  </a:cubicBezTo>
                  <a:cubicBezTo>
                    <a:pt x="738" y="102"/>
                    <a:pt x="738" y="102"/>
                    <a:pt x="738" y="102"/>
                  </a:cubicBezTo>
                  <a:cubicBezTo>
                    <a:pt x="738" y="102"/>
                    <a:pt x="477" y="91"/>
                    <a:pt x="323" y="74"/>
                  </a:cubicBezTo>
                  <a:cubicBezTo>
                    <a:pt x="142" y="54"/>
                    <a:pt x="21" y="0"/>
                    <a:pt x="21" y="0"/>
                  </a:cubicBezTo>
                  <a:cubicBezTo>
                    <a:pt x="21" y="0"/>
                    <a:pt x="0" y="123"/>
                    <a:pt x="209" y="185"/>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9" name="Freeform 11">
              <a:extLst>
                <a:ext uri="{FF2B5EF4-FFF2-40B4-BE49-F238E27FC236}">
                  <a16:creationId xmlns:a16="http://schemas.microsoft.com/office/drawing/2014/main" id="{2226C9C4-1715-479A-84A5-F639BD16EFA7}"/>
                </a:ext>
              </a:extLst>
            </p:cNvPr>
            <p:cNvSpPr>
              <a:spLocks/>
            </p:cNvSpPr>
            <p:nvPr/>
          </p:nvSpPr>
          <p:spPr bwMode="auto">
            <a:xfrm>
              <a:off x="4572000" y="1679575"/>
              <a:ext cx="320675" cy="106363"/>
            </a:xfrm>
            <a:custGeom>
              <a:avLst/>
              <a:gdLst>
                <a:gd name="T0" fmla="*/ 529 w 738"/>
                <a:gd name="T1" fmla="*/ 185 h 246"/>
                <a:gd name="T2" fmla="*/ 0 w 738"/>
                <a:gd name="T3" fmla="*/ 213 h 246"/>
                <a:gd name="T4" fmla="*/ 0 w 738"/>
                <a:gd name="T5" fmla="*/ 102 h 246"/>
                <a:gd name="T6" fmla="*/ 415 w 738"/>
                <a:gd name="T7" fmla="*/ 74 h 246"/>
                <a:gd name="T8" fmla="*/ 717 w 738"/>
                <a:gd name="T9" fmla="*/ 0 h 246"/>
                <a:gd name="T10" fmla="*/ 52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529" y="185"/>
                  </a:moveTo>
                  <a:cubicBezTo>
                    <a:pt x="322" y="246"/>
                    <a:pt x="0" y="213"/>
                    <a:pt x="0" y="213"/>
                  </a:cubicBezTo>
                  <a:cubicBezTo>
                    <a:pt x="0" y="102"/>
                    <a:pt x="0" y="102"/>
                    <a:pt x="0" y="102"/>
                  </a:cubicBezTo>
                  <a:cubicBezTo>
                    <a:pt x="0" y="102"/>
                    <a:pt x="261" y="91"/>
                    <a:pt x="415" y="74"/>
                  </a:cubicBezTo>
                  <a:cubicBezTo>
                    <a:pt x="596" y="54"/>
                    <a:pt x="717" y="0"/>
                    <a:pt x="717" y="0"/>
                  </a:cubicBezTo>
                  <a:cubicBezTo>
                    <a:pt x="717" y="0"/>
                    <a:pt x="738" y="123"/>
                    <a:pt x="529" y="185"/>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0" name="Freeform 20">
              <a:extLst>
                <a:ext uri="{FF2B5EF4-FFF2-40B4-BE49-F238E27FC236}">
                  <a16:creationId xmlns:a16="http://schemas.microsoft.com/office/drawing/2014/main" id="{37931274-4E66-4825-AFC2-10A4E703CD65}"/>
                </a:ext>
              </a:extLst>
            </p:cNvPr>
            <p:cNvSpPr>
              <a:spLocks/>
            </p:cNvSpPr>
            <p:nvPr/>
          </p:nvSpPr>
          <p:spPr bwMode="auto">
            <a:xfrm>
              <a:off x="4572000" y="1787525"/>
              <a:ext cx="300038" cy="766763"/>
            </a:xfrm>
            <a:custGeom>
              <a:avLst/>
              <a:gdLst>
                <a:gd name="T0" fmla="*/ 603 w 690"/>
                <a:gd name="T1" fmla="*/ 908 h 1762"/>
                <a:gd name="T2" fmla="*/ 485 w 690"/>
                <a:gd name="T3" fmla="*/ 686 h 1762"/>
                <a:gd name="T4" fmla="*/ 434 w 690"/>
                <a:gd name="T5" fmla="*/ 1060 h 1762"/>
                <a:gd name="T6" fmla="*/ 0 w 690"/>
                <a:gd name="T7" fmla="*/ 1762 h 1762"/>
                <a:gd name="T8" fmla="*/ 0 w 690"/>
                <a:gd name="T9" fmla="*/ 0 h 1762"/>
                <a:gd name="T10" fmla="*/ 391 w 690"/>
                <a:gd name="T11" fmla="*/ 0 h 1762"/>
                <a:gd name="T12" fmla="*/ 608 w 690"/>
                <a:gd name="T13" fmla="*/ 416 h 1762"/>
                <a:gd name="T14" fmla="*/ 603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603" y="908"/>
                  </a:moveTo>
                  <a:cubicBezTo>
                    <a:pt x="485" y="686"/>
                    <a:pt x="485" y="686"/>
                    <a:pt x="485" y="686"/>
                  </a:cubicBezTo>
                  <a:cubicBezTo>
                    <a:pt x="485" y="686"/>
                    <a:pt x="506" y="858"/>
                    <a:pt x="434" y="1060"/>
                  </a:cubicBezTo>
                  <a:cubicBezTo>
                    <a:pt x="343" y="1316"/>
                    <a:pt x="0" y="1762"/>
                    <a:pt x="0" y="1762"/>
                  </a:cubicBezTo>
                  <a:cubicBezTo>
                    <a:pt x="0" y="0"/>
                    <a:pt x="0" y="0"/>
                    <a:pt x="0" y="0"/>
                  </a:cubicBezTo>
                  <a:cubicBezTo>
                    <a:pt x="391" y="0"/>
                    <a:pt x="391" y="0"/>
                    <a:pt x="391" y="0"/>
                  </a:cubicBezTo>
                  <a:cubicBezTo>
                    <a:pt x="391" y="0"/>
                    <a:pt x="541" y="213"/>
                    <a:pt x="608" y="416"/>
                  </a:cubicBezTo>
                  <a:cubicBezTo>
                    <a:pt x="690" y="664"/>
                    <a:pt x="603" y="908"/>
                    <a:pt x="603" y="908"/>
                  </a:cubicBezTo>
                  <a:close/>
                </a:path>
              </a:pathLst>
            </a:custGeom>
            <a:solidFill>
              <a:srgbClr val="F8C47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1" name="Freeform 21">
              <a:extLst>
                <a:ext uri="{FF2B5EF4-FFF2-40B4-BE49-F238E27FC236}">
                  <a16:creationId xmlns:a16="http://schemas.microsoft.com/office/drawing/2014/main" id="{FE3326A3-FE0F-436D-900A-A48F07878477}"/>
                </a:ext>
              </a:extLst>
            </p:cNvPr>
            <p:cNvSpPr>
              <a:spLocks/>
            </p:cNvSpPr>
            <p:nvPr/>
          </p:nvSpPr>
          <p:spPr bwMode="auto">
            <a:xfrm>
              <a:off x="4270375" y="1787525"/>
              <a:ext cx="301625" cy="766763"/>
            </a:xfrm>
            <a:custGeom>
              <a:avLst/>
              <a:gdLst>
                <a:gd name="T0" fmla="*/ 87 w 690"/>
                <a:gd name="T1" fmla="*/ 908 h 1762"/>
                <a:gd name="T2" fmla="*/ 205 w 690"/>
                <a:gd name="T3" fmla="*/ 686 h 1762"/>
                <a:gd name="T4" fmla="*/ 256 w 690"/>
                <a:gd name="T5" fmla="*/ 1060 h 1762"/>
                <a:gd name="T6" fmla="*/ 690 w 690"/>
                <a:gd name="T7" fmla="*/ 1762 h 1762"/>
                <a:gd name="T8" fmla="*/ 690 w 690"/>
                <a:gd name="T9" fmla="*/ 0 h 1762"/>
                <a:gd name="T10" fmla="*/ 299 w 690"/>
                <a:gd name="T11" fmla="*/ 0 h 1762"/>
                <a:gd name="T12" fmla="*/ 82 w 690"/>
                <a:gd name="T13" fmla="*/ 416 h 1762"/>
                <a:gd name="T14" fmla="*/ 87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87" y="908"/>
                  </a:moveTo>
                  <a:cubicBezTo>
                    <a:pt x="205" y="686"/>
                    <a:pt x="205" y="686"/>
                    <a:pt x="205" y="686"/>
                  </a:cubicBezTo>
                  <a:cubicBezTo>
                    <a:pt x="205" y="686"/>
                    <a:pt x="184" y="858"/>
                    <a:pt x="256" y="1060"/>
                  </a:cubicBezTo>
                  <a:cubicBezTo>
                    <a:pt x="347" y="1316"/>
                    <a:pt x="690" y="1762"/>
                    <a:pt x="690" y="1762"/>
                  </a:cubicBezTo>
                  <a:cubicBezTo>
                    <a:pt x="690" y="0"/>
                    <a:pt x="690" y="0"/>
                    <a:pt x="690" y="0"/>
                  </a:cubicBezTo>
                  <a:cubicBezTo>
                    <a:pt x="299" y="0"/>
                    <a:pt x="299" y="0"/>
                    <a:pt x="299" y="0"/>
                  </a:cubicBezTo>
                  <a:cubicBezTo>
                    <a:pt x="299" y="0"/>
                    <a:pt x="149" y="213"/>
                    <a:pt x="82" y="416"/>
                  </a:cubicBezTo>
                  <a:cubicBezTo>
                    <a:pt x="0" y="664"/>
                    <a:pt x="87" y="908"/>
                    <a:pt x="87" y="908"/>
                  </a:cubicBezTo>
                  <a:close/>
                </a:path>
              </a:pathLst>
            </a:custGeom>
            <a:solidFill>
              <a:srgbClr val="FCE5C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2" name="Freeform 22">
              <a:extLst>
                <a:ext uri="{FF2B5EF4-FFF2-40B4-BE49-F238E27FC236}">
                  <a16:creationId xmlns:a16="http://schemas.microsoft.com/office/drawing/2014/main" id="{FF16ECE2-DA26-4E01-A019-D9DCDB9D1B06}"/>
                </a:ext>
              </a:extLst>
            </p:cNvPr>
            <p:cNvSpPr>
              <a:spLocks/>
            </p:cNvSpPr>
            <p:nvPr/>
          </p:nvSpPr>
          <p:spPr bwMode="auto">
            <a:xfrm>
              <a:off x="4572000" y="1787525"/>
              <a:ext cx="200025" cy="520700"/>
            </a:xfrm>
            <a:custGeom>
              <a:avLst/>
              <a:gdLst>
                <a:gd name="T0" fmla="*/ 403 w 462"/>
                <a:gd name="T1" fmla="*/ 616 h 1196"/>
                <a:gd name="T2" fmla="*/ 325 w 462"/>
                <a:gd name="T3" fmla="*/ 465 h 1196"/>
                <a:gd name="T4" fmla="*/ 290 w 462"/>
                <a:gd name="T5" fmla="*/ 719 h 1196"/>
                <a:gd name="T6" fmla="*/ 0 w 462"/>
                <a:gd name="T7" fmla="*/ 1196 h 1196"/>
                <a:gd name="T8" fmla="*/ 0 w 462"/>
                <a:gd name="T9" fmla="*/ 0 h 1196"/>
                <a:gd name="T10" fmla="*/ 262 w 462"/>
                <a:gd name="T11" fmla="*/ 0 h 1196"/>
                <a:gd name="T12" fmla="*/ 407 w 462"/>
                <a:gd name="T13" fmla="*/ 282 h 1196"/>
                <a:gd name="T14" fmla="*/ 403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403" y="616"/>
                  </a:moveTo>
                  <a:cubicBezTo>
                    <a:pt x="325" y="465"/>
                    <a:pt x="325" y="465"/>
                    <a:pt x="325" y="465"/>
                  </a:cubicBezTo>
                  <a:cubicBezTo>
                    <a:pt x="325" y="465"/>
                    <a:pt x="339" y="582"/>
                    <a:pt x="290" y="719"/>
                  </a:cubicBezTo>
                  <a:cubicBezTo>
                    <a:pt x="230" y="893"/>
                    <a:pt x="0" y="1196"/>
                    <a:pt x="0" y="1196"/>
                  </a:cubicBezTo>
                  <a:cubicBezTo>
                    <a:pt x="0" y="0"/>
                    <a:pt x="0" y="0"/>
                    <a:pt x="0" y="0"/>
                  </a:cubicBezTo>
                  <a:cubicBezTo>
                    <a:pt x="262" y="0"/>
                    <a:pt x="262" y="0"/>
                    <a:pt x="262" y="0"/>
                  </a:cubicBezTo>
                  <a:cubicBezTo>
                    <a:pt x="262" y="0"/>
                    <a:pt x="362" y="145"/>
                    <a:pt x="407" y="282"/>
                  </a:cubicBezTo>
                  <a:cubicBezTo>
                    <a:pt x="462" y="450"/>
                    <a:pt x="403" y="616"/>
                    <a:pt x="403" y="616"/>
                  </a:cubicBezTo>
                  <a:close/>
                </a:path>
              </a:pathLst>
            </a:custGeom>
            <a:solidFill>
              <a:srgbClr val="BA760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3" name="Freeform 23">
              <a:extLst>
                <a:ext uri="{FF2B5EF4-FFF2-40B4-BE49-F238E27FC236}">
                  <a16:creationId xmlns:a16="http://schemas.microsoft.com/office/drawing/2014/main" id="{B796E571-B5F1-4DB8-973E-972117DB5B56}"/>
                </a:ext>
              </a:extLst>
            </p:cNvPr>
            <p:cNvSpPr>
              <a:spLocks/>
            </p:cNvSpPr>
            <p:nvPr/>
          </p:nvSpPr>
          <p:spPr bwMode="auto">
            <a:xfrm>
              <a:off x="4370388" y="1787525"/>
              <a:ext cx="201613" cy="520700"/>
            </a:xfrm>
            <a:custGeom>
              <a:avLst/>
              <a:gdLst>
                <a:gd name="T0" fmla="*/ 59 w 462"/>
                <a:gd name="T1" fmla="*/ 616 h 1196"/>
                <a:gd name="T2" fmla="*/ 137 w 462"/>
                <a:gd name="T3" fmla="*/ 465 h 1196"/>
                <a:gd name="T4" fmla="*/ 172 w 462"/>
                <a:gd name="T5" fmla="*/ 719 h 1196"/>
                <a:gd name="T6" fmla="*/ 462 w 462"/>
                <a:gd name="T7" fmla="*/ 1196 h 1196"/>
                <a:gd name="T8" fmla="*/ 462 w 462"/>
                <a:gd name="T9" fmla="*/ 0 h 1196"/>
                <a:gd name="T10" fmla="*/ 200 w 462"/>
                <a:gd name="T11" fmla="*/ 0 h 1196"/>
                <a:gd name="T12" fmla="*/ 55 w 462"/>
                <a:gd name="T13" fmla="*/ 282 h 1196"/>
                <a:gd name="T14" fmla="*/ 59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59" y="616"/>
                  </a:moveTo>
                  <a:cubicBezTo>
                    <a:pt x="137" y="465"/>
                    <a:pt x="137" y="465"/>
                    <a:pt x="137" y="465"/>
                  </a:cubicBezTo>
                  <a:cubicBezTo>
                    <a:pt x="137" y="465"/>
                    <a:pt x="123" y="582"/>
                    <a:pt x="172" y="719"/>
                  </a:cubicBezTo>
                  <a:cubicBezTo>
                    <a:pt x="232" y="893"/>
                    <a:pt x="462" y="1196"/>
                    <a:pt x="462" y="1196"/>
                  </a:cubicBezTo>
                  <a:cubicBezTo>
                    <a:pt x="462" y="0"/>
                    <a:pt x="462" y="0"/>
                    <a:pt x="462" y="0"/>
                  </a:cubicBezTo>
                  <a:cubicBezTo>
                    <a:pt x="200" y="0"/>
                    <a:pt x="200" y="0"/>
                    <a:pt x="200" y="0"/>
                  </a:cubicBezTo>
                  <a:cubicBezTo>
                    <a:pt x="200" y="0"/>
                    <a:pt x="100" y="145"/>
                    <a:pt x="55" y="282"/>
                  </a:cubicBezTo>
                  <a:cubicBezTo>
                    <a:pt x="0" y="450"/>
                    <a:pt x="59" y="616"/>
                    <a:pt x="59" y="616"/>
                  </a:cubicBezTo>
                  <a:close/>
                </a:path>
              </a:pathLst>
            </a:custGeom>
            <a:solidFill>
              <a:srgbClr val="F39C12"/>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4" name="Freeform 26">
              <a:extLst>
                <a:ext uri="{FF2B5EF4-FFF2-40B4-BE49-F238E27FC236}">
                  <a16:creationId xmlns:a16="http://schemas.microsoft.com/office/drawing/2014/main" id="{924245C4-4A10-4064-B1CF-4D363BEB838B}"/>
                </a:ext>
              </a:extLst>
            </p:cNvPr>
            <p:cNvSpPr>
              <a:spLocks/>
            </p:cNvSpPr>
            <p:nvPr/>
          </p:nvSpPr>
          <p:spPr bwMode="auto">
            <a:xfrm>
              <a:off x="4278313" y="1725613"/>
              <a:ext cx="293688" cy="109538"/>
            </a:xfrm>
            <a:custGeom>
              <a:avLst/>
              <a:gdLst>
                <a:gd name="T0" fmla="*/ 207 w 674"/>
                <a:gd name="T1" fmla="*/ 200 h 253"/>
                <a:gd name="T2" fmla="*/ 674 w 674"/>
                <a:gd name="T3" fmla="*/ 245 h 253"/>
                <a:gd name="T4" fmla="*/ 674 w 674"/>
                <a:gd name="T5" fmla="*/ 102 h 253"/>
                <a:gd name="T6" fmla="*/ 280 w 674"/>
                <a:gd name="T7" fmla="*/ 83 h 253"/>
                <a:gd name="T8" fmla="*/ 0 w 674"/>
                <a:gd name="T9" fmla="*/ 0 h 253"/>
                <a:gd name="T10" fmla="*/ 20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207" y="200"/>
                  </a:moveTo>
                  <a:cubicBezTo>
                    <a:pt x="405" y="253"/>
                    <a:pt x="674" y="245"/>
                    <a:pt x="674" y="245"/>
                  </a:cubicBezTo>
                  <a:cubicBezTo>
                    <a:pt x="674" y="102"/>
                    <a:pt x="674" y="102"/>
                    <a:pt x="674" y="102"/>
                  </a:cubicBezTo>
                  <a:cubicBezTo>
                    <a:pt x="674" y="102"/>
                    <a:pt x="425" y="100"/>
                    <a:pt x="280" y="83"/>
                  </a:cubicBezTo>
                  <a:cubicBezTo>
                    <a:pt x="110" y="63"/>
                    <a:pt x="0" y="0"/>
                    <a:pt x="0" y="0"/>
                  </a:cubicBezTo>
                  <a:cubicBezTo>
                    <a:pt x="0" y="0"/>
                    <a:pt x="7" y="146"/>
                    <a:pt x="207" y="20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5" name="Freeform 27">
              <a:extLst>
                <a:ext uri="{FF2B5EF4-FFF2-40B4-BE49-F238E27FC236}">
                  <a16:creationId xmlns:a16="http://schemas.microsoft.com/office/drawing/2014/main" id="{7BC54533-B21B-476C-A68A-822EA2D1FB90}"/>
                </a:ext>
              </a:extLst>
            </p:cNvPr>
            <p:cNvSpPr>
              <a:spLocks/>
            </p:cNvSpPr>
            <p:nvPr/>
          </p:nvSpPr>
          <p:spPr bwMode="auto">
            <a:xfrm>
              <a:off x="4572000" y="1725613"/>
              <a:ext cx="292100" cy="109538"/>
            </a:xfrm>
            <a:custGeom>
              <a:avLst/>
              <a:gdLst>
                <a:gd name="T0" fmla="*/ 467 w 674"/>
                <a:gd name="T1" fmla="*/ 200 h 253"/>
                <a:gd name="T2" fmla="*/ 0 w 674"/>
                <a:gd name="T3" fmla="*/ 245 h 253"/>
                <a:gd name="T4" fmla="*/ 0 w 674"/>
                <a:gd name="T5" fmla="*/ 102 h 253"/>
                <a:gd name="T6" fmla="*/ 394 w 674"/>
                <a:gd name="T7" fmla="*/ 83 h 253"/>
                <a:gd name="T8" fmla="*/ 674 w 674"/>
                <a:gd name="T9" fmla="*/ 0 h 253"/>
                <a:gd name="T10" fmla="*/ 46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467" y="200"/>
                  </a:moveTo>
                  <a:cubicBezTo>
                    <a:pt x="269" y="253"/>
                    <a:pt x="0" y="245"/>
                    <a:pt x="0" y="245"/>
                  </a:cubicBezTo>
                  <a:cubicBezTo>
                    <a:pt x="0" y="102"/>
                    <a:pt x="0" y="102"/>
                    <a:pt x="0" y="102"/>
                  </a:cubicBezTo>
                  <a:cubicBezTo>
                    <a:pt x="0" y="102"/>
                    <a:pt x="249" y="100"/>
                    <a:pt x="394" y="83"/>
                  </a:cubicBezTo>
                  <a:cubicBezTo>
                    <a:pt x="564" y="63"/>
                    <a:pt x="674" y="0"/>
                    <a:pt x="674" y="0"/>
                  </a:cubicBezTo>
                  <a:cubicBezTo>
                    <a:pt x="674" y="0"/>
                    <a:pt x="667" y="146"/>
                    <a:pt x="467" y="200"/>
                  </a:cubicBezTo>
                  <a:close/>
                </a:path>
              </a:pathLst>
            </a:custGeom>
            <a:solidFill>
              <a:srgbClr val="237DB9">
                <a:lumMod val="50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6" name="Freeform 6">
              <a:extLst>
                <a:ext uri="{FF2B5EF4-FFF2-40B4-BE49-F238E27FC236}">
                  <a16:creationId xmlns:a16="http://schemas.microsoft.com/office/drawing/2014/main" id="{330A1210-E658-496E-AF98-629B535C8150}"/>
                </a:ext>
              </a:extLst>
            </p:cNvPr>
            <p:cNvSpPr>
              <a:spLocks/>
            </p:cNvSpPr>
            <p:nvPr/>
          </p:nvSpPr>
          <p:spPr bwMode="auto">
            <a:xfrm>
              <a:off x="4235450" y="660400"/>
              <a:ext cx="336550" cy="1074738"/>
            </a:xfrm>
            <a:custGeom>
              <a:avLst/>
              <a:gdLst>
                <a:gd name="T0" fmla="*/ 23 w 773"/>
                <a:gd name="T1" fmla="*/ 1745 h 2468"/>
                <a:gd name="T2" fmla="*/ 6 w 773"/>
                <a:gd name="T3" fmla="*/ 1987 h 2468"/>
                <a:gd name="T4" fmla="*/ 0 w 773"/>
                <a:gd name="T5" fmla="*/ 2264 h 2468"/>
                <a:gd name="T6" fmla="*/ 773 w 773"/>
                <a:gd name="T7" fmla="*/ 2451 h 2468"/>
                <a:gd name="T8" fmla="*/ 773 w 773"/>
                <a:gd name="T9" fmla="*/ 0 h 2468"/>
                <a:gd name="T10" fmla="*/ 194 w 773"/>
                <a:gd name="T11" fmla="*/ 900 h 2468"/>
                <a:gd name="T12" fmla="*/ 23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23" y="1745"/>
                  </a:moveTo>
                  <a:cubicBezTo>
                    <a:pt x="21" y="1786"/>
                    <a:pt x="11" y="1882"/>
                    <a:pt x="6" y="1987"/>
                  </a:cubicBezTo>
                  <a:cubicBezTo>
                    <a:pt x="1" y="2093"/>
                    <a:pt x="0" y="2207"/>
                    <a:pt x="0" y="2264"/>
                  </a:cubicBezTo>
                  <a:cubicBezTo>
                    <a:pt x="0" y="2468"/>
                    <a:pt x="773" y="2451"/>
                    <a:pt x="773" y="2451"/>
                  </a:cubicBezTo>
                  <a:cubicBezTo>
                    <a:pt x="773" y="0"/>
                    <a:pt x="773" y="0"/>
                    <a:pt x="773" y="0"/>
                  </a:cubicBezTo>
                  <a:cubicBezTo>
                    <a:pt x="773" y="0"/>
                    <a:pt x="414" y="245"/>
                    <a:pt x="194" y="900"/>
                  </a:cubicBezTo>
                  <a:cubicBezTo>
                    <a:pt x="85" y="1222"/>
                    <a:pt x="33" y="1557"/>
                    <a:pt x="23" y="1745"/>
                  </a:cubicBezTo>
                  <a:close/>
                </a:path>
              </a:pathLst>
            </a:custGeom>
            <a:solidFill>
              <a:srgbClr val="FFFFFF">
                <a:lumMod val="9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7" name="Freeform 7">
              <a:extLst>
                <a:ext uri="{FF2B5EF4-FFF2-40B4-BE49-F238E27FC236}">
                  <a16:creationId xmlns:a16="http://schemas.microsoft.com/office/drawing/2014/main" id="{D26E5F5A-501E-49AC-86D1-1C26DDFC4FE5}"/>
                </a:ext>
              </a:extLst>
            </p:cNvPr>
            <p:cNvSpPr>
              <a:spLocks/>
            </p:cNvSpPr>
            <p:nvPr/>
          </p:nvSpPr>
          <p:spPr bwMode="auto">
            <a:xfrm>
              <a:off x="4572000" y="660400"/>
              <a:ext cx="334963" cy="1074738"/>
            </a:xfrm>
            <a:custGeom>
              <a:avLst/>
              <a:gdLst>
                <a:gd name="T0" fmla="*/ 750 w 773"/>
                <a:gd name="T1" fmla="*/ 1745 h 2468"/>
                <a:gd name="T2" fmla="*/ 767 w 773"/>
                <a:gd name="T3" fmla="*/ 1987 h 2468"/>
                <a:gd name="T4" fmla="*/ 773 w 773"/>
                <a:gd name="T5" fmla="*/ 2264 h 2468"/>
                <a:gd name="T6" fmla="*/ 0 w 773"/>
                <a:gd name="T7" fmla="*/ 2451 h 2468"/>
                <a:gd name="T8" fmla="*/ 0 w 773"/>
                <a:gd name="T9" fmla="*/ 0 h 2468"/>
                <a:gd name="T10" fmla="*/ 579 w 773"/>
                <a:gd name="T11" fmla="*/ 900 h 2468"/>
                <a:gd name="T12" fmla="*/ 750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750" y="1745"/>
                  </a:moveTo>
                  <a:cubicBezTo>
                    <a:pt x="752" y="1786"/>
                    <a:pt x="762" y="1882"/>
                    <a:pt x="767" y="1987"/>
                  </a:cubicBezTo>
                  <a:cubicBezTo>
                    <a:pt x="772" y="2093"/>
                    <a:pt x="773" y="2207"/>
                    <a:pt x="773" y="2264"/>
                  </a:cubicBezTo>
                  <a:cubicBezTo>
                    <a:pt x="773" y="2468"/>
                    <a:pt x="0" y="2451"/>
                    <a:pt x="0" y="2451"/>
                  </a:cubicBezTo>
                  <a:cubicBezTo>
                    <a:pt x="0" y="0"/>
                    <a:pt x="0" y="0"/>
                    <a:pt x="0" y="0"/>
                  </a:cubicBezTo>
                  <a:cubicBezTo>
                    <a:pt x="0" y="0"/>
                    <a:pt x="359" y="245"/>
                    <a:pt x="579" y="900"/>
                  </a:cubicBezTo>
                  <a:cubicBezTo>
                    <a:pt x="688" y="1222"/>
                    <a:pt x="740" y="1557"/>
                    <a:pt x="750" y="1745"/>
                  </a:cubicBezTo>
                  <a:close/>
                </a:path>
              </a:pathLst>
            </a:custGeom>
            <a:solidFill>
              <a:srgbClr val="FFFFFF">
                <a:lumMod val="8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8" name="Oval 17">
              <a:extLst>
                <a:ext uri="{FF2B5EF4-FFF2-40B4-BE49-F238E27FC236}">
                  <a16:creationId xmlns:a16="http://schemas.microsoft.com/office/drawing/2014/main" id="{03145FCB-2225-42CA-A49C-BD2110EAA6B3}"/>
                </a:ext>
              </a:extLst>
            </p:cNvPr>
            <p:cNvSpPr>
              <a:spLocks noChangeArrowheads="1"/>
            </p:cNvSpPr>
            <p:nvPr/>
          </p:nvSpPr>
          <p:spPr bwMode="auto">
            <a:xfrm>
              <a:off x="4435475" y="1114425"/>
              <a:ext cx="271463" cy="273050"/>
            </a:xfrm>
            <a:prstGeom prst="ellipse">
              <a:avLst/>
            </a:prstGeom>
            <a:gradFill flip="none" rotWithShape="1">
              <a:gsLst>
                <a:gs pos="0">
                  <a:srgbClr val="FFFFFF"/>
                </a:gs>
                <a:gs pos="50000">
                  <a:srgbClr val="FFFFFF">
                    <a:lumMod val="85000"/>
                  </a:srgbClr>
                </a:gs>
                <a:gs pos="100000">
                  <a:srgbClr val="FFFFFF">
                    <a:lumMod val="75000"/>
                  </a:srgbClr>
                </a:gs>
              </a:gsLst>
              <a:path path="circle">
                <a:fillToRect l="50000" t="50000" r="50000" b="50000"/>
              </a:path>
              <a:tileRect/>
            </a:gra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9" name="Freeform 24">
              <a:extLst>
                <a:ext uri="{FF2B5EF4-FFF2-40B4-BE49-F238E27FC236}">
                  <a16:creationId xmlns:a16="http://schemas.microsoft.com/office/drawing/2014/main" id="{410E22CA-1A79-473C-8B1B-66083195F066}"/>
                </a:ext>
              </a:extLst>
            </p:cNvPr>
            <p:cNvSpPr>
              <a:spLocks/>
            </p:cNvSpPr>
            <p:nvPr/>
          </p:nvSpPr>
          <p:spPr bwMode="auto">
            <a:xfrm>
              <a:off x="4383088" y="855663"/>
              <a:ext cx="188913" cy="77788"/>
            </a:xfrm>
            <a:custGeom>
              <a:avLst/>
              <a:gdLst>
                <a:gd name="T0" fmla="*/ 56 w 431"/>
                <a:gd name="T1" fmla="*/ 0 h 178"/>
                <a:gd name="T2" fmla="*/ 0 w 431"/>
                <a:gd name="T3" fmla="*/ 101 h 178"/>
                <a:gd name="T4" fmla="*/ 431 w 431"/>
                <a:gd name="T5" fmla="*/ 178 h 178"/>
                <a:gd name="T6" fmla="*/ 431 w 431"/>
                <a:gd name="T7" fmla="*/ 178 h 178"/>
                <a:gd name="T8" fmla="*/ 431 w 431"/>
                <a:gd name="T9" fmla="*/ 56 h 178"/>
                <a:gd name="T10" fmla="*/ 431 w 431"/>
                <a:gd name="T11" fmla="*/ 56 h 178"/>
                <a:gd name="T12" fmla="*/ 56 w 431"/>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431" h="178">
                  <a:moveTo>
                    <a:pt x="56" y="0"/>
                  </a:moveTo>
                  <a:cubicBezTo>
                    <a:pt x="37" y="32"/>
                    <a:pt x="18" y="65"/>
                    <a:pt x="0" y="101"/>
                  </a:cubicBezTo>
                  <a:cubicBezTo>
                    <a:pt x="119" y="149"/>
                    <a:pt x="268" y="178"/>
                    <a:pt x="431" y="178"/>
                  </a:cubicBezTo>
                  <a:cubicBezTo>
                    <a:pt x="431" y="178"/>
                    <a:pt x="431" y="178"/>
                    <a:pt x="431" y="178"/>
                  </a:cubicBezTo>
                  <a:cubicBezTo>
                    <a:pt x="431" y="56"/>
                    <a:pt x="431" y="56"/>
                    <a:pt x="431" y="56"/>
                  </a:cubicBezTo>
                  <a:cubicBezTo>
                    <a:pt x="431" y="56"/>
                    <a:pt x="431" y="56"/>
                    <a:pt x="431" y="56"/>
                  </a:cubicBezTo>
                  <a:cubicBezTo>
                    <a:pt x="293" y="56"/>
                    <a:pt x="164" y="36"/>
                    <a:pt x="56"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2" name="Freeform 25">
              <a:extLst>
                <a:ext uri="{FF2B5EF4-FFF2-40B4-BE49-F238E27FC236}">
                  <a16:creationId xmlns:a16="http://schemas.microsoft.com/office/drawing/2014/main" id="{57C869E4-6E44-43B5-90C1-039428DE967B}"/>
                </a:ext>
              </a:extLst>
            </p:cNvPr>
            <p:cNvSpPr>
              <a:spLocks/>
            </p:cNvSpPr>
            <p:nvPr/>
          </p:nvSpPr>
          <p:spPr bwMode="auto">
            <a:xfrm>
              <a:off x="4572000" y="855663"/>
              <a:ext cx="187325" cy="77788"/>
            </a:xfrm>
            <a:custGeom>
              <a:avLst/>
              <a:gdLst>
                <a:gd name="T0" fmla="*/ 0 w 431"/>
                <a:gd name="T1" fmla="*/ 56 h 178"/>
                <a:gd name="T2" fmla="*/ 0 w 431"/>
                <a:gd name="T3" fmla="*/ 178 h 178"/>
                <a:gd name="T4" fmla="*/ 431 w 431"/>
                <a:gd name="T5" fmla="*/ 101 h 178"/>
                <a:gd name="T6" fmla="*/ 375 w 431"/>
                <a:gd name="T7" fmla="*/ 0 h 178"/>
                <a:gd name="T8" fmla="*/ 0 w 431"/>
                <a:gd name="T9" fmla="*/ 56 h 178"/>
              </a:gdLst>
              <a:ahLst/>
              <a:cxnLst>
                <a:cxn ang="0">
                  <a:pos x="T0" y="T1"/>
                </a:cxn>
                <a:cxn ang="0">
                  <a:pos x="T2" y="T3"/>
                </a:cxn>
                <a:cxn ang="0">
                  <a:pos x="T4" y="T5"/>
                </a:cxn>
                <a:cxn ang="0">
                  <a:pos x="T6" y="T7"/>
                </a:cxn>
                <a:cxn ang="0">
                  <a:pos x="T8" y="T9"/>
                </a:cxn>
              </a:cxnLst>
              <a:rect l="0" t="0" r="r" b="b"/>
              <a:pathLst>
                <a:path w="431" h="178">
                  <a:moveTo>
                    <a:pt x="0" y="56"/>
                  </a:moveTo>
                  <a:cubicBezTo>
                    <a:pt x="0" y="178"/>
                    <a:pt x="0" y="178"/>
                    <a:pt x="0" y="178"/>
                  </a:cubicBezTo>
                  <a:cubicBezTo>
                    <a:pt x="163" y="178"/>
                    <a:pt x="312" y="149"/>
                    <a:pt x="431" y="101"/>
                  </a:cubicBezTo>
                  <a:cubicBezTo>
                    <a:pt x="413" y="65"/>
                    <a:pt x="394" y="32"/>
                    <a:pt x="375" y="0"/>
                  </a:cubicBezTo>
                  <a:cubicBezTo>
                    <a:pt x="267" y="36"/>
                    <a:pt x="138" y="56"/>
                    <a:pt x="0" y="56"/>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3" name="Freeform 18">
              <a:extLst>
                <a:ext uri="{FF2B5EF4-FFF2-40B4-BE49-F238E27FC236}">
                  <a16:creationId xmlns:a16="http://schemas.microsoft.com/office/drawing/2014/main" id="{6D2BF0C6-85AE-473B-A21F-F09838C3B344}"/>
                </a:ext>
              </a:extLst>
            </p:cNvPr>
            <p:cNvSpPr>
              <a:spLocks/>
            </p:cNvSpPr>
            <p:nvPr/>
          </p:nvSpPr>
          <p:spPr bwMode="auto">
            <a:xfrm>
              <a:off x="4572000" y="1093788"/>
              <a:ext cx="155575" cy="312738"/>
            </a:xfrm>
            <a:custGeom>
              <a:avLst/>
              <a:gdLst>
                <a:gd name="T0" fmla="*/ 0 w 359"/>
                <a:gd name="T1" fmla="*/ 0 h 717"/>
                <a:gd name="T2" fmla="*/ 0 w 359"/>
                <a:gd name="T3" fmla="*/ 0 h 717"/>
                <a:gd name="T4" fmla="*/ 0 w 359"/>
                <a:gd name="T5" fmla="*/ 62 h 717"/>
                <a:gd name="T6" fmla="*/ 0 w 359"/>
                <a:gd name="T7" fmla="*/ 62 h 717"/>
                <a:gd name="T8" fmla="*/ 296 w 359"/>
                <a:gd name="T9" fmla="*/ 359 h 717"/>
                <a:gd name="T10" fmla="*/ 0 w 359"/>
                <a:gd name="T11" fmla="*/ 655 h 717"/>
                <a:gd name="T12" fmla="*/ 0 w 359"/>
                <a:gd name="T13" fmla="*/ 655 h 717"/>
                <a:gd name="T14" fmla="*/ 0 w 359"/>
                <a:gd name="T15" fmla="*/ 717 h 717"/>
                <a:gd name="T16" fmla="*/ 0 w 359"/>
                <a:gd name="T17" fmla="*/ 717 h 717"/>
                <a:gd name="T18" fmla="*/ 359 w 359"/>
                <a:gd name="T19" fmla="*/ 359 h 717"/>
                <a:gd name="T20" fmla="*/ 0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0" y="0"/>
                  </a:moveTo>
                  <a:cubicBezTo>
                    <a:pt x="0" y="0"/>
                    <a:pt x="0" y="0"/>
                    <a:pt x="0" y="0"/>
                  </a:cubicBezTo>
                  <a:cubicBezTo>
                    <a:pt x="0" y="62"/>
                    <a:pt x="0" y="62"/>
                    <a:pt x="0" y="62"/>
                  </a:cubicBezTo>
                  <a:cubicBezTo>
                    <a:pt x="0" y="62"/>
                    <a:pt x="0" y="62"/>
                    <a:pt x="0" y="62"/>
                  </a:cubicBezTo>
                  <a:cubicBezTo>
                    <a:pt x="164" y="62"/>
                    <a:pt x="296" y="195"/>
                    <a:pt x="296" y="359"/>
                  </a:cubicBezTo>
                  <a:cubicBezTo>
                    <a:pt x="296" y="522"/>
                    <a:pt x="164" y="655"/>
                    <a:pt x="0" y="655"/>
                  </a:cubicBezTo>
                  <a:cubicBezTo>
                    <a:pt x="0" y="655"/>
                    <a:pt x="0" y="655"/>
                    <a:pt x="0" y="655"/>
                  </a:cubicBezTo>
                  <a:cubicBezTo>
                    <a:pt x="0" y="717"/>
                    <a:pt x="0" y="717"/>
                    <a:pt x="0" y="717"/>
                  </a:cubicBezTo>
                  <a:cubicBezTo>
                    <a:pt x="0" y="717"/>
                    <a:pt x="0" y="717"/>
                    <a:pt x="0" y="717"/>
                  </a:cubicBezTo>
                  <a:cubicBezTo>
                    <a:pt x="198" y="717"/>
                    <a:pt x="359" y="557"/>
                    <a:pt x="359" y="359"/>
                  </a:cubicBezTo>
                  <a:cubicBezTo>
                    <a:pt x="359" y="161"/>
                    <a:pt x="198" y="0"/>
                    <a:pt x="0" y="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4" name="Freeform 19">
              <a:extLst>
                <a:ext uri="{FF2B5EF4-FFF2-40B4-BE49-F238E27FC236}">
                  <a16:creationId xmlns:a16="http://schemas.microsoft.com/office/drawing/2014/main" id="{6FA04063-A1F9-4EE3-8904-EFBFBCC7E722}"/>
                </a:ext>
              </a:extLst>
            </p:cNvPr>
            <p:cNvSpPr>
              <a:spLocks/>
            </p:cNvSpPr>
            <p:nvPr/>
          </p:nvSpPr>
          <p:spPr bwMode="auto">
            <a:xfrm>
              <a:off x="4414838" y="1093788"/>
              <a:ext cx="157163" cy="312738"/>
            </a:xfrm>
            <a:custGeom>
              <a:avLst/>
              <a:gdLst>
                <a:gd name="T0" fmla="*/ 359 w 359"/>
                <a:gd name="T1" fmla="*/ 0 h 717"/>
                <a:gd name="T2" fmla="*/ 359 w 359"/>
                <a:gd name="T3" fmla="*/ 0 h 717"/>
                <a:gd name="T4" fmla="*/ 359 w 359"/>
                <a:gd name="T5" fmla="*/ 62 h 717"/>
                <a:gd name="T6" fmla="*/ 359 w 359"/>
                <a:gd name="T7" fmla="*/ 62 h 717"/>
                <a:gd name="T8" fmla="*/ 63 w 359"/>
                <a:gd name="T9" fmla="*/ 359 h 717"/>
                <a:gd name="T10" fmla="*/ 359 w 359"/>
                <a:gd name="T11" fmla="*/ 655 h 717"/>
                <a:gd name="T12" fmla="*/ 359 w 359"/>
                <a:gd name="T13" fmla="*/ 655 h 717"/>
                <a:gd name="T14" fmla="*/ 359 w 359"/>
                <a:gd name="T15" fmla="*/ 717 h 717"/>
                <a:gd name="T16" fmla="*/ 359 w 359"/>
                <a:gd name="T17" fmla="*/ 717 h 717"/>
                <a:gd name="T18" fmla="*/ 0 w 359"/>
                <a:gd name="T19" fmla="*/ 359 h 717"/>
                <a:gd name="T20" fmla="*/ 359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359" y="0"/>
                  </a:moveTo>
                  <a:cubicBezTo>
                    <a:pt x="359" y="0"/>
                    <a:pt x="359" y="0"/>
                    <a:pt x="359" y="0"/>
                  </a:cubicBezTo>
                  <a:cubicBezTo>
                    <a:pt x="359" y="62"/>
                    <a:pt x="359" y="62"/>
                    <a:pt x="359" y="62"/>
                  </a:cubicBezTo>
                  <a:cubicBezTo>
                    <a:pt x="359" y="62"/>
                    <a:pt x="359" y="62"/>
                    <a:pt x="359" y="62"/>
                  </a:cubicBezTo>
                  <a:cubicBezTo>
                    <a:pt x="195" y="62"/>
                    <a:pt x="63" y="195"/>
                    <a:pt x="63" y="359"/>
                  </a:cubicBezTo>
                  <a:cubicBezTo>
                    <a:pt x="63" y="522"/>
                    <a:pt x="195" y="655"/>
                    <a:pt x="359" y="655"/>
                  </a:cubicBezTo>
                  <a:cubicBezTo>
                    <a:pt x="359" y="655"/>
                    <a:pt x="359" y="655"/>
                    <a:pt x="359" y="655"/>
                  </a:cubicBezTo>
                  <a:cubicBezTo>
                    <a:pt x="359" y="717"/>
                    <a:pt x="359" y="717"/>
                    <a:pt x="359" y="717"/>
                  </a:cubicBezTo>
                  <a:cubicBezTo>
                    <a:pt x="359" y="717"/>
                    <a:pt x="359" y="717"/>
                    <a:pt x="359" y="717"/>
                  </a:cubicBezTo>
                  <a:cubicBezTo>
                    <a:pt x="161" y="717"/>
                    <a:pt x="0" y="557"/>
                    <a:pt x="0" y="359"/>
                  </a:cubicBezTo>
                  <a:cubicBezTo>
                    <a:pt x="0" y="161"/>
                    <a:pt x="161" y="0"/>
                    <a:pt x="359"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gr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A8D0FDD-0F66-41AE-B2C4-5D4E9EFA2C2D}"/>
              </a:ext>
            </a:extLst>
          </p:cNvPr>
          <p:cNvSpPr>
            <a:spLocks noGrp="1"/>
          </p:cNvSpPr>
          <p:nvPr>
            <p:ph type="dt" sz="half" idx="10"/>
          </p:nvPr>
        </p:nvSpPr>
        <p:spPr/>
        <p:txBody>
          <a:bodyPr/>
          <a:lstStyle/>
          <a:p>
            <a:fld id="{6489D9C7-5DC6-4263-87FF-7C99F6FB63C3}" type="datetime1">
              <a:rPr lang="zh-CN" altLang="en-US" smtClean="0"/>
              <a:pPr/>
              <a:t>2021/9/18</a:t>
            </a:fld>
            <a:endParaRPr lang="zh-CN" altLang="en-US"/>
          </a:p>
        </p:txBody>
      </p:sp>
      <p:sp>
        <p:nvSpPr>
          <p:cNvPr id="5" name="页脚占位符 4">
            <a:extLst>
              <a:ext uri="{FF2B5EF4-FFF2-40B4-BE49-F238E27FC236}">
                <a16:creationId xmlns:a16="http://schemas.microsoft.com/office/drawing/2014/main" id="{309429F4-FA6A-4B41-AE3C-3860BC68CC72}"/>
              </a:ext>
            </a:extLst>
          </p:cNvPr>
          <p:cNvSpPr>
            <a:spLocks noGrp="1"/>
          </p:cNvSpPr>
          <p:nvPr>
            <p:ph type="ftr" sz="quarter" idx="11"/>
          </p:nvPr>
        </p:nvSpPr>
        <p:spPr/>
        <p:txBody>
          <a:bodyPr/>
          <a:lstStyle/>
          <a:p>
            <a:r>
              <a:rPr lang="zh-CN" altLang="en-US" dirty="0"/>
              <a:t>第十一组</a:t>
            </a:r>
          </a:p>
        </p:txBody>
      </p:sp>
      <p:sp>
        <p:nvSpPr>
          <p:cNvPr id="6" name="灯片编号占位符 5">
            <a:extLst>
              <a:ext uri="{FF2B5EF4-FFF2-40B4-BE49-F238E27FC236}">
                <a16:creationId xmlns:a16="http://schemas.microsoft.com/office/drawing/2014/main" id="{99AFAE43-7B8D-487A-BEFA-F936847B723E}"/>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íṥļîḍè">
            <a:extLst>
              <a:ext uri="{FF2B5EF4-FFF2-40B4-BE49-F238E27FC236}">
                <a16:creationId xmlns:a16="http://schemas.microsoft.com/office/drawing/2014/main" id="{CB579CAB-7E52-0549-90C9-1EF2B64D7E47}"/>
              </a:ext>
            </a:extLst>
          </p:cNvPr>
          <p:cNvSpPr/>
          <p:nvPr userDrawn="1"/>
        </p:nvSpPr>
        <p:spPr>
          <a:xfrm>
            <a:off x="494270" y="383059"/>
            <a:ext cx="121786" cy="556055"/>
          </a:xfrm>
          <a:prstGeom prst="rect">
            <a:avLst/>
          </a:prstGeom>
          <a:solidFill>
            <a:schemeClr val="accent1"/>
          </a:solidFill>
          <a:ln w="12700" cap="rnd">
            <a:noFill/>
            <a:prstDash val="solid"/>
            <a:round/>
            <a:headEnd/>
            <a:tailEnd/>
          </a:ln>
          <a:effectLst>
            <a:outerShdw blurRad="254000" dist="127000" algn="ctr"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1600" b="1" dirty="0">
              <a:solidFill>
                <a:schemeClr val="bg1"/>
              </a:solidFill>
            </a:endParaRPr>
          </a:p>
        </p:txBody>
      </p:sp>
      <p:sp>
        <p:nvSpPr>
          <p:cNvPr id="7" name="内容占位符 2">
            <a:extLst>
              <a:ext uri="{FF2B5EF4-FFF2-40B4-BE49-F238E27FC236}">
                <a16:creationId xmlns:a16="http://schemas.microsoft.com/office/drawing/2014/main" id="{7B6575FC-0BD6-4748-B6B3-84603F66DF8A}"/>
              </a:ext>
            </a:extLst>
          </p:cNvPr>
          <p:cNvSpPr>
            <a:spLocks noGrp="1"/>
          </p:cNvSpPr>
          <p:nvPr>
            <p:ph idx="1"/>
          </p:nvPr>
        </p:nvSpPr>
        <p:spPr>
          <a:xfrm>
            <a:off x="669924" y="1191269"/>
            <a:ext cx="10736156" cy="5019675"/>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0" name="标题 9">
            <a:extLst>
              <a:ext uri="{FF2B5EF4-FFF2-40B4-BE49-F238E27FC236}">
                <a16:creationId xmlns:a16="http://schemas.microsoft.com/office/drawing/2014/main" id="{8D7E2410-A215-4442-B99D-DB33E3AA72A6}"/>
              </a:ext>
            </a:extLst>
          </p:cNvPr>
          <p:cNvSpPr>
            <a:spLocks noGrp="1"/>
          </p:cNvSpPr>
          <p:nvPr>
            <p:ph type="title"/>
          </p:nvPr>
        </p:nvSpPr>
        <p:spPr>
          <a:xfrm>
            <a:off x="669924" y="-89585"/>
            <a:ext cx="10850563" cy="1028699"/>
          </a:xfrm>
        </p:spPr>
        <p:txBody>
          <a:bodyPr/>
          <a:lstStyle/>
          <a:p>
            <a:r>
              <a:rPr kumimoji="1" lang="zh-CN" altLang="en-US" dirty="0"/>
              <a:t>单击此处编辑母版标题样式</a:t>
            </a:r>
          </a:p>
        </p:txBody>
      </p:sp>
      <p:sp>
        <p:nvSpPr>
          <p:cNvPr id="11" name="日期占位符 10">
            <a:extLst>
              <a:ext uri="{FF2B5EF4-FFF2-40B4-BE49-F238E27FC236}">
                <a16:creationId xmlns:a16="http://schemas.microsoft.com/office/drawing/2014/main" id="{D517FE2B-77B5-834C-A46C-2B6D632DF5ED}"/>
              </a:ext>
            </a:extLst>
          </p:cNvPr>
          <p:cNvSpPr>
            <a:spLocks noGrp="1"/>
          </p:cNvSpPr>
          <p:nvPr>
            <p:ph type="dt" sz="half" idx="10"/>
          </p:nvPr>
        </p:nvSpPr>
        <p:spPr/>
        <p:txBody>
          <a:bodyPr/>
          <a:lstStyle/>
          <a:p>
            <a:fld id="{6489D9C7-5DC6-4263-87FF-7C99F6FB63C3}" type="datetime1">
              <a:rPr lang="zh-CN" altLang="en-US" smtClean="0"/>
              <a:pPr/>
              <a:t>2021/9/18</a:t>
            </a:fld>
            <a:endParaRPr lang="zh-CN" altLang="en-US"/>
          </a:p>
        </p:txBody>
      </p:sp>
      <p:sp>
        <p:nvSpPr>
          <p:cNvPr id="12" name="页脚占位符 11">
            <a:extLst>
              <a:ext uri="{FF2B5EF4-FFF2-40B4-BE49-F238E27FC236}">
                <a16:creationId xmlns:a16="http://schemas.microsoft.com/office/drawing/2014/main" id="{E2DCBF2F-0374-0C47-A253-A162EA8CE39D}"/>
              </a:ext>
            </a:extLst>
          </p:cNvPr>
          <p:cNvSpPr>
            <a:spLocks noGrp="1"/>
          </p:cNvSpPr>
          <p:nvPr>
            <p:ph type="ftr" sz="quarter" idx="11"/>
          </p:nvPr>
        </p:nvSpPr>
        <p:spPr/>
        <p:txBody>
          <a:bodyPr/>
          <a:lstStyle/>
          <a:p>
            <a:r>
              <a:rPr lang="zh-CN" altLang="en-US" dirty="0"/>
              <a:t>第十一组</a:t>
            </a:r>
          </a:p>
        </p:txBody>
      </p:sp>
      <p:sp>
        <p:nvSpPr>
          <p:cNvPr id="13" name="灯片编号占位符 12">
            <a:extLst>
              <a:ext uri="{FF2B5EF4-FFF2-40B4-BE49-F238E27FC236}">
                <a16:creationId xmlns:a16="http://schemas.microsoft.com/office/drawing/2014/main" id="{77E23623-75BD-DD43-ACB7-B420CEA70F92}"/>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pic>
        <p:nvPicPr>
          <p:cNvPr id="16" name="图片 4" descr="4bdc8a5f2c7ebbd4bd040324b5bd268">
            <a:extLst>
              <a:ext uri="{FF2B5EF4-FFF2-40B4-BE49-F238E27FC236}">
                <a16:creationId xmlns:a16="http://schemas.microsoft.com/office/drawing/2014/main" id="{B971A003-F216-8E45-8884-80082D2D15F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24053" y="200017"/>
            <a:ext cx="2196434" cy="92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9C0B006F-F823-4C14-A6B1-143E16F49392}"/>
              </a:ext>
            </a:extLst>
          </p:cNvPr>
          <p:cNvSpPr/>
          <p:nvPr userDrawn="1"/>
        </p:nvSpPr>
        <p:spPr>
          <a:xfrm>
            <a:off x="0" y="0"/>
            <a:ext cx="12192000" cy="6858000"/>
          </a:xfrm>
          <a:prstGeom prst="rect">
            <a:avLst/>
          </a:prstGeom>
          <a:gradFill flip="none" rotWithShape="1">
            <a:gsLst>
              <a:gs pos="0">
                <a:srgbClr val="63B7EB"/>
              </a:gs>
              <a:gs pos="50000">
                <a:srgbClr val="B1D7F1"/>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sz="2400"/>
          </a:p>
        </p:txBody>
      </p:sp>
      <p:pic>
        <p:nvPicPr>
          <p:cNvPr id="6" name="Picture 1">
            <a:extLst>
              <a:ext uri="{FF2B5EF4-FFF2-40B4-BE49-F238E27FC236}">
                <a16:creationId xmlns:a16="http://schemas.microsoft.com/office/drawing/2014/main" id="{152AADFD-4E58-48BE-9A75-874025C98BC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5292985" y="689506"/>
            <a:ext cx="4721076" cy="4917281"/>
          </a:xfrm>
          <a:prstGeom prst="rect">
            <a:avLst/>
          </a:prstGeom>
        </p:spPr>
      </p:pic>
      <p:sp>
        <p:nvSpPr>
          <p:cNvPr id="35" name="Freeform 31">
            <a:extLst>
              <a:ext uri="{FF2B5EF4-FFF2-40B4-BE49-F238E27FC236}">
                <a16:creationId xmlns:a16="http://schemas.microsoft.com/office/drawing/2014/main" id="{70497AD8-E323-4B60-B5A5-983335814D9A}"/>
              </a:ext>
            </a:extLst>
          </p:cNvPr>
          <p:cNvSpPr>
            <a:spLocks/>
          </p:cNvSpPr>
          <p:nvPr userDrawn="1"/>
        </p:nvSpPr>
        <p:spPr bwMode="auto">
          <a:xfrm>
            <a:off x="1" y="2838811"/>
            <a:ext cx="12189884" cy="3857481"/>
          </a:xfrm>
          <a:custGeom>
            <a:avLst/>
            <a:gdLst>
              <a:gd name="T0" fmla="*/ 20666 w 20998"/>
              <a:gd name="T1" fmla="*/ 771 h 8016"/>
              <a:gd name="T2" fmla="*/ 20684 w 20998"/>
              <a:gd name="T3" fmla="*/ 964 h 8016"/>
              <a:gd name="T4" fmla="*/ 20317 w 20998"/>
              <a:gd name="T5" fmla="*/ 898 h 8016"/>
              <a:gd name="T6" fmla="*/ 19281 w 20998"/>
              <a:gd name="T7" fmla="*/ 1780 h 8016"/>
              <a:gd name="T8" fmla="*/ 19171 w 20998"/>
              <a:gd name="T9" fmla="*/ 1775 h 8016"/>
              <a:gd name="T10" fmla="*/ 18160 w 20998"/>
              <a:gd name="T11" fmla="*/ 2542 h 8016"/>
              <a:gd name="T12" fmla="*/ 17784 w 20998"/>
              <a:gd name="T13" fmla="*/ 2473 h 8016"/>
              <a:gd name="T14" fmla="*/ 16824 w 20998"/>
              <a:gd name="T15" fmla="*/ 3098 h 8016"/>
              <a:gd name="T16" fmla="*/ 16323 w 20998"/>
              <a:gd name="T17" fmla="*/ 2970 h 8016"/>
              <a:gd name="T18" fmla="*/ 15939 w 20998"/>
              <a:gd name="T19" fmla="*/ 3043 h 8016"/>
              <a:gd name="T20" fmla="*/ 14974 w 20998"/>
              <a:gd name="T21" fmla="*/ 2405 h 8016"/>
              <a:gd name="T22" fmla="*/ 14077 w 20998"/>
              <a:gd name="T23" fmla="*/ 2910 h 8016"/>
              <a:gd name="T24" fmla="*/ 13399 w 20998"/>
              <a:gd name="T25" fmla="*/ 2661 h 8016"/>
              <a:gd name="T26" fmla="*/ 12465 w 20998"/>
              <a:gd name="T27" fmla="*/ 3232 h 8016"/>
              <a:gd name="T28" fmla="*/ 12259 w 20998"/>
              <a:gd name="T29" fmla="*/ 3212 h 8016"/>
              <a:gd name="T30" fmla="*/ 11526 w 20998"/>
              <a:gd name="T31" fmla="*/ 3510 h 8016"/>
              <a:gd name="T32" fmla="*/ 10499 w 20998"/>
              <a:gd name="T33" fmla="*/ 2677 h 8016"/>
              <a:gd name="T34" fmla="*/ 9468 w 20998"/>
              <a:gd name="T35" fmla="*/ 3531 h 8016"/>
              <a:gd name="T36" fmla="*/ 8715 w 20998"/>
              <a:gd name="T37" fmla="*/ 3212 h 8016"/>
              <a:gd name="T38" fmla="*/ 8529 w 20998"/>
              <a:gd name="T39" fmla="*/ 3228 h 8016"/>
              <a:gd name="T40" fmla="*/ 7598 w 20998"/>
              <a:gd name="T41" fmla="*/ 2661 h 8016"/>
              <a:gd name="T42" fmla="*/ 6907 w 20998"/>
              <a:gd name="T43" fmla="*/ 2921 h 8016"/>
              <a:gd name="T44" fmla="*/ 6003 w 20998"/>
              <a:gd name="T45" fmla="*/ 2405 h 8016"/>
              <a:gd name="T46" fmla="*/ 5036 w 20998"/>
              <a:gd name="T47" fmla="*/ 3049 h 8016"/>
              <a:gd name="T48" fmla="*/ 4655 w 20998"/>
              <a:gd name="T49" fmla="*/ 2978 h 8016"/>
              <a:gd name="T50" fmla="*/ 4149 w 20998"/>
              <a:gd name="T51" fmla="*/ 3108 h 8016"/>
              <a:gd name="T52" fmla="*/ 3185 w 20998"/>
              <a:gd name="T53" fmla="*/ 2473 h 8016"/>
              <a:gd name="T54" fmla="*/ 2833 w 20998"/>
              <a:gd name="T55" fmla="*/ 2534 h 8016"/>
              <a:gd name="T56" fmla="*/ 1831 w 20998"/>
              <a:gd name="T57" fmla="*/ 1797 h 8016"/>
              <a:gd name="T58" fmla="*/ 1704 w 20998"/>
              <a:gd name="T59" fmla="*/ 1805 h 8016"/>
              <a:gd name="T60" fmla="*/ 666 w 20998"/>
              <a:gd name="T61" fmla="*/ 905 h 8016"/>
              <a:gd name="T62" fmla="*/ 312 w 20998"/>
              <a:gd name="T63" fmla="*/ 966 h 8016"/>
              <a:gd name="T64" fmla="*/ 332 w 20998"/>
              <a:gd name="T65" fmla="*/ 766 h 8016"/>
              <a:gd name="T66" fmla="*/ 0 w 20998"/>
              <a:gd name="T67" fmla="*/ 0 h 8016"/>
              <a:gd name="T68" fmla="*/ 0 w 20998"/>
              <a:gd name="T69" fmla="*/ 8016 h 8016"/>
              <a:gd name="T70" fmla="*/ 20998 w 20998"/>
              <a:gd name="T71" fmla="*/ 8016 h 8016"/>
              <a:gd name="T72" fmla="*/ 20998 w 20998"/>
              <a:gd name="T73" fmla="*/ 5 h 8016"/>
              <a:gd name="T74" fmla="*/ 20666 w 20998"/>
              <a:gd name="T75" fmla="*/ 771 h 8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998" h="8016">
                <a:moveTo>
                  <a:pt x="20666" y="771"/>
                </a:moveTo>
                <a:cubicBezTo>
                  <a:pt x="20666" y="837"/>
                  <a:pt x="20673" y="901"/>
                  <a:pt x="20684" y="964"/>
                </a:cubicBezTo>
                <a:cubicBezTo>
                  <a:pt x="20570" y="921"/>
                  <a:pt x="20446" y="898"/>
                  <a:pt x="20317" y="898"/>
                </a:cubicBezTo>
                <a:cubicBezTo>
                  <a:pt x="19794" y="898"/>
                  <a:pt x="19360" y="1280"/>
                  <a:pt x="19281" y="1780"/>
                </a:cubicBezTo>
                <a:cubicBezTo>
                  <a:pt x="19245" y="1777"/>
                  <a:pt x="19208" y="1775"/>
                  <a:pt x="19171" y="1775"/>
                </a:cubicBezTo>
                <a:cubicBezTo>
                  <a:pt x="18689" y="1775"/>
                  <a:pt x="18283" y="2100"/>
                  <a:pt x="18160" y="2542"/>
                </a:cubicBezTo>
                <a:cubicBezTo>
                  <a:pt x="18043" y="2498"/>
                  <a:pt x="17917" y="2473"/>
                  <a:pt x="17784" y="2473"/>
                </a:cubicBezTo>
                <a:cubicBezTo>
                  <a:pt x="17356" y="2473"/>
                  <a:pt x="16987" y="2730"/>
                  <a:pt x="16824" y="3098"/>
                </a:cubicBezTo>
                <a:cubicBezTo>
                  <a:pt x="16675" y="3016"/>
                  <a:pt x="16505" y="2970"/>
                  <a:pt x="16323" y="2970"/>
                </a:cubicBezTo>
                <a:cubicBezTo>
                  <a:pt x="16187" y="2970"/>
                  <a:pt x="16058" y="2996"/>
                  <a:pt x="15939" y="3043"/>
                </a:cubicBezTo>
                <a:cubicBezTo>
                  <a:pt x="15779" y="2668"/>
                  <a:pt x="15407" y="2405"/>
                  <a:pt x="14974" y="2405"/>
                </a:cubicBezTo>
                <a:cubicBezTo>
                  <a:pt x="14594" y="2405"/>
                  <a:pt x="14261" y="2607"/>
                  <a:pt x="14077" y="2910"/>
                </a:cubicBezTo>
                <a:cubicBezTo>
                  <a:pt x="13894" y="2755"/>
                  <a:pt x="13657" y="2661"/>
                  <a:pt x="13399" y="2661"/>
                </a:cubicBezTo>
                <a:cubicBezTo>
                  <a:pt x="12992" y="2661"/>
                  <a:pt x="12639" y="2893"/>
                  <a:pt x="12465" y="3232"/>
                </a:cubicBezTo>
                <a:cubicBezTo>
                  <a:pt x="12398" y="3219"/>
                  <a:pt x="12329" y="3212"/>
                  <a:pt x="12259" y="3212"/>
                </a:cubicBezTo>
                <a:cubicBezTo>
                  <a:pt x="11973" y="3212"/>
                  <a:pt x="11715" y="3326"/>
                  <a:pt x="11526" y="3510"/>
                </a:cubicBezTo>
                <a:cubicBezTo>
                  <a:pt x="11426" y="3034"/>
                  <a:pt x="11004" y="2677"/>
                  <a:pt x="10499" y="2677"/>
                </a:cubicBezTo>
                <a:cubicBezTo>
                  <a:pt x="9986" y="2677"/>
                  <a:pt x="9560" y="3045"/>
                  <a:pt x="9468" y="3531"/>
                </a:cubicBezTo>
                <a:cubicBezTo>
                  <a:pt x="9278" y="3334"/>
                  <a:pt x="9011" y="3212"/>
                  <a:pt x="8715" y="3212"/>
                </a:cubicBezTo>
                <a:cubicBezTo>
                  <a:pt x="8652" y="3212"/>
                  <a:pt x="8590" y="3217"/>
                  <a:pt x="8529" y="3228"/>
                </a:cubicBezTo>
                <a:cubicBezTo>
                  <a:pt x="8355" y="2891"/>
                  <a:pt x="8003" y="2661"/>
                  <a:pt x="7598" y="2661"/>
                </a:cubicBezTo>
                <a:cubicBezTo>
                  <a:pt x="7333" y="2661"/>
                  <a:pt x="7091" y="2759"/>
                  <a:pt x="6907" y="2921"/>
                </a:cubicBezTo>
                <a:cubicBezTo>
                  <a:pt x="6724" y="2612"/>
                  <a:pt x="6388" y="2405"/>
                  <a:pt x="6003" y="2405"/>
                </a:cubicBezTo>
                <a:cubicBezTo>
                  <a:pt x="5568" y="2405"/>
                  <a:pt x="5194" y="2671"/>
                  <a:pt x="5036" y="3049"/>
                </a:cubicBezTo>
                <a:cubicBezTo>
                  <a:pt x="4918" y="3003"/>
                  <a:pt x="4789" y="2978"/>
                  <a:pt x="4655" y="2978"/>
                </a:cubicBezTo>
                <a:cubicBezTo>
                  <a:pt x="4472" y="2978"/>
                  <a:pt x="4299" y="3025"/>
                  <a:pt x="4149" y="3108"/>
                </a:cubicBezTo>
                <a:cubicBezTo>
                  <a:pt x="3989" y="2735"/>
                  <a:pt x="3618" y="2473"/>
                  <a:pt x="3185" y="2473"/>
                </a:cubicBezTo>
                <a:cubicBezTo>
                  <a:pt x="3062" y="2473"/>
                  <a:pt x="2943" y="2495"/>
                  <a:pt x="2833" y="2534"/>
                </a:cubicBezTo>
                <a:cubicBezTo>
                  <a:pt x="2700" y="2107"/>
                  <a:pt x="2302" y="1797"/>
                  <a:pt x="1831" y="1797"/>
                </a:cubicBezTo>
                <a:cubicBezTo>
                  <a:pt x="1788" y="1797"/>
                  <a:pt x="1746" y="1800"/>
                  <a:pt x="1704" y="1805"/>
                </a:cubicBezTo>
                <a:cubicBezTo>
                  <a:pt x="1632" y="1296"/>
                  <a:pt x="1195" y="905"/>
                  <a:pt x="666" y="905"/>
                </a:cubicBezTo>
                <a:cubicBezTo>
                  <a:pt x="542" y="905"/>
                  <a:pt x="423" y="927"/>
                  <a:pt x="312" y="966"/>
                </a:cubicBezTo>
                <a:cubicBezTo>
                  <a:pt x="325" y="902"/>
                  <a:pt x="332" y="834"/>
                  <a:pt x="332" y="766"/>
                </a:cubicBezTo>
                <a:cubicBezTo>
                  <a:pt x="332" y="464"/>
                  <a:pt x="204" y="192"/>
                  <a:pt x="0" y="0"/>
                </a:cubicBezTo>
                <a:cubicBezTo>
                  <a:pt x="0" y="8016"/>
                  <a:pt x="0" y="8016"/>
                  <a:pt x="0" y="8016"/>
                </a:cubicBezTo>
                <a:cubicBezTo>
                  <a:pt x="20998" y="8016"/>
                  <a:pt x="20998" y="8016"/>
                  <a:pt x="20998" y="8016"/>
                </a:cubicBezTo>
                <a:cubicBezTo>
                  <a:pt x="20998" y="5"/>
                  <a:pt x="20998" y="5"/>
                  <a:pt x="20998" y="5"/>
                </a:cubicBezTo>
                <a:cubicBezTo>
                  <a:pt x="20794" y="197"/>
                  <a:pt x="20666" y="469"/>
                  <a:pt x="20666" y="771"/>
                </a:cubicBezTo>
                <a:close/>
              </a:path>
            </a:pathLst>
          </a:custGeom>
          <a:solidFill>
            <a:srgbClr val="F9F9F9"/>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6" name="Freeform 29">
            <a:extLst>
              <a:ext uri="{FF2B5EF4-FFF2-40B4-BE49-F238E27FC236}">
                <a16:creationId xmlns:a16="http://schemas.microsoft.com/office/drawing/2014/main" id="{8EB1F51D-7985-4891-80D9-6CE0D492B61D}"/>
              </a:ext>
            </a:extLst>
          </p:cNvPr>
          <p:cNvSpPr>
            <a:spLocks/>
          </p:cNvSpPr>
          <p:nvPr userDrawn="1"/>
        </p:nvSpPr>
        <p:spPr bwMode="auto">
          <a:xfrm rot="20441023">
            <a:off x="4131734" y="3264845"/>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7" name="Freeform 29">
            <a:extLst>
              <a:ext uri="{FF2B5EF4-FFF2-40B4-BE49-F238E27FC236}">
                <a16:creationId xmlns:a16="http://schemas.microsoft.com/office/drawing/2014/main" id="{364F9D42-884A-4019-B6A3-8A2700FC16C2}"/>
              </a:ext>
            </a:extLst>
          </p:cNvPr>
          <p:cNvSpPr>
            <a:spLocks/>
          </p:cNvSpPr>
          <p:nvPr userDrawn="1"/>
        </p:nvSpPr>
        <p:spPr bwMode="auto">
          <a:xfrm>
            <a:off x="234951" y="2948517"/>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8" name="Freeform 30">
            <a:extLst>
              <a:ext uri="{FF2B5EF4-FFF2-40B4-BE49-F238E27FC236}">
                <a16:creationId xmlns:a16="http://schemas.microsoft.com/office/drawing/2014/main" id="{750C97AF-BF9D-4BCF-B31B-1A728DFFC057}"/>
              </a:ext>
            </a:extLst>
          </p:cNvPr>
          <p:cNvSpPr>
            <a:spLocks/>
          </p:cNvSpPr>
          <p:nvPr userDrawn="1"/>
        </p:nvSpPr>
        <p:spPr bwMode="auto">
          <a:xfrm>
            <a:off x="8528051" y="2948517"/>
            <a:ext cx="3422651" cy="1989667"/>
          </a:xfrm>
          <a:custGeom>
            <a:avLst/>
            <a:gdLst>
              <a:gd name="T0" fmla="*/ 1049 w 5899"/>
              <a:gd name="T1" fmla="*/ 1331 h 3429"/>
              <a:gd name="T2" fmla="*/ 1260 w 5899"/>
              <a:gd name="T3" fmla="*/ 1352 h 3429"/>
              <a:gd name="T4" fmla="*/ 2249 w 5899"/>
              <a:gd name="T5" fmla="*/ 653 h 3429"/>
              <a:gd name="T6" fmla="*/ 2954 w 5899"/>
              <a:gd name="T7" fmla="*/ 926 h 3429"/>
              <a:gd name="T8" fmla="*/ 3648 w 5899"/>
              <a:gd name="T9" fmla="*/ 663 h 3429"/>
              <a:gd name="T10" fmla="*/ 3866 w 5899"/>
              <a:gd name="T11" fmla="*/ 686 h 3429"/>
              <a:gd name="T12" fmla="*/ 4850 w 5899"/>
              <a:gd name="T13" fmla="*/ 0 h 3429"/>
              <a:gd name="T14" fmla="*/ 5899 w 5899"/>
              <a:gd name="T15" fmla="*/ 1049 h 3429"/>
              <a:gd name="T16" fmla="*/ 4850 w 5899"/>
              <a:gd name="T17" fmla="*/ 2098 h 3429"/>
              <a:gd name="T18" fmla="*/ 4632 w 5899"/>
              <a:gd name="T19" fmla="*/ 2075 h 3429"/>
              <a:gd name="T20" fmla="*/ 3648 w 5899"/>
              <a:gd name="T21" fmla="*/ 2761 h 3429"/>
              <a:gd name="T22" fmla="*/ 2943 w 5899"/>
              <a:gd name="T23" fmla="*/ 2488 h 3429"/>
              <a:gd name="T24" fmla="*/ 2249 w 5899"/>
              <a:gd name="T25" fmla="*/ 2751 h 3429"/>
              <a:gd name="T26" fmla="*/ 2038 w 5899"/>
              <a:gd name="T27" fmla="*/ 2730 h 3429"/>
              <a:gd name="T28" fmla="*/ 1049 w 5899"/>
              <a:gd name="T29" fmla="*/ 3429 h 3429"/>
              <a:gd name="T30" fmla="*/ 0 w 5899"/>
              <a:gd name="T31" fmla="*/ 2380 h 3429"/>
              <a:gd name="T32" fmla="*/ 1049 w 5899"/>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99" h="3429">
                <a:moveTo>
                  <a:pt x="1049" y="1331"/>
                </a:moveTo>
                <a:cubicBezTo>
                  <a:pt x="1121" y="1331"/>
                  <a:pt x="1192" y="1338"/>
                  <a:pt x="1260" y="1352"/>
                </a:cubicBezTo>
                <a:cubicBezTo>
                  <a:pt x="1404" y="945"/>
                  <a:pt x="1792" y="653"/>
                  <a:pt x="2249" y="653"/>
                </a:cubicBezTo>
                <a:cubicBezTo>
                  <a:pt x="2520" y="653"/>
                  <a:pt x="2768" y="756"/>
                  <a:pt x="2954" y="926"/>
                </a:cubicBezTo>
                <a:cubicBezTo>
                  <a:pt x="3139" y="762"/>
                  <a:pt x="3382" y="663"/>
                  <a:pt x="3648" y="663"/>
                </a:cubicBezTo>
                <a:cubicBezTo>
                  <a:pt x="3723" y="663"/>
                  <a:pt x="3796" y="671"/>
                  <a:pt x="3866" y="686"/>
                </a:cubicBezTo>
                <a:cubicBezTo>
                  <a:pt x="4014" y="286"/>
                  <a:pt x="4399" y="0"/>
                  <a:pt x="4850" y="0"/>
                </a:cubicBezTo>
                <a:cubicBezTo>
                  <a:pt x="5430" y="0"/>
                  <a:pt x="5899" y="470"/>
                  <a:pt x="5899" y="1049"/>
                </a:cubicBezTo>
                <a:cubicBezTo>
                  <a:pt x="5899" y="1628"/>
                  <a:pt x="5430" y="2098"/>
                  <a:pt x="4850" y="2098"/>
                </a:cubicBezTo>
                <a:cubicBezTo>
                  <a:pt x="4775" y="2098"/>
                  <a:pt x="4703" y="2090"/>
                  <a:pt x="4632" y="2075"/>
                </a:cubicBezTo>
                <a:cubicBezTo>
                  <a:pt x="4484" y="2475"/>
                  <a:pt x="4100" y="2761"/>
                  <a:pt x="3648" y="2761"/>
                </a:cubicBezTo>
                <a:cubicBezTo>
                  <a:pt x="3377" y="2761"/>
                  <a:pt x="3129" y="2658"/>
                  <a:pt x="2943" y="2488"/>
                </a:cubicBezTo>
                <a:cubicBezTo>
                  <a:pt x="2758" y="2652"/>
                  <a:pt x="2515" y="2751"/>
                  <a:pt x="2249" y="2751"/>
                </a:cubicBezTo>
                <a:cubicBezTo>
                  <a:pt x="2177" y="2751"/>
                  <a:pt x="2106" y="2744"/>
                  <a:pt x="2038" y="2730"/>
                </a:cubicBezTo>
                <a:cubicBezTo>
                  <a:pt x="1894" y="3137"/>
                  <a:pt x="1505" y="3429"/>
                  <a:pt x="1049" y="3429"/>
                </a:cubicBezTo>
                <a:cubicBezTo>
                  <a:pt x="470" y="3429"/>
                  <a:pt x="0" y="2959"/>
                  <a:pt x="0" y="2380"/>
                </a:cubicBezTo>
                <a:cubicBezTo>
                  <a:pt x="0" y="1801"/>
                  <a:pt x="470" y="1331"/>
                  <a:pt x="1049"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39" name="Freeform 28">
            <a:extLst>
              <a:ext uri="{FF2B5EF4-FFF2-40B4-BE49-F238E27FC236}">
                <a16:creationId xmlns:a16="http://schemas.microsoft.com/office/drawing/2014/main" id="{3D4A90E0-51C5-4899-A5C8-A8751A388B97}"/>
              </a:ext>
            </a:extLst>
          </p:cNvPr>
          <p:cNvSpPr>
            <a:spLocks/>
          </p:cNvSpPr>
          <p:nvPr userDrawn="1"/>
        </p:nvSpPr>
        <p:spPr bwMode="auto">
          <a:xfrm flipH="1">
            <a:off x="2962917" y="3087314"/>
            <a:ext cx="4946651" cy="1540933"/>
          </a:xfrm>
          <a:custGeom>
            <a:avLst/>
            <a:gdLst>
              <a:gd name="T0" fmla="*/ 7472 w 8521"/>
              <a:gd name="T1" fmla="*/ 365 h 2656"/>
              <a:gd name="T2" fmla="*/ 6909 w 8521"/>
              <a:gd name="T3" fmla="*/ 528 h 2656"/>
              <a:gd name="T4" fmla="*/ 6003 w 8521"/>
              <a:gd name="T5" fmla="*/ 7 h 2656"/>
              <a:gd name="T6" fmla="*/ 5079 w 8521"/>
              <a:gd name="T7" fmla="*/ 559 h 2656"/>
              <a:gd name="T8" fmla="*/ 4881 w 8521"/>
              <a:gd name="T9" fmla="*/ 582 h 2656"/>
              <a:gd name="T10" fmla="*/ 4417 w 8521"/>
              <a:gd name="T11" fmla="*/ 474 h 2656"/>
              <a:gd name="T12" fmla="*/ 4261 w 8521"/>
              <a:gd name="T13" fmla="*/ 486 h 2656"/>
              <a:gd name="T14" fmla="*/ 4106 w 8521"/>
              <a:gd name="T15" fmla="*/ 474 h 2656"/>
              <a:gd name="T16" fmla="*/ 3645 w 8521"/>
              <a:gd name="T17" fmla="*/ 580 h 2656"/>
              <a:gd name="T18" fmla="*/ 3441 w 8521"/>
              <a:gd name="T19" fmla="*/ 558 h 2656"/>
              <a:gd name="T20" fmla="*/ 2513 w 8521"/>
              <a:gd name="T21" fmla="*/ 0 h 2656"/>
              <a:gd name="T22" fmla="*/ 1604 w 8521"/>
              <a:gd name="T23" fmla="*/ 524 h 2656"/>
              <a:gd name="T24" fmla="*/ 1049 w 8521"/>
              <a:gd name="T25" fmla="*/ 365 h 2656"/>
              <a:gd name="T26" fmla="*/ 0 w 8521"/>
              <a:gd name="T27" fmla="*/ 1414 h 2656"/>
              <a:gd name="T28" fmla="*/ 1049 w 8521"/>
              <a:gd name="T29" fmla="*/ 2463 h 2656"/>
              <a:gd name="T30" fmla="*/ 1958 w 8521"/>
              <a:gd name="T31" fmla="*/ 1939 h 2656"/>
              <a:gd name="T32" fmla="*/ 2504 w 8521"/>
              <a:gd name="T33" fmla="*/ 2097 h 2656"/>
              <a:gd name="T34" fmla="*/ 3431 w 8521"/>
              <a:gd name="T35" fmla="*/ 2656 h 2656"/>
              <a:gd name="T36" fmla="*/ 3891 w 8521"/>
              <a:gd name="T37" fmla="*/ 2550 h 2656"/>
              <a:gd name="T38" fmla="*/ 4106 w 8521"/>
              <a:gd name="T39" fmla="*/ 2572 h 2656"/>
              <a:gd name="T40" fmla="*/ 4261 w 8521"/>
              <a:gd name="T41" fmla="*/ 2560 h 2656"/>
              <a:gd name="T42" fmla="*/ 4417 w 8521"/>
              <a:gd name="T43" fmla="*/ 2572 h 2656"/>
              <a:gd name="T44" fmla="*/ 4639 w 8521"/>
              <a:gd name="T45" fmla="*/ 2548 h 2656"/>
              <a:gd name="T46" fmla="*/ 5104 w 8521"/>
              <a:gd name="T47" fmla="*/ 2656 h 2656"/>
              <a:gd name="T48" fmla="*/ 6027 w 8521"/>
              <a:gd name="T49" fmla="*/ 2105 h 2656"/>
              <a:gd name="T50" fmla="*/ 6566 w 8521"/>
              <a:gd name="T51" fmla="*/ 1941 h 2656"/>
              <a:gd name="T52" fmla="*/ 7472 w 8521"/>
              <a:gd name="T53" fmla="*/ 2462 h 2656"/>
              <a:gd name="T54" fmla="*/ 8521 w 8521"/>
              <a:gd name="T55" fmla="*/ 1414 h 2656"/>
              <a:gd name="T56" fmla="*/ 7472 w 8521"/>
              <a:gd name="T57" fmla="*/ 365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521" h="2656">
                <a:moveTo>
                  <a:pt x="7472" y="365"/>
                </a:moveTo>
                <a:cubicBezTo>
                  <a:pt x="7265" y="365"/>
                  <a:pt x="7072" y="425"/>
                  <a:pt x="6909" y="528"/>
                </a:cubicBezTo>
                <a:cubicBezTo>
                  <a:pt x="6728" y="217"/>
                  <a:pt x="6390" y="7"/>
                  <a:pt x="6003" y="7"/>
                </a:cubicBezTo>
                <a:cubicBezTo>
                  <a:pt x="5603" y="7"/>
                  <a:pt x="5256" y="230"/>
                  <a:pt x="5079" y="559"/>
                </a:cubicBezTo>
                <a:cubicBezTo>
                  <a:pt x="5011" y="560"/>
                  <a:pt x="4945" y="568"/>
                  <a:pt x="4881" y="582"/>
                </a:cubicBezTo>
                <a:cubicBezTo>
                  <a:pt x="4741" y="513"/>
                  <a:pt x="4584" y="474"/>
                  <a:pt x="4417" y="474"/>
                </a:cubicBezTo>
                <a:cubicBezTo>
                  <a:pt x="4364" y="474"/>
                  <a:pt x="4312" y="478"/>
                  <a:pt x="4261" y="486"/>
                </a:cubicBezTo>
                <a:cubicBezTo>
                  <a:pt x="4210" y="478"/>
                  <a:pt x="4158" y="474"/>
                  <a:pt x="4106" y="474"/>
                </a:cubicBezTo>
                <a:cubicBezTo>
                  <a:pt x="3940" y="474"/>
                  <a:pt x="3784" y="512"/>
                  <a:pt x="3645" y="580"/>
                </a:cubicBezTo>
                <a:cubicBezTo>
                  <a:pt x="3579" y="567"/>
                  <a:pt x="3511" y="559"/>
                  <a:pt x="3441" y="558"/>
                </a:cubicBezTo>
                <a:cubicBezTo>
                  <a:pt x="3265" y="226"/>
                  <a:pt x="2915" y="0"/>
                  <a:pt x="2513" y="0"/>
                </a:cubicBezTo>
                <a:cubicBezTo>
                  <a:pt x="2125" y="0"/>
                  <a:pt x="1786" y="211"/>
                  <a:pt x="1604" y="524"/>
                </a:cubicBezTo>
                <a:cubicBezTo>
                  <a:pt x="1443" y="424"/>
                  <a:pt x="1253" y="365"/>
                  <a:pt x="1049" y="365"/>
                </a:cubicBezTo>
                <a:cubicBezTo>
                  <a:pt x="470" y="365"/>
                  <a:pt x="0" y="835"/>
                  <a:pt x="0" y="1414"/>
                </a:cubicBezTo>
                <a:cubicBezTo>
                  <a:pt x="0" y="1994"/>
                  <a:pt x="470" y="2463"/>
                  <a:pt x="1049" y="2463"/>
                </a:cubicBezTo>
                <a:cubicBezTo>
                  <a:pt x="1437" y="2463"/>
                  <a:pt x="1776" y="2252"/>
                  <a:pt x="1958" y="1939"/>
                </a:cubicBezTo>
                <a:cubicBezTo>
                  <a:pt x="2116" y="2038"/>
                  <a:pt x="2303" y="2096"/>
                  <a:pt x="2504" y="2097"/>
                </a:cubicBezTo>
                <a:cubicBezTo>
                  <a:pt x="2680" y="2430"/>
                  <a:pt x="3029" y="2656"/>
                  <a:pt x="3431" y="2656"/>
                </a:cubicBezTo>
                <a:cubicBezTo>
                  <a:pt x="3596" y="2656"/>
                  <a:pt x="3752" y="2618"/>
                  <a:pt x="3891" y="2550"/>
                </a:cubicBezTo>
                <a:cubicBezTo>
                  <a:pt x="3961" y="2564"/>
                  <a:pt x="4032" y="2572"/>
                  <a:pt x="4106" y="2572"/>
                </a:cubicBezTo>
                <a:cubicBezTo>
                  <a:pt x="4158" y="2572"/>
                  <a:pt x="4210" y="2568"/>
                  <a:pt x="4261" y="2560"/>
                </a:cubicBezTo>
                <a:cubicBezTo>
                  <a:pt x="4312" y="2568"/>
                  <a:pt x="4364" y="2572"/>
                  <a:pt x="4417" y="2572"/>
                </a:cubicBezTo>
                <a:cubicBezTo>
                  <a:pt x="4493" y="2572"/>
                  <a:pt x="4568" y="2564"/>
                  <a:pt x="4639" y="2548"/>
                </a:cubicBezTo>
                <a:cubicBezTo>
                  <a:pt x="4779" y="2617"/>
                  <a:pt x="4937" y="2656"/>
                  <a:pt x="5104" y="2656"/>
                </a:cubicBezTo>
                <a:cubicBezTo>
                  <a:pt x="5503" y="2656"/>
                  <a:pt x="5850" y="2433"/>
                  <a:pt x="6027" y="2105"/>
                </a:cubicBezTo>
                <a:cubicBezTo>
                  <a:pt x="6225" y="2100"/>
                  <a:pt x="6410" y="2041"/>
                  <a:pt x="6566" y="1941"/>
                </a:cubicBezTo>
                <a:cubicBezTo>
                  <a:pt x="6748" y="2253"/>
                  <a:pt x="7085" y="2462"/>
                  <a:pt x="7472" y="2462"/>
                </a:cubicBezTo>
                <a:cubicBezTo>
                  <a:pt x="8052" y="2462"/>
                  <a:pt x="8521" y="1993"/>
                  <a:pt x="8521" y="1414"/>
                </a:cubicBezTo>
                <a:cubicBezTo>
                  <a:pt x="8521" y="834"/>
                  <a:pt x="8052" y="365"/>
                  <a:pt x="7472" y="365"/>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40" name="Freeform 29">
            <a:extLst>
              <a:ext uri="{FF2B5EF4-FFF2-40B4-BE49-F238E27FC236}">
                <a16:creationId xmlns:a16="http://schemas.microsoft.com/office/drawing/2014/main" id="{CD97869C-71AE-4134-8810-A272730B8547}"/>
              </a:ext>
            </a:extLst>
          </p:cNvPr>
          <p:cNvSpPr>
            <a:spLocks/>
          </p:cNvSpPr>
          <p:nvPr userDrawn="1"/>
        </p:nvSpPr>
        <p:spPr bwMode="auto">
          <a:xfrm rot="20441023">
            <a:off x="7164499" y="2753786"/>
            <a:ext cx="3424767" cy="1989667"/>
          </a:xfrm>
          <a:custGeom>
            <a:avLst/>
            <a:gdLst>
              <a:gd name="T0" fmla="*/ 4851 w 5900"/>
              <a:gd name="T1" fmla="*/ 1331 h 3429"/>
              <a:gd name="T2" fmla="*/ 4640 w 5900"/>
              <a:gd name="T3" fmla="*/ 1352 h 3429"/>
              <a:gd name="T4" fmla="*/ 3651 w 5900"/>
              <a:gd name="T5" fmla="*/ 653 h 3429"/>
              <a:gd name="T6" fmla="*/ 2946 w 5900"/>
              <a:gd name="T7" fmla="*/ 926 h 3429"/>
              <a:gd name="T8" fmla="*/ 2251 w 5900"/>
              <a:gd name="T9" fmla="*/ 663 h 3429"/>
              <a:gd name="T10" fmla="*/ 2033 w 5900"/>
              <a:gd name="T11" fmla="*/ 686 h 3429"/>
              <a:gd name="T12" fmla="*/ 1049 w 5900"/>
              <a:gd name="T13" fmla="*/ 0 h 3429"/>
              <a:gd name="T14" fmla="*/ 0 w 5900"/>
              <a:gd name="T15" fmla="*/ 1049 h 3429"/>
              <a:gd name="T16" fmla="*/ 1049 w 5900"/>
              <a:gd name="T17" fmla="*/ 2098 h 3429"/>
              <a:gd name="T18" fmla="*/ 1267 w 5900"/>
              <a:gd name="T19" fmla="*/ 2075 h 3429"/>
              <a:gd name="T20" fmla="*/ 2251 w 5900"/>
              <a:gd name="T21" fmla="*/ 2761 h 3429"/>
              <a:gd name="T22" fmla="*/ 2956 w 5900"/>
              <a:gd name="T23" fmla="*/ 2488 h 3429"/>
              <a:gd name="T24" fmla="*/ 3651 w 5900"/>
              <a:gd name="T25" fmla="*/ 2751 h 3429"/>
              <a:gd name="T26" fmla="*/ 3862 w 5900"/>
              <a:gd name="T27" fmla="*/ 2730 h 3429"/>
              <a:gd name="T28" fmla="*/ 4851 w 5900"/>
              <a:gd name="T29" fmla="*/ 3429 h 3429"/>
              <a:gd name="T30" fmla="*/ 5900 w 5900"/>
              <a:gd name="T31" fmla="*/ 2380 h 3429"/>
              <a:gd name="T32" fmla="*/ 4851 w 5900"/>
              <a:gd name="T33" fmla="*/ 1331 h 3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0" h="3429">
                <a:moveTo>
                  <a:pt x="4851" y="1331"/>
                </a:moveTo>
                <a:cubicBezTo>
                  <a:pt x="4778" y="1331"/>
                  <a:pt x="4708" y="1338"/>
                  <a:pt x="4640" y="1352"/>
                </a:cubicBezTo>
                <a:cubicBezTo>
                  <a:pt x="4495" y="945"/>
                  <a:pt x="4107" y="653"/>
                  <a:pt x="3651" y="653"/>
                </a:cubicBezTo>
                <a:cubicBezTo>
                  <a:pt x="3379" y="653"/>
                  <a:pt x="3132" y="756"/>
                  <a:pt x="2946" y="926"/>
                </a:cubicBezTo>
                <a:cubicBezTo>
                  <a:pt x="2761" y="762"/>
                  <a:pt x="2518" y="663"/>
                  <a:pt x="2251" y="663"/>
                </a:cubicBezTo>
                <a:cubicBezTo>
                  <a:pt x="2177" y="663"/>
                  <a:pt x="2104" y="671"/>
                  <a:pt x="2033" y="686"/>
                </a:cubicBezTo>
                <a:cubicBezTo>
                  <a:pt x="1886" y="286"/>
                  <a:pt x="1501" y="0"/>
                  <a:pt x="1049" y="0"/>
                </a:cubicBezTo>
                <a:cubicBezTo>
                  <a:pt x="470" y="0"/>
                  <a:pt x="0" y="470"/>
                  <a:pt x="0" y="1049"/>
                </a:cubicBezTo>
                <a:cubicBezTo>
                  <a:pt x="0" y="1628"/>
                  <a:pt x="470" y="2098"/>
                  <a:pt x="1049" y="2098"/>
                </a:cubicBezTo>
                <a:cubicBezTo>
                  <a:pt x="1124" y="2098"/>
                  <a:pt x="1197" y="2090"/>
                  <a:pt x="1267" y="2075"/>
                </a:cubicBezTo>
                <a:cubicBezTo>
                  <a:pt x="1415" y="2475"/>
                  <a:pt x="1800" y="2761"/>
                  <a:pt x="2251" y="2761"/>
                </a:cubicBezTo>
                <a:cubicBezTo>
                  <a:pt x="2523" y="2761"/>
                  <a:pt x="2770" y="2658"/>
                  <a:pt x="2956" y="2488"/>
                </a:cubicBezTo>
                <a:cubicBezTo>
                  <a:pt x="3141" y="2652"/>
                  <a:pt x="3384" y="2751"/>
                  <a:pt x="3651" y="2751"/>
                </a:cubicBezTo>
                <a:cubicBezTo>
                  <a:pt x="3723" y="2751"/>
                  <a:pt x="3794" y="2744"/>
                  <a:pt x="3862" y="2730"/>
                </a:cubicBezTo>
                <a:cubicBezTo>
                  <a:pt x="4006" y="3137"/>
                  <a:pt x="4394" y="3429"/>
                  <a:pt x="4851" y="3429"/>
                </a:cubicBezTo>
                <a:cubicBezTo>
                  <a:pt x="5430" y="3429"/>
                  <a:pt x="5900" y="2959"/>
                  <a:pt x="5900" y="2380"/>
                </a:cubicBezTo>
                <a:cubicBezTo>
                  <a:pt x="5900" y="1801"/>
                  <a:pt x="5430" y="1331"/>
                  <a:pt x="4851" y="1331"/>
                </a:cubicBezTo>
                <a:close/>
              </a:path>
            </a:pathLst>
          </a:custGeom>
          <a:solidFill>
            <a:schemeClr val="bg1">
              <a:alpha val="35000"/>
            </a:schemeClr>
          </a:solidFill>
          <a:ln>
            <a:noFill/>
          </a:ln>
        </p:spPr>
        <p:txBody>
          <a:bodyPr vert="horz" wrap="square" lIns="121920" tIns="60960" rIns="121920" bIns="60960" numCol="1" anchor="t" anchorCtr="0" compatLnSpc="1">
            <a:prstTxWarp prst="textNoShape">
              <a:avLst/>
            </a:prstTxWarp>
          </a:bodyPr>
          <a:lstStyle/>
          <a:p>
            <a:pPr defTabSz="914377"/>
            <a:endParaRPr lang="en-US" dirty="0">
              <a:solidFill>
                <a:srgbClr val="000000"/>
              </a:solidFill>
              <a:cs typeface="+mn-ea"/>
              <a:sym typeface="+mn-lt"/>
            </a:endParaRPr>
          </a:p>
        </p:txBody>
      </p:sp>
      <p:sp>
        <p:nvSpPr>
          <p:cNvPr id="13" name="标题 1"/>
          <p:cNvSpPr>
            <a:spLocks noGrp="1"/>
          </p:cNvSpPr>
          <p:nvPr userDrawn="1">
            <p:ph type="ctrTitle" hasCustomPrompt="1"/>
          </p:nvPr>
        </p:nvSpPr>
        <p:spPr>
          <a:xfrm>
            <a:off x="669924" y="1135063"/>
            <a:ext cx="5426076" cy="1621509"/>
          </a:xfrm>
        </p:spPr>
        <p:txBody>
          <a:bodyPr anchor="b">
            <a:normAutofit/>
          </a:bodyPr>
          <a:lstStyle>
            <a:lvl1pPr marL="0" indent="0" algn="l">
              <a:buFont typeface="Arial" panose="020B0604020202020204" pitchFamily="34" charset="0"/>
              <a:buNone/>
              <a:defRPr sz="3200">
                <a:solidFill>
                  <a:schemeClr val="tx1"/>
                </a:solidFill>
              </a:defRPr>
            </a:lvl1pPr>
          </a:lstStyle>
          <a:p>
            <a:r>
              <a:rPr lang="zh-CN" altLang="en-US" dirty="0"/>
              <a:t>结束语</a:t>
            </a:r>
          </a:p>
        </p:txBody>
      </p:sp>
      <p:sp>
        <p:nvSpPr>
          <p:cNvPr id="14" name="文本占位符 62"/>
          <p:cNvSpPr>
            <a:spLocks noGrp="1"/>
          </p:cNvSpPr>
          <p:nvPr userDrawn="1">
            <p:ph type="body" sz="quarter" idx="17" hasCustomPrompt="1"/>
          </p:nvPr>
        </p:nvSpPr>
        <p:spPr>
          <a:xfrm>
            <a:off x="669924" y="3130428"/>
            <a:ext cx="5426076"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署名</a:t>
            </a:r>
            <a:endParaRPr lang="en-US" altLang="zh-CN" dirty="0"/>
          </a:p>
        </p:txBody>
      </p:sp>
      <p:sp>
        <p:nvSpPr>
          <p:cNvPr id="15" name="文本占位符 62"/>
          <p:cNvSpPr>
            <a:spLocks noGrp="1"/>
          </p:cNvSpPr>
          <p:nvPr userDrawn="1">
            <p:ph type="body" sz="quarter" idx="18" hasCustomPrompt="1"/>
          </p:nvPr>
        </p:nvSpPr>
        <p:spPr>
          <a:xfrm>
            <a:off x="669924" y="3441299"/>
            <a:ext cx="5426076"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时间日期</a:t>
            </a:r>
            <a:endParaRPr lang="en-US" altLang="zh-CN" dirty="0"/>
          </a:p>
        </p:txBody>
      </p:sp>
      <p:grpSp>
        <p:nvGrpSpPr>
          <p:cNvPr id="7" name="Group 1">
            <a:extLst>
              <a:ext uri="{FF2B5EF4-FFF2-40B4-BE49-F238E27FC236}">
                <a16:creationId xmlns:a16="http://schemas.microsoft.com/office/drawing/2014/main" id="{B6B1B140-22BA-4AA3-BC54-DBE60CB7C9B2}"/>
              </a:ext>
            </a:extLst>
          </p:cNvPr>
          <p:cNvGrpSpPr/>
          <p:nvPr userDrawn="1"/>
        </p:nvGrpSpPr>
        <p:grpSpPr>
          <a:xfrm rot="18672183">
            <a:off x="8989833" y="1653272"/>
            <a:ext cx="1394884" cy="2868084"/>
            <a:chOff x="4048125" y="660400"/>
            <a:chExt cx="1046163" cy="2151063"/>
          </a:xfrm>
        </p:grpSpPr>
        <p:grpSp>
          <p:nvGrpSpPr>
            <p:cNvPr id="8" name="Group 59">
              <a:extLst>
                <a:ext uri="{FF2B5EF4-FFF2-40B4-BE49-F238E27FC236}">
                  <a16:creationId xmlns:a16="http://schemas.microsoft.com/office/drawing/2014/main" id="{89798995-2B7C-4C1E-AA86-3F46C3FCEC9C}"/>
                </a:ext>
              </a:extLst>
            </p:cNvPr>
            <p:cNvGrpSpPr/>
            <p:nvPr/>
          </p:nvGrpSpPr>
          <p:grpSpPr>
            <a:xfrm>
              <a:off x="4328741" y="2203315"/>
              <a:ext cx="486519" cy="608148"/>
              <a:chOff x="3215110" y="1690552"/>
              <a:chExt cx="486519" cy="608148"/>
            </a:xfrm>
          </p:grpSpPr>
          <p:sp>
            <p:nvSpPr>
              <p:cNvPr id="30" name="Freeform 16">
                <a:extLst>
                  <a:ext uri="{FF2B5EF4-FFF2-40B4-BE49-F238E27FC236}">
                    <a16:creationId xmlns:a16="http://schemas.microsoft.com/office/drawing/2014/main" id="{FFE0CB8C-0E10-4D54-8E18-08319D5E8AA2}"/>
                  </a:ext>
                </a:extLst>
              </p:cNvPr>
              <p:cNvSpPr>
                <a:spLocks/>
              </p:cNvSpPr>
              <p:nvPr/>
            </p:nvSpPr>
            <p:spPr bwMode="auto">
              <a:xfrm>
                <a:off x="3215110" y="1724105"/>
                <a:ext cx="97514" cy="574595"/>
              </a:xfrm>
              <a:custGeom>
                <a:avLst/>
                <a:gdLst/>
                <a:ahLst/>
                <a:cxnLst>
                  <a:cxn ang="0">
                    <a:pos x="0" y="2192"/>
                  </a:cxn>
                  <a:cxn ang="0">
                    <a:pos x="189" y="0"/>
                  </a:cxn>
                  <a:cxn ang="0">
                    <a:pos x="372" y="0"/>
                  </a:cxn>
                  <a:cxn ang="0">
                    <a:pos x="221" y="2192"/>
                  </a:cxn>
                  <a:cxn ang="0">
                    <a:pos x="0" y="2192"/>
                  </a:cxn>
                </a:cxnLst>
                <a:rect l="0" t="0" r="r" b="b"/>
                <a:pathLst>
                  <a:path w="372" h="2192">
                    <a:moveTo>
                      <a:pt x="0" y="2192"/>
                    </a:moveTo>
                    <a:lnTo>
                      <a:pt x="189" y="0"/>
                    </a:lnTo>
                    <a:lnTo>
                      <a:pt x="372" y="0"/>
                    </a:lnTo>
                    <a:lnTo>
                      <a:pt x="221" y="2192"/>
                    </a:lnTo>
                    <a:lnTo>
                      <a:pt x="0" y="2192"/>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1" name="Freeform 17">
                <a:extLst>
                  <a:ext uri="{FF2B5EF4-FFF2-40B4-BE49-F238E27FC236}">
                    <a16:creationId xmlns:a16="http://schemas.microsoft.com/office/drawing/2014/main" id="{AC3BB512-B0F3-4C21-AC31-986A5659ED69}"/>
                  </a:ext>
                </a:extLst>
              </p:cNvPr>
              <p:cNvSpPr>
                <a:spLocks/>
              </p:cNvSpPr>
              <p:nvPr/>
            </p:nvSpPr>
            <p:spPr bwMode="auto">
              <a:xfrm>
                <a:off x="3585242" y="1690552"/>
                <a:ext cx="116387" cy="608148"/>
              </a:xfrm>
              <a:custGeom>
                <a:avLst/>
                <a:gdLst/>
                <a:ahLst/>
                <a:cxnLst>
                  <a:cxn ang="0">
                    <a:pos x="242" y="0"/>
                  </a:cxn>
                  <a:cxn ang="0">
                    <a:pos x="447" y="2320"/>
                  </a:cxn>
                  <a:cxn ang="0">
                    <a:pos x="101" y="2320"/>
                  </a:cxn>
                  <a:cxn ang="0">
                    <a:pos x="0" y="116"/>
                  </a:cxn>
                  <a:cxn ang="0">
                    <a:pos x="106" y="0"/>
                  </a:cxn>
                  <a:cxn ang="0">
                    <a:pos x="242" y="0"/>
                  </a:cxn>
                </a:cxnLst>
                <a:rect l="0" t="0" r="r" b="b"/>
                <a:pathLst>
                  <a:path w="447" h="2320">
                    <a:moveTo>
                      <a:pt x="242" y="0"/>
                    </a:moveTo>
                    <a:lnTo>
                      <a:pt x="447" y="2320"/>
                    </a:lnTo>
                    <a:lnTo>
                      <a:pt x="101" y="2320"/>
                    </a:lnTo>
                    <a:lnTo>
                      <a:pt x="0" y="116"/>
                    </a:lnTo>
                    <a:lnTo>
                      <a:pt x="106" y="0"/>
                    </a:lnTo>
                    <a:lnTo>
                      <a:pt x="242" y="0"/>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2" name="Freeform 18">
                <a:extLst>
                  <a:ext uri="{FF2B5EF4-FFF2-40B4-BE49-F238E27FC236}">
                    <a16:creationId xmlns:a16="http://schemas.microsoft.com/office/drawing/2014/main" id="{F8DB1051-3E58-4110-BC55-30F340B11D3B}"/>
                  </a:ext>
                </a:extLst>
              </p:cNvPr>
              <p:cNvSpPr>
                <a:spLocks/>
              </p:cNvSpPr>
              <p:nvPr/>
            </p:nvSpPr>
            <p:spPr bwMode="auto">
              <a:xfrm>
                <a:off x="3520233" y="1783627"/>
                <a:ext cx="91223" cy="515073"/>
              </a:xfrm>
              <a:custGeom>
                <a:avLst/>
                <a:gdLst/>
                <a:ahLst/>
                <a:cxnLst>
                  <a:cxn ang="0">
                    <a:pos x="45" y="1711"/>
                  </a:cxn>
                  <a:cxn ang="0">
                    <a:pos x="0" y="0"/>
                  </a:cxn>
                  <a:cxn ang="0">
                    <a:pos x="266" y="0"/>
                  </a:cxn>
                  <a:cxn ang="0">
                    <a:pos x="349" y="1711"/>
                  </a:cxn>
                  <a:cxn ang="0">
                    <a:pos x="45" y="1711"/>
                  </a:cxn>
                </a:cxnLst>
                <a:rect l="0" t="0" r="r" b="b"/>
                <a:pathLst>
                  <a:path w="349" h="1711">
                    <a:moveTo>
                      <a:pt x="45" y="1711"/>
                    </a:moveTo>
                    <a:lnTo>
                      <a:pt x="0" y="0"/>
                    </a:lnTo>
                    <a:lnTo>
                      <a:pt x="266" y="0"/>
                    </a:lnTo>
                    <a:lnTo>
                      <a:pt x="349" y="1711"/>
                    </a:lnTo>
                    <a:lnTo>
                      <a:pt x="45" y="1711"/>
                    </a:lnTo>
                    <a:close/>
                  </a:path>
                </a:pathLst>
              </a:custGeom>
              <a:gradFill flip="none" rotWithShape="1">
                <a:gsLst>
                  <a:gs pos="0">
                    <a:srgbClr val="FFFFFF">
                      <a:lumMod val="85000"/>
                      <a:shade val="30000"/>
                      <a:satMod val="115000"/>
                    </a:srgbClr>
                  </a:gs>
                  <a:gs pos="50000">
                    <a:srgbClr val="FFFFFF">
                      <a:lumMod val="85000"/>
                      <a:shade val="67500"/>
                      <a:satMod val="115000"/>
                    </a:srgbClr>
                  </a:gs>
                  <a:gs pos="100000">
                    <a:srgbClr val="FFFFFF">
                      <a:lumMod val="85000"/>
                      <a:shade val="100000"/>
                      <a:satMod val="115000"/>
                    </a:srgbClr>
                  </a:gs>
                </a:gsLst>
                <a:path path="circle">
                  <a:fillToRect l="100000" b="100000"/>
                </a:path>
                <a:tileRect t="-100000" r="-100000"/>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3" name="Freeform 19">
                <a:extLst>
                  <a:ext uri="{FF2B5EF4-FFF2-40B4-BE49-F238E27FC236}">
                    <a16:creationId xmlns:a16="http://schemas.microsoft.com/office/drawing/2014/main" id="{227C1D33-F2E4-4292-BC12-3944DB2B18C8}"/>
                  </a:ext>
                </a:extLst>
              </p:cNvPr>
              <p:cNvSpPr>
                <a:spLocks/>
              </p:cNvSpPr>
              <p:nvPr/>
            </p:nvSpPr>
            <p:spPr bwMode="auto">
              <a:xfrm>
                <a:off x="3374487" y="1849928"/>
                <a:ext cx="157280" cy="448772"/>
              </a:xfrm>
              <a:custGeom>
                <a:avLst/>
                <a:gdLst/>
                <a:ahLst/>
                <a:cxnLst>
                  <a:cxn ang="0">
                    <a:pos x="555" y="0"/>
                  </a:cxn>
                  <a:cxn ang="0">
                    <a:pos x="600" y="1711"/>
                  </a:cxn>
                  <a:cxn ang="0">
                    <a:pos x="0" y="1711"/>
                  </a:cxn>
                  <a:cxn ang="0">
                    <a:pos x="41" y="0"/>
                  </a:cxn>
                  <a:cxn ang="0">
                    <a:pos x="555" y="0"/>
                  </a:cxn>
                </a:cxnLst>
                <a:rect l="0" t="0" r="r" b="b"/>
                <a:pathLst>
                  <a:path w="600" h="1711">
                    <a:moveTo>
                      <a:pt x="555" y="0"/>
                    </a:moveTo>
                    <a:lnTo>
                      <a:pt x="600" y="1711"/>
                    </a:lnTo>
                    <a:lnTo>
                      <a:pt x="0" y="1711"/>
                    </a:lnTo>
                    <a:lnTo>
                      <a:pt x="41" y="0"/>
                    </a:lnTo>
                    <a:lnTo>
                      <a:pt x="555" y="0"/>
                    </a:lnTo>
                    <a:close/>
                  </a:path>
                </a:pathLst>
              </a:custGeom>
              <a:gradFill flip="none" rotWithShape="1">
                <a:gsLst>
                  <a:gs pos="0">
                    <a:srgbClr val="FFFFFF">
                      <a:lumMod val="95000"/>
                      <a:shade val="30000"/>
                      <a:satMod val="115000"/>
                    </a:srgbClr>
                  </a:gs>
                  <a:gs pos="50000">
                    <a:srgbClr val="FFFFFF">
                      <a:lumMod val="95000"/>
                      <a:shade val="67500"/>
                      <a:satMod val="115000"/>
                    </a:srgbClr>
                  </a:gs>
                  <a:gs pos="100000">
                    <a:srgbClr val="FFFFFF">
                      <a:lumMod val="95000"/>
                      <a:shade val="100000"/>
                      <a:satMod val="115000"/>
                    </a:srgbClr>
                  </a:gs>
                </a:gsLst>
                <a:lin ang="2700000" scaled="1"/>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sp>
            <p:nvSpPr>
              <p:cNvPr id="34" name="Freeform 20">
                <a:extLst>
                  <a:ext uri="{FF2B5EF4-FFF2-40B4-BE49-F238E27FC236}">
                    <a16:creationId xmlns:a16="http://schemas.microsoft.com/office/drawing/2014/main" id="{3953FED9-3B8F-4365-915D-2F513ED85C36}"/>
                  </a:ext>
                </a:extLst>
              </p:cNvPr>
              <p:cNvSpPr>
                <a:spLocks/>
              </p:cNvSpPr>
              <p:nvPr/>
            </p:nvSpPr>
            <p:spPr bwMode="auto">
              <a:xfrm>
                <a:off x="3272779" y="1783627"/>
                <a:ext cx="112193" cy="515073"/>
              </a:xfrm>
              <a:custGeom>
                <a:avLst/>
                <a:gdLst/>
                <a:ahLst/>
                <a:cxnLst>
                  <a:cxn ang="0">
                    <a:pos x="386" y="1711"/>
                  </a:cxn>
                  <a:cxn ang="0">
                    <a:pos x="427" y="0"/>
                  </a:cxn>
                  <a:cxn ang="0">
                    <a:pos x="118" y="0"/>
                  </a:cxn>
                  <a:cxn ang="0">
                    <a:pos x="0" y="1711"/>
                  </a:cxn>
                  <a:cxn ang="0">
                    <a:pos x="386" y="1711"/>
                  </a:cxn>
                </a:cxnLst>
                <a:rect l="0" t="0" r="r" b="b"/>
                <a:pathLst>
                  <a:path w="427" h="1711">
                    <a:moveTo>
                      <a:pt x="386" y="1711"/>
                    </a:moveTo>
                    <a:lnTo>
                      <a:pt x="427" y="0"/>
                    </a:lnTo>
                    <a:lnTo>
                      <a:pt x="118" y="0"/>
                    </a:lnTo>
                    <a:lnTo>
                      <a:pt x="0" y="1711"/>
                    </a:lnTo>
                    <a:lnTo>
                      <a:pt x="386" y="1711"/>
                    </a:lnTo>
                    <a:close/>
                  </a:path>
                </a:pathLst>
              </a:custGeom>
              <a:gradFill flip="none" rotWithShape="1">
                <a:gsLst>
                  <a:gs pos="0">
                    <a:srgbClr val="FFFFFF">
                      <a:lumMod val="85000"/>
                      <a:shade val="30000"/>
                      <a:satMod val="115000"/>
                    </a:srgbClr>
                  </a:gs>
                  <a:gs pos="50000">
                    <a:srgbClr val="FFFFFF">
                      <a:lumMod val="85000"/>
                      <a:shade val="67500"/>
                      <a:satMod val="115000"/>
                    </a:srgbClr>
                  </a:gs>
                  <a:gs pos="100000">
                    <a:srgbClr val="FFFFFF">
                      <a:lumMod val="85000"/>
                      <a:shade val="100000"/>
                      <a:satMod val="115000"/>
                    </a:srgbClr>
                  </a:gs>
                </a:gsLst>
                <a:path path="circle">
                  <a:fillToRect l="100000" b="100000"/>
                </a:path>
                <a:tileRect t="-100000" r="-100000"/>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1800" b="0" i="0" u="none" strike="noStrike" kern="0" cap="none" spc="0" normalizeH="0" baseline="0" noProof="0">
                  <a:ln>
                    <a:noFill/>
                  </a:ln>
                  <a:solidFill>
                    <a:srgbClr val="000000"/>
                  </a:solidFill>
                  <a:effectLst/>
                  <a:uLnTx/>
                  <a:uFillTx/>
                  <a:cs typeface="+mn-ea"/>
                  <a:sym typeface="+mn-lt"/>
                </a:endParaRPr>
              </a:p>
            </p:txBody>
          </p:sp>
        </p:grpSp>
        <p:grpSp>
          <p:nvGrpSpPr>
            <p:cNvPr id="9" name="Group 77">
              <a:extLst>
                <a:ext uri="{FF2B5EF4-FFF2-40B4-BE49-F238E27FC236}">
                  <a16:creationId xmlns:a16="http://schemas.microsoft.com/office/drawing/2014/main" id="{30EEC7A2-8A45-49EE-8714-2C30E42ECD35}"/>
                </a:ext>
              </a:extLst>
            </p:cNvPr>
            <p:cNvGrpSpPr/>
            <p:nvPr/>
          </p:nvGrpSpPr>
          <p:grpSpPr>
            <a:xfrm>
              <a:off x="4048125" y="660400"/>
              <a:ext cx="1046163" cy="1893888"/>
              <a:chOff x="4048125" y="660400"/>
              <a:chExt cx="1046163" cy="1893888"/>
            </a:xfrm>
          </p:grpSpPr>
          <p:sp>
            <p:nvSpPr>
              <p:cNvPr id="10" name="Freeform 8">
                <a:extLst>
                  <a:ext uri="{FF2B5EF4-FFF2-40B4-BE49-F238E27FC236}">
                    <a16:creationId xmlns:a16="http://schemas.microsoft.com/office/drawing/2014/main" id="{F4701795-2528-40AB-BD32-D8634F355F7A}"/>
                  </a:ext>
                </a:extLst>
              </p:cNvPr>
              <p:cNvSpPr>
                <a:spLocks/>
              </p:cNvSpPr>
              <p:nvPr/>
            </p:nvSpPr>
            <p:spPr bwMode="auto">
              <a:xfrm>
                <a:off x="4048125" y="1368425"/>
                <a:ext cx="201613" cy="447675"/>
              </a:xfrm>
              <a:custGeom>
                <a:avLst/>
                <a:gdLst>
                  <a:gd name="T0" fmla="*/ 0 w 464"/>
                  <a:gd name="T1" fmla="*/ 279 h 1029"/>
                  <a:gd name="T2" fmla="*/ 464 w 464"/>
                  <a:gd name="T3" fmla="*/ 0 h 1029"/>
                  <a:gd name="T4" fmla="*/ 444 w 464"/>
                  <a:gd name="T5" fmla="*/ 641 h 1029"/>
                  <a:gd name="T6" fmla="*/ 319 w 464"/>
                  <a:gd name="T7" fmla="*/ 802 h 1029"/>
                  <a:gd name="T8" fmla="*/ 205 w 464"/>
                  <a:gd name="T9" fmla="*/ 1029 h 1029"/>
                  <a:gd name="T10" fmla="*/ 59 w 464"/>
                  <a:gd name="T11" fmla="*/ 966 h 1029"/>
                  <a:gd name="T12" fmla="*/ 0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0" y="279"/>
                    </a:moveTo>
                    <a:cubicBezTo>
                      <a:pt x="464" y="0"/>
                      <a:pt x="464" y="0"/>
                      <a:pt x="464" y="0"/>
                    </a:cubicBezTo>
                    <a:cubicBezTo>
                      <a:pt x="444" y="641"/>
                      <a:pt x="444" y="641"/>
                      <a:pt x="444" y="641"/>
                    </a:cubicBezTo>
                    <a:cubicBezTo>
                      <a:pt x="444" y="641"/>
                      <a:pt x="379" y="713"/>
                      <a:pt x="319" y="802"/>
                    </a:cubicBezTo>
                    <a:cubicBezTo>
                      <a:pt x="266" y="881"/>
                      <a:pt x="205" y="1029"/>
                      <a:pt x="205" y="1029"/>
                    </a:cubicBezTo>
                    <a:cubicBezTo>
                      <a:pt x="59" y="966"/>
                      <a:pt x="59" y="966"/>
                      <a:pt x="59" y="966"/>
                    </a:cubicBezTo>
                    <a:lnTo>
                      <a:pt x="0"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1" name="Freeform 9">
                <a:extLst>
                  <a:ext uri="{FF2B5EF4-FFF2-40B4-BE49-F238E27FC236}">
                    <a16:creationId xmlns:a16="http://schemas.microsoft.com/office/drawing/2014/main" id="{09C9A0F1-7672-4167-9810-7C8856C2FD10}"/>
                  </a:ext>
                </a:extLst>
              </p:cNvPr>
              <p:cNvSpPr>
                <a:spLocks/>
              </p:cNvSpPr>
              <p:nvPr/>
            </p:nvSpPr>
            <p:spPr bwMode="auto">
              <a:xfrm>
                <a:off x="4892675" y="1368425"/>
                <a:ext cx="201613" cy="447675"/>
              </a:xfrm>
              <a:custGeom>
                <a:avLst/>
                <a:gdLst>
                  <a:gd name="T0" fmla="*/ 464 w 464"/>
                  <a:gd name="T1" fmla="*/ 279 h 1029"/>
                  <a:gd name="T2" fmla="*/ 0 w 464"/>
                  <a:gd name="T3" fmla="*/ 0 h 1029"/>
                  <a:gd name="T4" fmla="*/ 20 w 464"/>
                  <a:gd name="T5" fmla="*/ 641 h 1029"/>
                  <a:gd name="T6" fmla="*/ 145 w 464"/>
                  <a:gd name="T7" fmla="*/ 802 h 1029"/>
                  <a:gd name="T8" fmla="*/ 259 w 464"/>
                  <a:gd name="T9" fmla="*/ 1029 h 1029"/>
                  <a:gd name="T10" fmla="*/ 405 w 464"/>
                  <a:gd name="T11" fmla="*/ 966 h 1029"/>
                  <a:gd name="T12" fmla="*/ 464 w 464"/>
                  <a:gd name="T13" fmla="*/ 279 h 1029"/>
                </a:gdLst>
                <a:ahLst/>
                <a:cxnLst>
                  <a:cxn ang="0">
                    <a:pos x="T0" y="T1"/>
                  </a:cxn>
                  <a:cxn ang="0">
                    <a:pos x="T2" y="T3"/>
                  </a:cxn>
                  <a:cxn ang="0">
                    <a:pos x="T4" y="T5"/>
                  </a:cxn>
                  <a:cxn ang="0">
                    <a:pos x="T6" y="T7"/>
                  </a:cxn>
                  <a:cxn ang="0">
                    <a:pos x="T8" y="T9"/>
                  </a:cxn>
                  <a:cxn ang="0">
                    <a:pos x="T10" y="T11"/>
                  </a:cxn>
                  <a:cxn ang="0">
                    <a:pos x="T12" y="T13"/>
                  </a:cxn>
                </a:cxnLst>
                <a:rect l="0" t="0" r="r" b="b"/>
                <a:pathLst>
                  <a:path w="464" h="1029">
                    <a:moveTo>
                      <a:pt x="464" y="279"/>
                    </a:moveTo>
                    <a:cubicBezTo>
                      <a:pt x="0" y="0"/>
                      <a:pt x="0" y="0"/>
                      <a:pt x="0" y="0"/>
                    </a:cubicBezTo>
                    <a:cubicBezTo>
                      <a:pt x="20" y="641"/>
                      <a:pt x="20" y="641"/>
                      <a:pt x="20" y="641"/>
                    </a:cubicBezTo>
                    <a:cubicBezTo>
                      <a:pt x="20" y="641"/>
                      <a:pt x="85" y="713"/>
                      <a:pt x="145" y="802"/>
                    </a:cubicBezTo>
                    <a:cubicBezTo>
                      <a:pt x="198" y="881"/>
                      <a:pt x="259" y="1029"/>
                      <a:pt x="259" y="1029"/>
                    </a:cubicBezTo>
                    <a:cubicBezTo>
                      <a:pt x="405" y="966"/>
                      <a:pt x="405" y="966"/>
                      <a:pt x="405" y="966"/>
                    </a:cubicBezTo>
                    <a:lnTo>
                      <a:pt x="464" y="279"/>
                    </a:ln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2" name="Freeform 10">
                <a:extLst>
                  <a:ext uri="{FF2B5EF4-FFF2-40B4-BE49-F238E27FC236}">
                    <a16:creationId xmlns:a16="http://schemas.microsoft.com/office/drawing/2014/main" id="{3A3581A7-BFE8-4A7F-8608-888122814B41}"/>
                  </a:ext>
                </a:extLst>
              </p:cNvPr>
              <p:cNvSpPr>
                <a:spLocks/>
              </p:cNvSpPr>
              <p:nvPr/>
            </p:nvSpPr>
            <p:spPr bwMode="auto">
              <a:xfrm>
                <a:off x="4249738" y="1679575"/>
                <a:ext cx="322263" cy="106363"/>
              </a:xfrm>
              <a:custGeom>
                <a:avLst/>
                <a:gdLst>
                  <a:gd name="T0" fmla="*/ 209 w 738"/>
                  <a:gd name="T1" fmla="*/ 185 h 246"/>
                  <a:gd name="T2" fmla="*/ 738 w 738"/>
                  <a:gd name="T3" fmla="*/ 213 h 246"/>
                  <a:gd name="T4" fmla="*/ 738 w 738"/>
                  <a:gd name="T5" fmla="*/ 102 h 246"/>
                  <a:gd name="T6" fmla="*/ 323 w 738"/>
                  <a:gd name="T7" fmla="*/ 74 h 246"/>
                  <a:gd name="T8" fmla="*/ 21 w 738"/>
                  <a:gd name="T9" fmla="*/ 0 h 246"/>
                  <a:gd name="T10" fmla="*/ 20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209" y="185"/>
                    </a:moveTo>
                    <a:cubicBezTo>
                      <a:pt x="416" y="246"/>
                      <a:pt x="738" y="213"/>
                      <a:pt x="738" y="213"/>
                    </a:cubicBezTo>
                    <a:cubicBezTo>
                      <a:pt x="738" y="102"/>
                      <a:pt x="738" y="102"/>
                      <a:pt x="738" y="102"/>
                    </a:cubicBezTo>
                    <a:cubicBezTo>
                      <a:pt x="738" y="102"/>
                      <a:pt x="477" y="91"/>
                      <a:pt x="323" y="74"/>
                    </a:cubicBezTo>
                    <a:cubicBezTo>
                      <a:pt x="142" y="54"/>
                      <a:pt x="21" y="0"/>
                      <a:pt x="21" y="0"/>
                    </a:cubicBezTo>
                    <a:cubicBezTo>
                      <a:pt x="21" y="0"/>
                      <a:pt x="0" y="123"/>
                      <a:pt x="209" y="185"/>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6" name="Freeform 11">
                <a:extLst>
                  <a:ext uri="{FF2B5EF4-FFF2-40B4-BE49-F238E27FC236}">
                    <a16:creationId xmlns:a16="http://schemas.microsoft.com/office/drawing/2014/main" id="{252F5E74-5DA9-4028-ADFE-11986B8B1E47}"/>
                  </a:ext>
                </a:extLst>
              </p:cNvPr>
              <p:cNvSpPr>
                <a:spLocks/>
              </p:cNvSpPr>
              <p:nvPr/>
            </p:nvSpPr>
            <p:spPr bwMode="auto">
              <a:xfrm>
                <a:off x="4572000" y="1679575"/>
                <a:ext cx="320675" cy="106363"/>
              </a:xfrm>
              <a:custGeom>
                <a:avLst/>
                <a:gdLst>
                  <a:gd name="T0" fmla="*/ 529 w 738"/>
                  <a:gd name="T1" fmla="*/ 185 h 246"/>
                  <a:gd name="T2" fmla="*/ 0 w 738"/>
                  <a:gd name="T3" fmla="*/ 213 h 246"/>
                  <a:gd name="T4" fmla="*/ 0 w 738"/>
                  <a:gd name="T5" fmla="*/ 102 h 246"/>
                  <a:gd name="T6" fmla="*/ 415 w 738"/>
                  <a:gd name="T7" fmla="*/ 74 h 246"/>
                  <a:gd name="T8" fmla="*/ 717 w 738"/>
                  <a:gd name="T9" fmla="*/ 0 h 246"/>
                  <a:gd name="T10" fmla="*/ 529 w 738"/>
                  <a:gd name="T11" fmla="*/ 185 h 246"/>
                </a:gdLst>
                <a:ahLst/>
                <a:cxnLst>
                  <a:cxn ang="0">
                    <a:pos x="T0" y="T1"/>
                  </a:cxn>
                  <a:cxn ang="0">
                    <a:pos x="T2" y="T3"/>
                  </a:cxn>
                  <a:cxn ang="0">
                    <a:pos x="T4" y="T5"/>
                  </a:cxn>
                  <a:cxn ang="0">
                    <a:pos x="T6" y="T7"/>
                  </a:cxn>
                  <a:cxn ang="0">
                    <a:pos x="T8" y="T9"/>
                  </a:cxn>
                  <a:cxn ang="0">
                    <a:pos x="T10" y="T11"/>
                  </a:cxn>
                </a:cxnLst>
                <a:rect l="0" t="0" r="r" b="b"/>
                <a:pathLst>
                  <a:path w="738" h="246">
                    <a:moveTo>
                      <a:pt x="529" y="185"/>
                    </a:moveTo>
                    <a:cubicBezTo>
                      <a:pt x="322" y="246"/>
                      <a:pt x="0" y="213"/>
                      <a:pt x="0" y="213"/>
                    </a:cubicBezTo>
                    <a:cubicBezTo>
                      <a:pt x="0" y="102"/>
                      <a:pt x="0" y="102"/>
                      <a:pt x="0" y="102"/>
                    </a:cubicBezTo>
                    <a:cubicBezTo>
                      <a:pt x="0" y="102"/>
                      <a:pt x="261" y="91"/>
                      <a:pt x="415" y="74"/>
                    </a:cubicBezTo>
                    <a:cubicBezTo>
                      <a:pt x="596" y="54"/>
                      <a:pt x="717" y="0"/>
                      <a:pt x="717" y="0"/>
                    </a:cubicBezTo>
                    <a:cubicBezTo>
                      <a:pt x="717" y="0"/>
                      <a:pt x="738" y="123"/>
                      <a:pt x="529" y="185"/>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7" name="Freeform 20">
                <a:extLst>
                  <a:ext uri="{FF2B5EF4-FFF2-40B4-BE49-F238E27FC236}">
                    <a16:creationId xmlns:a16="http://schemas.microsoft.com/office/drawing/2014/main" id="{769BE5D0-E2D5-49B8-81CC-61C4FBB0202A}"/>
                  </a:ext>
                </a:extLst>
              </p:cNvPr>
              <p:cNvSpPr>
                <a:spLocks/>
              </p:cNvSpPr>
              <p:nvPr/>
            </p:nvSpPr>
            <p:spPr bwMode="auto">
              <a:xfrm>
                <a:off x="4572000" y="1787525"/>
                <a:ext cx="300038" cy="766763"/>
              </a:xfrm>
              <a:custGeom>
                <a:avLst/>
                <a:gdLst>
                  <a:gd name="T0" fmla="*/ 603 w 690"/>
                  <a:gd name="T1" fmla="*/ 908 h 1762"/>
                  <a:gd name="T2" fmla="*/ 485 w 690"/>
                  <a:gd name="T3" fmla="*/ 686 h 1762"/>
                  <a:gd name="T4" fmla="*/ 434 w 690"/>
                  <a:gd name="T5" fmla="*/ 1060 h 1762"/>
                  <a:gd name="T6" fmla="*/ 0 w 690"/>
                  <a:gd name="T7" fmla="*/ 1762 h 1762"/>
                  <a:gd name="T8" fmla="*/ 0 w 690"/>
                  <a:gd name="T9" fmla="*/ 0 h 1762"/>
                  <a:gd name="T10" fmla="*/ 391 w 690"/>
                  <a:gd name="T11" fmla="*/ 0 h 1762"/>
                  <a:gd name="T12" fmla="*/ 608 w 690"/>
                  <a:gd name="T13" fmla="*/ 416 h 1762"/>
                  <a:gd name="T14" fmla="*/ 603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603" y="908"/>
                    </a:moveTo>
                    <a:cubicBezTo>
                      <a:pt x="485" y="686"/>
                      <a:pt x="485" y="686"/>
                      <a:pt x="485" y="686"/>
                    </a:cubicBezTo>
                    <a:cubicBezTo>
                      <a:pt x="485" y="686"/>
                      <a:pt x="506" y="858"/>
                      <a:pt x="434" y="1060"/>
                    </a:cubicBezTo>
                    <a:cubicBezTo>
                      <a:pt x="343" y="1316"/>
                      <a:pt x="0" y="1762"/>
                      <a:pt x="0" y="1762"/>
                    </a:cubicBezTo>
                    <a:cubicBezTo>
                      <a:pt x="0" y="0"/>
                      <a:pt x="0" y="0"/>
                      <a:pt x="0" y="0"/>
                    </a:cubicBezTo>
                    <a:cubicBezTo>
                      <a:pt x="391" y="0"/>
                      <a:pt x="391" y="0"/>
                      <a:pt x="391" y="0"/>
                    </a:cubicBezTo>
                    <a:cubicBezTo>
                      <a:pt x="391" y="0"/>
                      <a:pt x="541" y="213"/>
                      <a:pt x="608" y="416"/>
                    </a:cubicBezTo>
                    <a:cubicBezTo>
                      <a:pt x="690" y="664"/>
                      <a:pt x="603" y="908"/>
                      <a:pt x="603" y="908"/>
                    </a:cubicBezTo>
                    <a:close/>
                  </a:path>
                </a:pathLst>
              </a:custGeom>
              <a:solidFill>
                <a:srgbClr val="F8C47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8" name="Freeform 21">
                <a:extLst>
                  <a:ext uri="{FF2B5EF4-FFF2-40B4-BE49-F238E27FC236}">
                    <a16:creationId xmlns:a16="http://schemas.microsoft.com/office/drawing/2014/main" id="{40D2E5CF-D750-478D-80B8-6CEA1FCBD6EC}"/>
                  </a:ext>
                </a:extLst>
              </p:cNvPr>
              <p:cNvSpPr>
                <a:spLocks/>
              </p:cNvSpPr>
              <p:nvPr/>
            </p:nvSpPr>
            <p:spPr bwMode="auto">
              <a:xfrm>
                <a:off x="4270375" y="1787525"/>
                <a:ext cx="301625" cy="766763"/>
              </a:xfrm>
              <a:custGeom>
                <a:avLst/>
                <a:gdLst>
                  <a:gd name="T0" fmla="*/ 87 w 690"/>
                  <a:gd name="T1" fmla="*/ 908 h 1762"/>
                  <a:gd name="T2" fmla="*/ 205 w 690"/>
                  <a:gd name="T3" fmla="*/ 686 h 1762"/>
                  <a:gd name="T4" fmla="*/ 256 w 690"/>
                  <a:gd name="T5" fmla="*/ 1060 h 1762"/>
                  <a:gd name="T6" fmla="*/ 690 w 690"/>
                  <a:gd name="T7" fmla="*/ 1762 h 1762"/>
                  <a:gd name="T8" fmla="*/ 690 w 690"/>
                  <a:gd name="T9" fmla="*/ 0 h 1762"/>
                  <a:gd name="T10" fmla="*/ 299 w 690"/>
                  <a:gd name="T11" fmla="*/ 0 h 1762"/>
                  <a:gd name="T12" fmla="*/ 82 w 690"/>
                  <a:gd name="T13" fmla="*/ 416 h 1762"/>
                  <a:gd name="T14" fmla="*/ 87 w 690"/>
                  <a:gd name="T15" fmla="*/ 908 h 1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762">
                    <a:moveTo>
                      <a:pt x="87" y="908"/>
                    </a:moveTo>
                    <a:cubicBezTo>
                      <a:pt x="205" y="686"/>
                      <a:pt x="205" y="686"/>
                      <a:pt x="205" y="686"/>
                    </a:cubicBezTo>
                    <a:cubicBezTo>
                      <a:pt x="205" y="686"/>
                      <a:pt x="184" y="858"/>
                      <a:pt x="256" y="1060"/>
                    </a:cubicBezTo>
                    <a:cubicBezTo>
                      <a:pt x="347" y="1316"/>
                      <a:pt x="690" y="1762"/>
                      <a:pt x="690" y="1762"/>
                    </a:cubicBezTo>
                    <a:cubicBezTo>
                      <a:pt x="690" y="0"/>
                      <a:pt x="690" y="0"/>
                      <a:pt x="690" y="0"/>
                    </a:cubicBezTo>
                    <a:cubicBezTo>
                      <a:pt x="299" y="0"/>
                      <a:pt x="299" y="0"/>
                      <a:pt x="299" y="0"/>
                    </a:cubicBezTo>
                    <a:cubicBezTo>
                      <a:pt x="299" y="0"/>
                      <a:pt x="149" y="213"/>
                      <a:pt x="82" y="416"/>
                    </a:cubicBezTo>
                    <a:cubicBezTo>
                      <a:pt x="0" y="664"/>
                      <a:pt x="87" y="908"/>
                      <a:pt x="87" y="908"/>
                    </a:cubicBezTo>
                    <a:close/>
                  </a:path>
                </a:pathLst>
              </a:custGeom>
              <a:solidFill>
                <a:srgbClr val="FCE5C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19" name="Freeform 22">
                <a:extLst>
                  <a:ext uri="{FF2B5EF4-FFF2-40B4-BE49-F238E27FC236}">
                    <a16:creationId xmlns:a16="http://schemas.microsoft.com/office/drawing/2014/main" id="{560717B3-3CD9-4899-ADCB-750811053C0F}"/>
                  </a:ext>
                </a:extLst>
              </p:cNvPr>
              <p:cNvSpPr>
                <a:spLocks/>
              </p:cNvSpPr>
              <p:nvPr/>
            </p:nvSpPr>
            <p:spPr bwMode="auto">
              <a:xfrm>
                <a:off x="4572000" y="1787525"/>
                <a:ext cx="200025" cy="520700"/>
              </a:xfrm>
              <a:custGeom>
                <a:avLst/>
                <a:gdLst>
                  <a:gd name="T0" fmla="*/ 403 w 462"/>
                  <a:gd name="T1" fmla="*/ 616 h 1196"/>
                  <a:gd name="T2" fmla="*/ 325 w 462"/>
                  <a:gd name="T3" fmla="*/ 465 h 1196"/>
                  <a:gd name="T4" fmla="*/ 290 w 462"/>
                  <a:gd name="T5" fmla="*/ 719 h 1196"/>
                  <a:gd name="T6" fmla="*/ 0 w 462"/>
                  <a:gd name="T7" fmla="*/ 1196 h 1196"/>
                  <a:gd name="T8" fmla="*/ 0 w 462"/>
                  <a:gd name="T9" fmla="*/ 0 h 1196"/>
                  <a:gd name="T10" fmla="*/ 262 w 462"/>
                  <a:gd name="T11" fmla="*/ 0 h 1196"/>
                  <a:gd name="T12" fmla="*/ 407 w 462"/>
                  <a:gd name="T13" fmla="*/ 282 h 1196"/>
                  <a:gd name="T14" fmla="*/ 403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403" y="616"/>
                    </a:moveTo>
                    <a:cubicBezTo>
                      <a:pt x="325" y="465"/>
                      <a:pt x="325" y="465"/>
                      <a:pt x="325" y="465"/>
                    </a:cubicBezTo>
                    <a:cubicBezTo>
                      <a:pt x="325" y="465"/>
                      <a:pt x="339" y="582"/>
                      <a:pt x="290" y="719"/>
                    </a:cubicBezTo>
                    <a:cubicBezTo>
                      <a:pt x="230" y="893"/>
                      <a:pt x="0" y="1196"/>
                      <a:pt x="0" y="1196"/>
                    </a:cubicBezTo>
                    <a:cubicBezTo>
                      <a:pt x="0" y="0"/>
                      <a:pt x="0" y="0"/>
                      <a:pt x="0" y="0"/>
                    </a:cubicBezTo>
                    <a:cubicBezTo>
                      <a:pt x="262" y="0"/>
                      <a:pt x="262" y="0"/>
                      <a:pt x="262" y="0"/>
                    </a:cubicBezTo>
                    <a:cubicBezTo>
                      <a:pt x="262" y="0"/>
                      <a:pt x="362" y="145"/>
                      <a:pt x="407" y="282"/>
                    </a:cubicBezTo>
                    <a:cubicBezTo>
                      <a:pt x="462" y="450"/>
                      <a:pt x="403" y="616"/>
                      <a:pt x="403" y="616"/>
                    </a:cubicBezTo>
                    <a:close/>
                  </a:path>
                </a:pathLst>
              </a:custGeom>
              <a:solidFill>
                <a:srgbClr val="BA760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0" name="Freeform 23">
                <a:extLst>
                  <a:ext uri="{FF2B5EF4-FFF2-40B4-BE49-F238E27FC236}">
                    <a16:creationId xmlns:a16="http://schemas.microsoft.com/office/drawing/2014/main" id="{11B13ECC-54E1-4FA2-B482-D2FD48AAB016}"/>
                  </a:ext>
                </a:extLst>
              </p:cNvPr>
              <p:cNvSpPr>
                <a:spLocks/>
              </p:cNvSpPr>
              <p:nvPr/>
            </p:nvSpPr>
            <p:spPr bwMode="auto">
              <a:xfrm>
                <a:off x="4370388" y="1787525"/>
                <a:ext cx="201613" cy="520700"/>
              </a:xfrm>
              <a:custGeom>
                <a:avLst/>
                <a:gdLst>
                  <a:gd name="T0" fmla="*/ 59 w 462"/>
                  <a:gd name="T1" fmla="*/ 616 h 1196"/>
                  <a:gd name="T2" fmla="*/ 137 w 462"/>
                  <a:gd name="T3" fmla="*/ 465 h 1196"/>
                  <a:gd name="T4" fmla="*/ 172 w 462"/>
                  <a:gd name="T5" fmla="*/ 719 h 1196"/>
                  <a:gd name="T6" fmla="*/ 462 w 462"/>
                  <a:gd name="T7" fmla="*/ 1196 h 1196"/>
                  <a:gd name="T8" fmla="*/ 462 w 462"/>
                  <a:gd name="T9" fmla="*/ 0 h 1196"/>
                  <a:gd name="T10" fmla="*/ 200 w 462"/>
                  <a:gd name="T11" fmla="*/ 0 h 1196"/>
                  <a:gd name="T12" fmla="*/ 55 w 462"/>
                  <a:gd name="T13" fmla="*/ 282 h 1196"/>
                  <a:gd name="T14" fmla="*/ 59 w 462"/>
                  <a:gd name="T15" fmla="*/ 616 h 1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1196">
                    <a:moveTo>
                      <a:pt x="59" y="616"/>
                    </a:moveTo>
                    <a:cubicBezTo>
                      <a:pt x="137" y="465"/>
                      <a:pt x="137" y="465"/>
                      <a:pt x="137" y="465"/>
                    </a:cubicBezTo>
                    <a:cubicBezTo>
                      <a:pt x="137" y="465"/>
                      <a:pt x="123" y="582"/>
                      <a:pt x="172" y="719"/>
                    </a:cubicBezTo>
                    <a:cubicBezTo>
                      <a:pt x="232" y="893"/>
                      <a:pt x="462" y="1196"/>
                      <a:pt x="462" y="1196"/>
                    </a:cubicBezTo>
                    <a:cubicBezTo>
                      <a:pt x="462" y="0"/>
                      <a:pt x="462" y="0"/>
                      <a:pt x="462" y="0"/>
                    </a:cubicBezTo>
                    <a:cubicBezTo>
                      <a:pt x="200" y="0"/>
                      <a:pt x="200" y="0"/>
                      <a:pt x="200" y="0"/>
                    </a:cubicBezTo>
                    <a:cubicBezTo>
                      <a:pt x="200" y="0"/>
                      <a:pt x="100" y="145"/>
                      <a:pt x="55" y="282"/>
                    </a:cubicBezTo>
                    <a:cubicBezTo>
                      <a:pt x="0" y="450"/>
                      <a:pt x="59" y="616"/>
                      <a:pt x="59" y="616"/>
                    </a:cubicBezTo>
                    <a:close/>
                  </a:path>
                </a:pathLst>
              </a:custGeom>
              <a:solidFill>
                <a:srgbClr val="F39C12"/>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1" name="Freeform 26">
                <a:extLst>
                  <a:ext uri="{FF2B5EF4-FFF2-40B4-BE49-F238E27FC236}">
                    <a16:creationId xmlns:a16="http://schemas.microsoft.com/office/drawing/2014/main" id="{D87DB817-90E5-4934-94C5-D51987E7344F}"/>
                  </a:ext>
                </a:extLst>
              </p:cNvPr>
              <p:cNvSpPr>
                <a:spLocks/>
              </p:cNvSpPr>
              <p:nvPr/>
            </p:nvSpPr>
            <p:spPr bwMode="auto">
              <a:xfrm>
                <a:off x="4278313" y="1725613"/>
                <a:ext cx="293688" cy="109538"/>
              </a:xfrm>
              <a:custGeom>
                <a:avLst/>
                <a:gdLst>
                  <a:gd name="T0" fmla="*/ 207 w 674"/>
                  <a:gd name="T1" fmla="*/ 200 h 253"/>
                  <a:gd name="T2" fmla="*/ 674 w 674"/>
                  <a:gd name="T3" fmla="*/ 245 h 253"/>
                  <a:gd name="T4" fmla="*/ 674 w 674"/>
                  <a:gd name="T5" fmla="*/ 102 h 253"/>
                  <a:gd name="T6" fmla="*/ 280 w 674"/>
                  <a:gd name="T7" fmla="*/ 83 h 253"/>
                  <a:gd name="T8" fmla="*/ 0 w 674"/>
                  <a:gd name="T9" fmla="*/ 0 h 253"/>
                  <a:gd name="T10" fmla="*/ 20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207" y="200"/>
                    </a:moveTo>
                    <a:cubicBezTo>
                      <a:pt x="405" y="253"/>
                      <a:pt x="674" y="245"/>
                      <a:pt x="674" y="245"/>
                    </a:cubicBezTo>
                    <a:cubicBezTo>
                      <a:pt x="674" y="102"/>
                      <a:pt x="674" y="102"/>
                      <a:pt x="674" y="102"/>
                    </a:cubicBezTo>
                    <a:cubicBezTo>
                      <a:pt x="674" y="102"/>
                      <a:pt x="425" y="100"/>
                      <a:pt x="280" y="83"/>
                    </a:cubicBezTo>
                    <a:cubicBezTo>
                      <a:pt x="110" y="63"/>
                      <a:pt x="0" y="0"/>
                      <a:pt x="0" y="0"/>
                    </a:cubicBezTo>
                    <a:cubicBezTo>
                      <a:pt x="0" y="0"/>
                      <a:pt x="7" y="146"/>
                      <a:pt x="207" y="20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2" name="Freeform 27">
                <a:extLst>
                  <a:ext uri="{FF2B5EF4-FFF2-40B4-BE49-F238E27FC236}">
                    <a16:creationId xmlns:a16="http://schemas.microsoft.com/office/drawing/2014/main" id="{9CA8AC4E-377D-4B53-8928-1B28D8896340}"/>
                  </a:ext>
                </a:extLst>
              </p:cNvPr>
              <p:cNvSpPr>
                <a:spLocks/>
              </p:cNvSpPr>
              <p:nvPr/>
            </p:nvSpPr>
            <p:spPr bwMode="auto">
              <a:xfrm>
                <a:off x="4572000" y="1725613"/>
                <a:ext cx="292100" cy="109538"/>
              </a:xfrm>
              <a:custGeom>
                <a:avLst/>
                <a:gdLst>
                  <a:gd name="T0" fmla="*/ 467 w 674"/>
                  <a:gd name="T1" fmla="*/ 200 h 253"/>
                  <a:gd name="T2" fmla="*/ 0 w 674"/>
                  <a:gd name="T3" fmla="*/ 245 h 253"/>
                  <a:gd name="T4" fmla="*/ 0 w 674"/>
                  <a:gd name="T5" fmla="*/ 102 h 253"/>
                  <a:gd name="T6" fmla="*/ 394 w 674"/>
                  <a:gd name="T7" fmla="*/ 83 h 253"/>
                  <a:gd name="T8" fmla="*/ 674 w 674"/>
                  <a:gd name="T9" fmla="*/ 0 h 253"/>
                  <a:gd name="T10" fmla="*/ 467 w 674"/>
                  <a:gd name="T11" fmla="*/ 200 h 253"/>
                </a:gdLst>
                <a:ahLst/>
                <a:cxnLst>
                  <a:cxn ang="0">
                    <a:pos x="T0" y="T1"/>
                  </a:cxn>
                  <a:cxn ang="0">
                    <a:pos x="T2" y="T3"/>
                  </a:cxn>
                  <a:cxn ang="0">
                    <a:pos x="T4" y="T5"/>
                  </a:cxn>
                  <a:cxn ang="0">
                    <a:pos x="T6" y="T7"/>
                  </a:cxn>
                  <a:cxn ang="0">
                    <a:pos x="T8" y="T9"/>
                  </a:cxn>
                  <a:cxn ang="0">
                    <a:pos x="T10" y="T11"/>
                  </a:cxn>
                </a:cxnLst>
                <a:rect l="0" t="0" r="r" b="b"/>
                <a:pathLst>
                  <a:path w="674" h="253">
                    <a:moveTo>
                      <a:pt x="467" y="200"/>
                    </a:moveTo>
                    <a:cubicBezTo>
                      <a:pt x="269" y="253"/>
                      <a:pt x="0" y="245"/>
                      <a:pt x="0" y="245"/>
                    </a:cubicBezTo>
                    <a:cubicBezTo>
                      <a:pt x="0" y="102"/>
                      <a:pt x="0" y="102"/>
                      <a:pt x="0" y="102"/>
                    </a:cubicBezTo>
                    <a:cubicBezTo>
                      <a:pt x="0" y="102"/>
                      <a:pt x="249" y="100"/>
                      <a:pt x="394" y="83"/>
                    </a:cubicBezTo>
                    <a:cubicBezTo>
                      <a:pt x="564" y="63"/>
                      <a:pt x="674" y="0"/>
                      <a:pt x="674" y="0"/>
                    </a:cubicBezTo>
                    <a:cubicBezTo>
                      <a:pt x="674" y="0"/>
                      <a:pt x="667" y="146"/>
                      <a:pt x="467" y="200"/>
                    </a:cubicBezTo>
                    <a:close/>
                  </a:path>
                </a:pathLst>
              </a:custGeom>
              <a:solidFill>
                <a:srgbClr val="237DB9">
                  <a:lumMod val="50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3" name="Freeform 6">
                <a:extLst>
                  <a:ext uri="{FF2B5EF4-FFF2-40B4-BE49-F238E27FC236}">
                    <a16:creationId xmlns:a16="http://schemas.microsoft.com/office/drawing/2014/main" id="{A8BDA585-BD54-43EA-8B96-74931CB74774}"/>
                  </a:ext>
                </a:extLst>
              </p:cNvPr>
              <p:cNvSpPr>
                <a:spLocks/>
              </p:cNvSpPr>
              <p:nvPr/>
            </p:nvSpPr>
            <p:spPr bwMode="auto">
              <a:xfrm>
                <a:off x="4235450" y="660400"/>
                <a:ext cx="336550" cy="1074738"/>
              </a:xfrm>
              <a:custGeom>
                <a:avLst/>
                <a:gdLst>
                  <a:gd name="T0" fmla="*/ 23 w 773"/>
                  <a:gd name="T1" fmla="*/ 1745 h 2468"/>
                  <a:gd name="T2" fmla="*/ 6 w 773"/>
                  <a:gd name="T3" fmla="*/ 1987 h 2468"/>
                  <a:gd name="T4" fmla="*/ 0 w 773"/>
                  <a:gd name="T5" fmla="*/ 2264 h 2468"/>
                  <a:gd name="T6" fmla="*/ 773 w 773"/>
                  <a:gd name="T7" fmla="*/ 2451 h 2468"/>
                  <a:gd name="T8" fmla="*/ 773 w 773"/>
                  <a:gd name="T9" fmla="*/ 0 h 2468"/>
                  <a:gd name="T10" fmla="*/ 194 w 773"/>
                  <a:gd name="T11" fmla="*/ 900 h 2468"/>
                  <a:gd name="T12" fmla="*/ 23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23" y="1745"/>
                    </a:moveTo>
                    <a:cubicBezTo>
                      <a:pt x="21" y="1786"/>
                      <a:pt x="11" y="1882"/>
                      <a:pt x="6" y="1987"/>
                    </a:cubicBezTo>
                    <a:cubicBezTo>
                      <a:pt x="1" y="2093"/>
                      <a:pt x="0" y="2207"/>
                      <a:pt x="0" y="2264"/>
                    </a:cubicBezTo>
                    <a:cubicBezTo>
                      <a:pt x="0" y="2468"/>
                      <a:pt x="773" y="2451"/>
                      <a:pt x="773" y="2451"/>
                    </a:cubicBezTo>
                    <a:cubicBezTo>
                      <a:pt x="773" y="0"/>
                      <a:pt x="773" y="0"/>
                      <a:pt x="773" y="0"/>
                    </a:cubicBezTo>
                    <a:cubicBezTo>
                      <a:pt x="773" y="0"/>
                      <a:pt x="414" y="245"/>
                      <a:pt x="194" y="900"/>
                    </a:cubicBezTo>
                    <a:cubicBezTo>
                      <a:pt x="85" y="1222"/>
                      <a:pt x="33" y="1557"/>
                      <a:pt x="23" y="1745"/>
                    </a:cubicBezTo>
                    <a:close/>
                  </a:path>
                </a:pathLst>
              </a:custGeom>
              <a:solidFill>
                <a:srgbClr val="FFFFFF">
                  <a:lumMod val="9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4" name="Freeform 7">
                <a:extLst>
                  <a:ext uri="{FF2B5EF4-FFF2-40B4-BE49-F238E27FC236}">
                    <a16:creationId xmlns:a16="http://schemas.microsoft.com/office/drawing/2014/main" id="{9A80D12B-4607-427F-B40A-423C8884CF67}"/>
                  </a:ext>
                </a:extLst>
              </p:cNvPr>
              <p:cNvSpPr>
                <a:spLocks/>
              </p:cNvSpPr>
              <p:nvPr/>
            </p:nvSpPr>
            <p:spPr bwMode="auto">
              <a:xfrm>
                <a:off x="4572000" y="660400"/>
                <a:ext cx="334963" cy="1074738"/>
              </a:xfrm>
              <a:custGeom>
                <a:avLst/>
                <a:gdLst>
                  <a:gd name="T0" fmla="*/ 750 w 773"/>
                  <a:gd name="T1" fmla="*/ 1745 h 2468"/>
                  <a:gd name="T2" fmla="*/ 767 w 773"/>
                  <a:gd name="T3" fmla="*/ 1987 h 2468"/>
                  <a:gd name="T4" fmla="*/ 773 w 773"/>
                  <a:gd name="T5" fmla="*/ 2264 h 2468"/>
                  <a:gd name="T6" fmla="*/ 0 w 773"/>
                  <a:gd name="T7" fmla="*/ 2451 h 2468"/>
                  <a:gd name="T8" fmla="*/ 0 w 773"/>
                  <a:gd name="T9" fmla="*/ 0 h 2468"/>
                  <a:gd name="T10" fmla="*/ 579 w 773"/>
                  <a:gd name="T11" fmla="*/ 900 h 2468"/>
                  <a:gd name="T12" fmla="*/ 750 w 773"/>
                  <a:gd name="T13" fmla="*/ 1745 h 2468"/>
                </a:gdLst>
                <a:ahLst/>
                <a:cxnLst>
                  <a:cxn ang="0">
                    <a:pos x="T0" y="T1"/>
                  </a:cxn>
                  <a:cxn ang="0">
                    <a:pos x="T2" y="T3"/>
                  </a:cxn>
                  <a:cxn ang="0">
                    <a:pos x="T4" y="T5"/>
                  </a:cxn>
                  <a:cxn ang="0">
                    <a:pos x="T6" y="T7"/>
                  </a:cxn>
                  <a:cxn ang="0">
                    <a:pos x="T8" y="T9"/>
                  </a:cxn>
                  <a:cxn ang="0">
                    <a:pos x="T10" y="T11"/>
                  </a:cxn>
                  <a:cxn ang="0">
                    <a:pos x="T12" y="T13"/>
                  </a:cxn>
                </a:cxnLst>
                <a:rect l="0" t="0" r="r" b="b"/>
                <a:pathLst>
                  <a:path w="773" h="2468">
                    <a:moveTo>
                      <a:pt x="750" y="1745"/>
                    </a:moveTo>
                    <a:cubicBezTo>
                      <a:pt x="752" y="1786"/>
                      <a:pt x="762" y="1882"/>
                      <a:pt x="767" y="1987"/>
                    </a:cubicBezTo>
                    <a:cubicBezTo>
                      <a:pt x="772" y="2093"/>
                      <a:pt x="773" y="2207"/>
                      <a:pt x="773" y="2264"/>
                    </a:cubicBezTo>
                    <a:cubicBezTo>
                      <a:pt x="773" y="2468"/>
                      <a:pt x="0" y="2451"/>
                      <a:pt x="0" y="2451"/>
                    </a:cubicBezTo>
                    <a:cubicBezTo>
                      <a:pt x="0" y="0"/>
                      <a:pt x="0" y="0"/>
                      <a:pt x="0" y="0"/>
                    </a:cubicBezTo>
                    <a:cubicBezTo>
                      <a:pt x="0" y="0"/>
                      <a:pt x="359" y="245"/>
                      <a:pt x="579" y="900"/>
                    </a:cubicBezTo>
                    <a:cubicBezTo>
                      <a:pt x="688" y="1222"/>
                      <a:pt x="740" y="1557"/>
                      <a:pt x="750" y="1745"/>
                    </a:cubicBezTo>
                    <a:close/>
                  </a:path>
                </a:pathLst>
              </a:custGeom>
              <a:solidFill>
                <a:srgbClr val="FFFFFF">
                  <a:lumMod val="8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5" name="Oval 17">
                <a:extLst>
                  <a:ext uri="{FF2B5EF4-FFF2-40B4-BE49-F238E27FC236}">
                    <a16:creationId xmlns:a16="http://schemas.microsoft.com/office/drawing/2014/main" id="{22EA18D8-3C9D-44F0-92D2-1B88A70BED49}"/>
                  </a:ext>
                </a:extLst>
              </p:cNvPr>
              <p:cNvSpPr>
                <a:spLocks noChangeArrowheads="1"/>
              </p:cNvSpPr>
              <p:nvPr/>
            </p:nvSpPr>
            <p:spPr bwMode="auto">
              <a:xfrm>
                <a:off x="4435475" y="1114425"/>
                <a:ext cx="271463" cy="273050"/>
              </a:xfrm>
              <a:prstGeom prst="ellipse">
                <a:avLst/>
              </a:prstGeom>
              <a:gradFill flip="none" rotWithShape="1">
                <a:gsLst>
                  <a:gs pos="0">
                    <a:srgbClr val="FFFFFF"/>
                  </a:gs>
                  <a:gs pos="50000">
                    <a:srgbClr val="FFFFFF">
                      <a:lumMod val="85000"/>
                    </a:srgbClr>
                  </a:gs>
                  <a:gs pos="100000">
                    <a:srgbClr val="FFFFFF">
                      <a:lumMod val="75000"/>
                    </a:srgbClr>
                  </a:gs>
                </a:gsLst>
                <a:path path="circle">
                  <a:fillToRect l="50000" t="50000" r="50000" b="50000"/>
                </a:path>
                <a:tileRect/>
              </a:gra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6" name="Freeform 24">
                <a:extLst>
                  <a:ext uri="{FF2B5EF4-FFF2-40B4-BE49-F238E27FC236}">
                    <a16:creationId xmlns:a16="http://schemas.microsoft.com/office/drawing/2014/main" id="{3F19E541-08E0-41A5-8117-69AB57527DAC}"/>
                  </a:ext>
                </a:extLst>
              </p:cNvPr>
              <p:cNvSpPr>
                <a:spLocks/>
              </p:cNvSpPr>
              <p:nvPr/>
            </p:nvSpPr>
            <p:spPr bwMode="auto">
              <a:xfrm>
                <a:off x="4383088" y="855663"/>
                <a:ext cx="188913" cy="77788"/>
              </a:xfrm>
              <a:custGeom>
                <a:avLst/>
                <a:gdLst>
                  <a:gd name="T0" fmla="*/ 56 w 431"/>
                  <a:gd name="T1" fmla="*/ 0 h 178"/>
                  <a:gd name="T2" fmla="*/ 0 w 431"/>
                  <a:gd name="T3" fmla="*/ 101 h 178"/>
                  <a:gd name="T4" fmla="*/ 431 w 431"/>
                  <a:gd name="T5" fmla="*/ 178 h 178"/>
                  <a:gd name="T6" fmla="*/ 431 w 431"/>
                  <a:gd name="T7" fmla="*/ 178 h 178"/>
                  <a:gd name="T8" fmla="*/ 431 w 431"/>
                  <a:gd name="T9" fmla="*/ 56 h 178"/>
                  <a:gd name="T10" fmla="*/ 431 w 431"/>
                  <a:gd name="T11" fmla="*/ 56 h 178"/>
                  <a:gd name="T12" fmla="*/ 56 w 431"/>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431" h="178">
                    <a:moveTo>
                      <a:pt x="56" y="0"/>
                    </a:moveTo>
                    <a:cubicBezTo>
                      <a:pt x="37" y="32"/>
                      <a:pt x="18" y="65"/>
                      <a:pt x="0" y="101"/>
                    </a:cubicBezTo>
                    <a:cubicBezTo>
                      <a:pt x="119" y="149"/>
                      <a:pt x="268" y="178"/>
                      <a:pt x="431" y="178"/>
                    </a:cubicBezTo>
                    <a:cubicBezTo>
                      <a:pt x="431" y="178"/>
                      <a:pt x="431" y="178"/>
                      <a:pt x="431" y="178"/>
                    </a:cubicBezTo>
                    <a:cubicBezTo>
                      <a:pt x="431" y="56"/>
                      <a:pt x="431" y="56"/>
                      <a:pt x="431" y="56"/>
                    </a:cubicBezTo>
                    <a:cubicBezTo>
                      <a:pt x="431" y="56"/>
                      <a:pt x="431" y="56"/>
                      <a:pt x="431" y="56"/>
                    </a:cubicBezTo>
                    <a:cubicBezTo>
                      <a:pt x="293" y="56"/>
                      <a:pt x="164" y="36"/>
                      <a:pt x="56"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7" name="Freeform 25">
                <a:extLst>
                  <a:ext uri="{FF2B5EF4-FFF2-40B4-BE49-F238E27FC236}">
                    <a16:creationId xmlns:a16="http://schemas.microsoft.com/office/drawing/2014/main" id="{B30FB8EF-B9A6-4161-9217-51E1978D0E73}"/>
                  </a:ext>
                </a:extLst>
              </p:cNvPr>
              <p:cNvSpPr>
                <a:spLocks/>
              </p:cNvSpPr>
              <p:nvPr/>
            </p:nvSpPr>
            <p:spPr bwMode="auto">
              <a:xfrm>
                <a:off x="4572000" y="855663"/>
                <a:ext cx="187325" cy="77788"/>
              </a:xfrm>
              <a:custGeom>
                <a:avLst/>
                <a:gdLst>
                  <a:gd name="T0" fmla="*/ 0 w 431"/>
                  <a:gd name="T1" fmla="*/ 56 h 178"/>
                  <a:gd name="T2" fmla="*/ 0 w 431"/>
                  <a:gd name="T3" fmla="*/ 178 h 178"/>
                  <a:gd name="T4" fmla="*/ 431 w 431"/>
                  <a:gd name="T5" fmla="*/ 101 h 178"/>
                  <a:gd name="T6" fmla="*/ 375 w 431"/>
                  <a:gd name="T7" fmla="*/ 0 h 178"/>
                  <a:gd name="T8" fmla="*/ 0 w 431"/>
                  <a:gd name="T9" fmla="*/ 56 h 178"/>
                </a:gdLst>
                <a:ahLst/>
                <a:cxnLst>
                  <a:cxn ang="0">
                    <a:pos x="T0" y="T1"/>
                  </a:cxn>
                  <a:cxn ang="0">
                    <a:pos x="T2" y="T3"/>
                  </a:cxn>
                  <a:cxn ang="0">
                    <a:pos x="T4" y="T5"/>
                  </a:cxn>
                  <a:cxn ang="0">
                    <a:pos x="T6" y="T7"/>
                  </a:cxn>
                  <a:cxn ang="0">
                    <a:pos x="T8" y="T9"/>
                  </a:cxn>
                </a:cxnLst>
                <a:rect l="0" t="0" r="r" b="b"/>
                <a:pathLst>
                  <a:path w="431" h="178">
                    <a:moveTo>
                      <a:pt x="0" y="56"/>
                    </a:moveTo>
                    <a:cubicBezTo>
                      <a:pt x="0" y="178"/>
                      <a:pt x="0" y="178"/>
                      <a:pt x="0" y="178"/>
                    </a:cubicBezTo>
                    <a:cubicBezTo>
                      <a:pt x="163" y="178"/>
                      <a:pt x="312" y="149"/>
                      <a:pt x="431" y="101"/>
                    </a:cubicBezTo>
                    <a:cubicBezTo>
                      <a:pt x="413" y="65"/>
                      <a:pt x="394" y="32"/>
                      <a:pt x="375" y="0"/>
                    </a:cubicBezTo>
                    <a:cubicBezTo>
                      <a:pt x="267" y="36"/>
                      <a:pt x="138" y="56"/>
                      <a:pt x="0" y="56"/>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8" name="Freeform 18">
                <a:extLst>
                  <a:ext uri="{FF2B5EF4-FFF2-40B4-BE49-F238E27FC236}">
                    <a16:creationId xmlns:a16="http://schemas.microsoft.com/office/drawing/2014/main" id="{A2846474-6146-4517-9F62-7111025EA911}"/>
                  </a:ext>
                </a:extLst>
              </p:cNvPr>
              <p:cNvSpPr>
                <a:spLocks/>
              </p:cNvSpPr>
              <p:nvPr/>
            </p:nvSpPr>
            <p:spPr bwMode="auto">
              <a:xfrm>
                <a:off x="4572000" y="1093788"/>
                <a:ext cx="155575" cy="312738"/>
              </a:xfrm>
              <a:custGeom>
                <a:avLst/>
                <a:gdLst>
                  <a:gd name="T0" fmla="*/ 0 w 359"/>
                  <a:gd name="T1" fmla="*/ 0 h 717"/>
                  <a:gd name="T2" fmla="*/ 0 w 359"/>
                  <a:gd name="T3" fmla="*/ 0 h 717"/>
                  <a:gd name="T4" fmla="*/ 0 w 359"/>
                  <a:gd name="T5" fmla="*/ 62 h 717"/>
                  <a:gd name="T6" fmla="*/ 0 w 359"/>
                  <a:gd name="T7" fmla="*/ 62 h 717"/>
                  <a:gd name="T8" fmla="*/ 296 w 359"/>
                  <a:gd name="T9" fmla="*/ 359 h 717"/>
                  <a:gd name="T10" fmla="*/ 0 w 359"/>
                  <a:gd name="T11" fmla="*/ 655 h 717"/>
                  <a:gd name="T12" fmla="*/ 0 w 359"/>
                  <a:gd name="T13" fmla="*/ 655 h 717"/>
                  <a:gd name="T14" fmla="*/ 0 w 359"/>
                  <a:gd name="T15" fmla="*/ 717 h 717"/>
                  <a:gd name="T16" fmla="*/ 0 w 359"/>
                  <a:gd name="T17" fmla="*/ 717 h 717"/>
                  <a:gd name="T18" fmla="*/ 359 w 359"/>
                  <a:gd name="T19" fmla="*/ 359 h 717"/>
                  <a:gd name="T20" fmla="*/ 0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0" y="0"/>
                    </a:moveTo>
                    <a:cubicBezTo>
                      <a:pt x="0" y="0"/>
                      <a:pt x="0" y="0"/>
                      <a:pt x="0" y="0"/>
                    </a:cubicBezTo>
                    <a:cubicBezTo>
                      <a:pt x="0" y="62"/>
                      <a:pt x="0" y="62"/>
                      <a:pt x="0" y="62"/>
                    </a:cubicBezTo>
                    <a:cubicBezTo>
                      <a:pt x="0" y="62"/>
                      <a:pt x="0" y="62"/>
                      <a:pt x="0" y="62"/>
                    </a:cubicBezTo>
                    <a:cubicBezTo>
                      <a:pt x="164" y="62"/>
                      <a:pt x="296" y="195"/>
                      <a:pt x="296" y="359"/>
                    </a:cubicBezTo>
                    <a:cubicBezTo>
                      <a:pt x="296" y="522"/>
                      <a:pt x="164" y="655"/>
                      <a:pt x="0" y="655"/>
                    </a:cubicBezTo>
                    <a:cubicBezTo>
                      <a:pt x="0" y="655"/>
                      <a:pt x="0" y="655"/>
                      <a:pt x="0" y="655"/>
                    </a:cubicBezTo>
                    <a:cubicBezTo>
                      <a:pt x="0" y="717"/>
                      <a:pt x="0" y="717"/>
                      <a:pt x="0" y="717"/>
                    </a:cubicBezTo>
                    <a:cubicBezTo>
                      <a:pt x="0" y="717"/>
                      <a:pt x="0" y="717"/>
                      <a:pt x="0" y="717"/>
                    </a:cubicBezTo>
                    <a:cubicBezTo>
                      <a:pt x="198" y="717"/>
                      <a:pt x="359" y="557"/>
                      <a:pt x="359" y="359"/>
                    </a:cubicBezTo>
                    <a:cubicBezTo>
                      <a:pt x="359" y="161"/>
                      <a:pt x="198" y="0"/>
                      <a:pt x="0" y="0"/>
                    </a:cubicBezTo>
                    <a:close/>
                  </a:path>
                </a:pathLst>
              </a:custGeom>
              <a:solidFill>
                <a:srgbClr val="237DB9">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sp>
            <p:nvSpPr>
              <p:cNvPr id="29" name="Freeform 19">
                <a:extLst>
                  <a:ext uri="{FF2B5EF4-FFF2-40B4-BE49-F238E27FC236}">
                    <a16:creationId xmlns:a16="http://schemas.microsoft.com/office/drawing/2014/main" id="{3615AE28-BA6A-478B-89F0-D6BFAF6E873D}"/>
                  </a:ext>
                </a:extLst>
              </p:cNvPr>
              <p:cNvSpPr>
                <a:spLocks/>
              </p:cNvSpPr>
              <p:nvPr/>
            </p:nvSpPr>
            <p:spPr bwMode="auto">
              <a:xfrm>
                <a:off x="4414838" y="1093788"/>
                <a:ext cx="157163" cy="312738"/>
              </a:xfrm>
              <a:custGeom>
                <a:avLst/>
                <a:gdLst>
                  <a:gd name="T0" fmla="*/ 359 w 359"/>
                  <a:gd name="T1" fmla="*/ 0 h 717"/>
                  <a:gd name="T2" fmla="*/ 359 w 359"/>
                  <a:gd name="T3" fmla="*/ 0 h 717"/>
                  <a:gd name="T4" fmla="*/ 359 w 359"/>
                  <a:gd name="T5" fmla="*/ 62 h 717"/>
                  <a:gd name="T6" fmla="*/ 359 w 359"/>
                  <a:gd name="T7" fmla="*/ 62 h 717"/>
                  <a:gd name="T8" fmla="*/ 63 w 359"/>
                  <a:gd name="T9" fmla="*/ 359 h 717"/>
                  <a:gd name="T10" fmla="*/ 359 w 359"/>
                  <a:gd name="T11" fmla="*/ 655 h 717"/>
                  <a:gd name="T12" fmla="*/ 359 w 359"/>
                  <a:gd name="T13" fmla="*/ 655 h 717"/>
                  <a:gd name="T14" fmla="*/ 359 w 359"/>
                  <a:gd name="T15" fmla="*/ 717 h 717"/>
                  <a:gd name="T16" fmla="*/ 359 w 359"/>
                  <a:gd name="T17" fmla="*/ 717 h 717"/>
                  <a:gd name="T18" fmla="*/ 0 w 359"/>
                  <a:gd name="T19" fmla="*/ 359 h 717"/>
                  <a:gd name="T20" fmla="*/ 359 w 359"/>
                  <a:gd name="T2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717">
                    <a:moveTo>
                      <a:pt x="359" y="0"/>
                    </a:moveTo>
                    <a:cubicBezTo>
                      <a:pt x="359" y="0"/>
                      <a:pt x="359" y="0"/>
                      <a:pt x="359" y="0"/>
                    </a:cubicBezTo>
                    <a:cubicBezTo>
                      <a:pt x="359" y="62"/>
                      <a:pt x="359" y="62"/>
                      <a:pt x="359" y="62"/>
                    </a:cubicBezTo>
                    <a:cubicBezTo>
                      <a:pt x="359" y="62"/>
                      <a:pt x="359" y="62"/>
                      <a:pt x="359" y="62"/>
                    </a:cubicBezTo>
                    <a:cubicBezTo>
                      <a:pt x="195" y="62"/>
                      <a:pt x="63" y="195"/>
                      <a:pt x="63" y="359"/>
                    </a:cubicBezTo>
                    <a:cubicBezTo>
                      <a:pt x="63" y="522"/>
                      <a:pt x="195" y="655"/>
                      <a:pt x="359" y="655"/>
                    </a:cubicBezTo>
                    <a:cubicBezTo>
                      <a:pt x="359" y="655"/>
                      <a:pt x="359" y="655"/>
                      <a:pt x="359" y="655"/>
                    </a:cubicBezTo>
                    <a:cubicBezTo>
                      <a:pt x="359" y="717"/>
                      <a:pt x="359" y="717"/>
                      <a:pt x="359" y="717"/>
                    </a:cubicBezTo>
                    <a:cubicBezTo>
                      <a:pt x="359" y="717"/>
                      <a:pt x="359" y="717"/>
                      <a:pt x="359" y="717"/>
                    </a:cubicBezTo>
                    <a:cubicBezTo>
                      <a:pt x="161" y="717"/>
                      <a:pt x="0" y="557"/>
                      <a:pt x="0" y="359"/>
                    </a:cubicBezTo>
                    <a:cubicBezTo>
                      <a:pt x="0" y="161"/>
                      <a:pt x="161" y="0"/>
                      <a:pt x="359" y="0"/>
                    </a:cubicBezTo>
                    <a:close/>
                  </a:path>
                </a:pathLst>
              </a:custGeom>
              <a:solidFill>
                <a:srgbClr val="237DB9"/>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cs typeface="+mn-ea"/>
                  <a:sym typeface="+mn-lt"/>
                </a:endParaRPr>
              </a:p>
            </p:txBody>
          </p:sp>
        </p:gr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401732" y="6405563"/>
            <a:ext cx="1388536" cy="206381"/>
          </a:xfrm>
          <a:prstGeom prst="rect">
            <a:avLst/>
          </a:prstGeom>
        </p:spPr>
        <p:txBody>
          <a:bodyPr vert="horz" lIns="91440" tIns="45720" rIns="91440" bIns="45720" rtlCol="0" anchor="ctr"/>
          <a:lstStyle>
            <a:lvl1pPr algn="ctr">
              <a:defRPr sz="1000">
                <a:solidFill>
                  <a:schemeClr val="tx1">
                    <a:tint val="75000"/>
                  </a:schemeClr>
                </a:solidFill>
              </a:defRPr>
            </a:lvl1pPr>
          </a:lstStyle>
          <a:p>
            <a:fld id="{6489D9C7-5DC6-4263-87FF-7C99F6FB63C3}" type="datetime1">
              <a:rPr lang="zh-CN" altLang="en-US" smtClean="0"/>
              <a:pPr/>
              <a:t>2021/9/18</a:t>
            </a:fld>
            <a:endParaRPr lang="zh-CN" altLang="en-US"/>
          </a:p>
        </p:txBody>
      </p:sp>
      <p:sp>
        <p:nvSpPr>
          <p:cNvPr id="5" name="页脚占位符 4"/>
          <p:cNvSpPr>
            <a:spLocks noGrp="1"/>
          </p:cNvSpPr>
          <p:nvPr>
            <p:ph type="ftr" sz="quarter" idx="3"/>
          </p:nvPr>
        </p:nvSpPr>
        <p:spPr>
          <a:xfrm>
            <a:off x="669924" y="6405563"/>
            <a:ext cx="4140201"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zh-CN" altLang="en-US" dirty="0"/>
              <a:t>第十一组</a:t>
            </a:r>
          </a:p>
        </p:txBody>
      </p:sp>
      <p:sp>
        <p:nvSpPr>
          <p:cNvPr id="6" name="灯片编号占位符 5"/>
          <p:cNvSpPr>
            <a:spLocks noGrp="1"/>
          </p:cNvSpPr>
          <p:nvPr>
            <p:ph type="sldNum" sz="quarter" idx="4"/>
          </p:nvPr>
        </p:nvSpPr>
        <p:spPr>
          <a:xfrm>
            <a:off x="8610599" y="6405563"/>
            <a:ext cx="2909888"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pPr/>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69924" y="2314758"/>
            <a:ext cx="6181042" cy="1281567"/>
          </a:xfrm>
        </p:spPr>
        <p:txBody>
          <a:bodyPr>
            <a:normAutofit/>
          </a:bodyPr>
          <a:lstStyle/>
          <a:p>
            <a:r>
              <a:rPr lang="zh-CN" altLang="en-US" dirty="0"/>
              <a:t>基于大数据的城市运行海量实时监测数据存储及快速查询检索技术研究</a:t>
            </a:r>
          </a:p>
        </p:txBody>
      </p:sp>
      <p:sp>
        <p:nvSpPr>
          <p:cNvPr id="14" name="文本框 13">
            <a:extLst>
              <a:ext uri="{FF2B5EF4-FFF2-40B4-BE49-F238E27FC236}">
                <a16:creationId xmlns:a16="http://schemas.microsoft.com/office/drawing/2014/main" id="{30123765-986A-4443-9CA3-8206D5A3DE01}"/>
              </a:ext>
            </a:extLst>
          </p:cNvPr>
          <p:cNvSpPr txBox="1"/>
          <p:nvPr/>
        </p:nvSpPr>
        <p:spPr>
          <a:xfrm>
            <a:off x="755650" y="1615834"/>
            <a:ext cx="1727999" cy="454587"/>
          </a:xfrm>
          <a:prstGeom prst="rect">
            <a:avLst/>
          </a:prstGeom>
          <a:noFill/>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2021</a:t>
            </a:r>
            <a:endParaRPr lang="zh-CN" altLang="en-US" spc="100" dirty="0">
              <a:solidFill>
                <a:schemeClr val="bg1"/>
              </a:solidFill>
              <a:latin typeface="Impact" panose="020B0806030902050204" pitchFamily="34" charset="0"/>
              <a:cs typeface="Arial" panose="020B0604020202020204" pitchFamily="34" charset="0"/>
            </a:endParaRPr>
          </a:p>
        </p:txBody>
      </p:sp>
      <p:cxnSp>
        <p:nvCxnSpPr>
          <p:cNvPr id="13" name="直接连接符 12">
            <a:extLst>
              <a:ext uri="{FF2B5EF4-FFF2-40B4-BE49-F238E27FC236}">
                <a16:creationId xmlns:a16="http://schemas.microsoft.com/office/drawing/2014/main" id="{B0C91595-D754-4F48-BF98-2F8FA9C128C3}"/>
              </a:ext>
            </a:extLst>
          </p:cNvPr>
          <p:cNvCxnSpPr/>
          <p:nvPr/>
        </p:nvCxnSpPr>
        <p:spPr>
          <a:xfrm>
            <a:off x="670720" y="2169212"/>
            <a:ext cx="55662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4C4A322E-1944-40DB-A864-A7AFD3F4DA01}"/>
              </a:ext>
            </a:extLst>
          </p:cNvPr>
          <p:cNvCxnSpPr/>
          <p:nvPr/>
        </p:nvCxnSpPr>
        <p:spPr>
          <a:xfrm>
            <a:off x="670720" y="3647634"/>
            <a:ext cx="55662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文本占位符 2">
            <a:extLst>
              <a:ext uri="{FF2B5EF4-FFF2-40B4-BE49-F238E27FC236}">
                <a16:creationId xmlns:a16="http://schemas.microsoft.com/office/drawing/2014/main" id="{A61DB4FF-3C73-DC4A-B483-D1F2E9D48E32}"/>
              </a:ext>
            </a:extLst>
          </p:cNvPr>
          <p:cNvSpPr txBox="1">
            <a:spLocks/>
          </p:cNvSpPr>
          <p:nvPr/>
        </p:nvSpPr>
        <p:spPr>
          <a:xfrm>
            <a:off x="2676399" y="4123458"/>
            <a:ext cx="7590354" cy="1082874"/>
          </a:xfrm>
          <a:prstGeom prst="rect">
            <a:avLst/>
          </a:prstGeom>
        </p:spPr>
        <p:txBody>
          <a:bodyPr vert="horz" lIns="91440" tIns="45720" rIns="91440" bIns="45720" rtlCol="0" anchor="ctr">
            <a:normAutofit lnSpcReduction="10000"/>
          </a:bodyPr>
          <a:lstStyle>
            <a:lvl1pPr marL="0" indent="0" algn="l" defTabSz="914354"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178" indent="0" algn="ctr" defTabSz="914354"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54" indent="0" algn="ctr" defTabSz="914354"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3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09"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886"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06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240"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418"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buFont typeface="Arial" panose="020B0604020202020204" pitchFamily="34" charset="0"/>
              <a:buChar char="•"/>
            </a:pPr>
            <a:r>
              <a:rPr lang="zh-CN" altLang="en-US" dirty="0"/>
              <a:t>汇报小组：第十一组</a:t>
            </a:r>
            <a:endParaRPr lang="en-US" altLang="zh-CN" dirty="0"/>
          </a:p>
          <a:p>
            <a:pPr marL="171450" indent="-171450">
              <a:buFont typeface="Arial" panose="020B0604020202020204" pitchFamily="34" charset="0"/>
              <a:buChar char="•"/>
            </a:pPr>
            <a:r>
              <a:rPr lang="zh-CN" altLang="en-US" dirty="0"/>
              <a:t>汇报日期：</a:t>
            </a:r>
            <a:r>
              <a:rPr lang="en-US" altLang="zh-CN" dirty="0"/>
              <a:t>202109</a:t>
            </a:r>
          </a:p>
          <a:p>
            <a:pPr marL="171450" indent="-171450">
              <a:buFont typeface="Arial" panose="020B0604020202020204" pitchFamily="34" charset="0"/>
              <a:buChar char="•"/>
            </a:pPr>
            <a:r>
              <a:rPr lang="zh-CN" altLang="en-US" dirty="0"/>
              <a:t>汇报次数：第二次</a:t>
            </a:r>
            <a:endParaRPr lang="en-US" altLang="zh-CN" dirty="0"/>
          </a:p>
        </p:txBody>
      </p:sp>
      <p:pic>
        <p:nvPicPr>
          <p:cNvPr id="7" name="图片 4" descr="4bdc8a5f2c7ebbd4bd040324b5bd268">
            <a:extLst>
              <a:ext uri="{FF2B5EF4-FFF2-40B4-BE49-F238E27FC236}">
                <a16:creationId xmlns:a16="http://schemas.microsoft.com/office/drawing/2014/main" id="{753DD578-5AE5-5749-950E-3428E147B8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413" y="123825"/>
            <a:ext cx="2673350" cy="112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1741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D00DFD0-6D17-AE4D-B214-4EF4460FB433}"/>
              </a:ext>
            </a:extLst>
          </p:cNvPr>
          <p:cNvSpPr>
            <a:spLocks noGrp="1"/>
          </p:cNvSpPr>
          <p:nvPr>
            <p:ph type="title"/>
          </p:nvPr>
        </p:nvSpPr>
        <p:spPr/>
        <p:txBody>
          <a:bodyPr/>
          <a:lstStyle/>
          <a:p>
            <a:r>
              <a:rPr kumimoji="1" lang="zh-CN" altLang="en-US" dirty="0"/>
              <a:t>团队介绍</a:t>
            </a:r>
          </a:p>
        </p:txBody>
      </p:sp>
      <p:sp>
        <p:nvSpPr>
          <p:cNvPr id="4" name="页脚占位符 3">
            <a:extLst>
              <a:ext uri="{FF2B5EF4-FFF2-40B4-BE49-F238E27FC236}">
                <a16:creationId xmlns:a16="http://schemas.microsoft.com/office/drawing/2014/main" id="{779771D7-095A-4343-8FC5-A32BD16E8751}"/>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521D79A9-1FF9-9049-B5F0-9BA66BB6FB27}"/>
              </a:ext>
            </a:extLst>
          </p:cNvPr>
          <p:cNvSpPr>
            <a:spLocks noGrp="1"/>
          </p:cNvSpPr>
          <p:nvPr>
            <p:ph type="sldNum" sz="quarter" idx="12"/>
          </p:nvPr>
        </p:nvSpPr>
        <p:spPr/>
        <p:txBody>
          <a:bodyPr/>
          <a:lstStyle/>
          <a:p>
            <a:fld id="{5DD3DB80-B894-403A-B48E-6FDC1A72010E}" type="slidenum">
              <a:rPr lang="zh-CN" altLang="en-US" smtClean="0"/>
              <a:pPr/>
              <a:t>2</a:t>
            </a:fld>
            <a:endParaRPr lang="zh-CN" altLang="en-US"/>
          </a:p>
        </p:txBody>
      </p:sp>
      <p:grpSp>
        <p:nvGrpSpPr>
          <p:cNvPr id="6" name="组合 5">
            <a:extLst>
              <a:ext uri="{FF2B5EF4-FFF2-40B4-BE49-F238E27FC236}">
                <a16:creationId xmlns:a16="http://schemas.microsoft.com/office/drawing/2014/main" id="{5C69DE64-9E20-3C43-ADAF-CEE51C661503}"/>
              </a:ext>
            </a:extLst>
          </p:cNvPr>
          <p:cNvGrpSpPr>
            <a:grpSpLocks noChangeAspect="1"/>
          </p:cNvGrpSpPr>
          <p:nvPr/>
        </p:nvGrpSpPr>
        <p:grpSpPr>
          <a:xfrm>
            <a:off x="542139" y="1235505"/>
            <a:ext cx="10965915" cy="4696944"/>
            <a:chOff x="542139" y="1235505"/>
            <a:chExt cx="10965915" cy="4696944"/>
          </a:xfrm>
        </p:grpSpPr>
        <p:grpSp>
          <p:nvGrpSpPr>
            <p:cNvPr id="7" name="组合 6">
              <a:extLst>
                <a:ext uri="{FF2B5EF4-FFF2-40B4-BE49-F238E27FC236}">
                  <a16:creationId xmlns:a16="http://schemas.microsoft.com/office/drawing/2014/main" id="{AEE010B0-DF4A-ED40-9C91-981FA7E91CF6}"/>
                </a:ext>
              </a:extLst>
            </p:cNvPr>
            <p:cNvGrpSpPr/>
            <p:nvPr/>
          </p:nvGrpSpPr>
          <p:grpSpPr>
            <a:xfrm>
              <a:off x="542139" y="2518620"/>
              <a:ext cx="2396204" cy="3413829"/>
              <a:chOff x="542139" y="2518620"/>
              <a:chExt cx="2396204" cy="3413829"/>
            </a:xfrm>
          </p:grpSpPr>
          <p:sp>
            <p:nvSpPr>
              <p:cNvPr id="23" name="矩形 22">
                <a:extLst>
                  <a:ext uri="{FF2B5EF4-FFF2-40B4-BE49-F238E27FC236}">
                    <a16:creationId xmlns:a16="http://schemas.microsoft.com/office/drawing/2014/main" id="{D39F42BD-BAD0-2C4F-8275-7526F4608DE2}"/>
                  </a:ext>
                </a:extLst>
              </p:cNvPr>
              <p:cNvSpPr/>
              <p:nvPr/>
            </p:nvSpPr>
            <p:spPr>
              <a:xfrm>
                <a:off x="664360" y="2717795"/>
                <a:ext cx="2273983" cy="3214654"/>
              </a:xfrm>
              <a:prstGeom prst="rect">
                <a:avLst/>
              </a:prstGeom>
              <a:solidFill>
                <a:schemeClr val="accent3">
                  <a:alpha val="10000"/>
                </a:schemeClr>
              </a:solidFill>
              <a:ln w="12700" cap="rnd">
                <a:gradFill>
                  <a:gsLst>
                    <a:gs pos="0">
                      <a:schemeClr val="accent3"/>
                    </a:gs>
                    <a:gs pos="100000">
                      <a:schemeClr val="accent3">
                        <a:lumMod val="60000"/>
                        <a:lumOff val="40000"/>
                        <a:alpha val="20000"/>
                      </a:schemeClr>
                    </a:gs>
                  </a:gsLst>
                  <a:lin ang="27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zh-CN" altLang="en-US" sz="1600" b="1" dirty="0">
                  <a:solidFill>
                    <a:schemeClr val="tx1"/>
                  </a:solidFill>
                </a:endParaRPr>
              </a:p>
            </p:txBody>
          </p:sp>
          <p:sp>
            <p:nvSpPr>
              <p:cNvPr id="24" name="矩形 23">
                <a:extLst>
                  <a:ext uri="{FF2B5EF4-FFF2-40B4-BE49-F238E27FC236}">
                    <a16:creationId xmlns:a16="http://schemas.microsoft.com/office/drawing/2014/main" id="{5D4907C2-9FC6-A14C-A03A-ED3CE7AB3ABE}"/>
                  </a:ext>
                </a:extLst>
              </p:cNvPr>
              <p:cNvSpPr/>
              <p:nvPr/>
            </p:nvSpPr>
            <p:spPr>
              <a:xfrm>
                <a:off x="542139" y="2518620"/>
                <a:ext cx="1475715" cy="398352"/>
              </a:xfrm>
              <a:prstGeom prst="rect">
                <a:avLst/>
              </a:prstGeom>
              <a:gradFill>
                <a:gsLst>
                  <a:gs pos="0">
                    <a:schemeClr val="accent3">
                      <a:lumMod val="60000"/>
                      <a:lumOff val="40000"/>
                    </a:schemeClr>
                  </a:gs>
                  <a:gs pos="60000">
                    <a:schemeClr val="accent3"/>
                  </a:gs>
                </a:gsLst>
                <a:lin ang="2700000" scaled="0"/>
              </a:gradFill>
              <a:ln w="57150" cap="rnd">
                <a:noFill/>
                <a:prstDash val="solid"/>
                <a:round/>
              </a:ln>
              <a:effectLst>
                <a:outerShdw blurRad="76200" dist="50800" dir="5400000" algn="ctr" rotWithShape="0">
                  <a:schemeClr val="accent3">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Autofit/>
              </a:bodyPr>
              <a:lstStyle/>
              <a:p>
                <a:pPr algn="ctr" defTabSz="913765"/>
                <a:r>
                  <a:rPr lang="zh-CN" altLang="en-US" sz="1400" b="1" dirty="0">
                    <a:solidFill>
                      <a:srgbClr val="FFFFFF"/>
                    </a:solidFill>
                  </a:rPr>
                  <a:t>姜楠</a:t>
                </a:r>
                <a:endParaRPr lang="en-US" altLang="zh-CN" sz="1400" b="1" dirty="0">
                  <a:solidFill>
                    <a:srgbClr val="FFFFFF"/>
                  </a:solidFill>
                </a:endParaRPr>
              </a:p>
            </p:txBody>
          </p:sp>
          <p:sp>
            <p:nvSpPr>
              <p:cNvPr id="25" name="矩形 24">
                <a:extLst>
                  <a:ext uri="{FF2B5EF4-FFF2-40B4-BE49-F238E27FC236}">
                    <a16:creationId xmlns:a16="http://schemas.microsoft.com/office/drawing/2014/main" id="{C1E924B4-D57A-E744-8D7F-C154CB39283F}"/>
                  </a:ext>
                </a:extLst>
              </p:cNvPr>
              <p:cNvSpPr/>
              <p:nvPr/>
            </p:nvSpPr>
            <p:spPr>
              <a:xfrm>
                <a:off x="794639" y="3315021"/>
                <a:ext cx="1972394" cy="499560"/>
              </a:xfrm>
              <a:prstGeom prst="rect">
                <a:avLst/>
              </a:prstGeom>
              <a:ln>
                <a:noFill/>
              </a:ln>
            </p:spPr>
            <p:txBody>
              <a:bodyPr wrap="square" lIns="91440" tIns="45720" rIns="91440" bIns="45720" anchor="t">
                <a:spAutoFit/>
              </a:bodyPr>
              <a:lstStyle/>
              <a:p>
                <a:pPr marL="171450" indent="-17145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组长</a:t>
                </a:r>
                <a:endParaRPr lang="en-US" altLang="zh-CN" sz="2000" dirty="0">
                  <a:latin typeface="Microsoft YaHei" panose="020B0503020204020204" pitchFamily="34" charset="-122"/>
                  <a:ea typeface="Microsoft YaHei" panose="020B0503020204020204" pitchFamily="34" charset="-122"/>
                </a:endParaRPr>
              </a:p>
            </p:txBody>
          </p:sp>
          <p:sp>
            <p:nvSpPr>
              <p:cNvPr id="26" name="矩形 25">
                <a:extLst>
                  <a:ext uri="{FF2B5EF4-FFF2-40B4-BE49-F238E27FC236}">
                    <a16:creationId xmlns:a16="http://schemas.microsoft.com/office/drawing/2014/main" id="{8695B7F4-AA78-D945-AE92-A85E1A214B1B}"/>
                  </a:ext>
                </a:extLst>
              </p:cNvPr>
              <p:cNvSpPr/>
              <p:nvPr/>
            </p:nvSpPr>
            <p:spPr>
              <a:xfrm>
                <a:off x="767630" y="3808343"/>
                <a:ext cx="1972394" cy="1896353"/>
              </a:xfrm>
              <a:prstGeom prst="rect">
                <a:avLst/>
              </a:prstGeom>
              <a:ln>
                <a:noFill/>
              </a:ln>
            </p:spPr>
            <p:txBody>
              <a:bodyPr wrap="square" lIns="91440" tIns="45720" rIns="91440" bIns="45720" anchor="t">
                <a:spAutoFit/>
              </a:bodyPr>
              <a:lstStyle/>
              <a:p>
                <a:pPr marL="171450" indent="-171450">
                  <a:lnSpc>
                    <a:spcPct val="150000"/>
                  </a:lnSpc>
                  <a:buFont typeface="Arial" panose="020B0604020202020204" pitchFamily="34" charset="0"/>
                  <a:buChar char="•"/>
                </a:pPr>
                <a:r>
                  <a:rPr kumimoji="1" lang="zh-CN" altLang="en-US" sz="1600" dirty="0">
                    <a:solidFill>
                      <a:schemeClr val="tx1">
                        <a:lumMod val="50000"/>
                        <a:lumOff val="50000"/>
                      </a:schemeClr>
                    </a:solidFill>
                    <a:latin typeface="Microsoft YaHei Light" panose="020B0503020204020204" pitchFamily="34" charset="-122"/>
                    <a:ea typeface="Microsoft YaHei Light" panose="020B0503020204020204" pitchFamily="34" charset="-122"/>
                  </a:rPr>
                  <a:t>项目整体业务的制定</a:t>
                </a:r>
                <a:endParaRPr kumimoji="1" lang="en-US" altLang="zh-CN" sz="16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kumimoji="1" lang="zh-CN" altLang="en-US" sz="1600" dirty="0">
                    <a:solidFill>
                      <a:schemeClr val="tx1">
                        <a:lumMod val="50000"/>
                        <a:lumOff val="50000"/>
                      </a:schemeClr>
                    </a:solidFill>
                    <a:latin typeface="Microsoft YaHei Light" panose="020B0503020204020204" pitchFamily="34" charset="-122"/>
                    <a:ea typeface="Microsoft YaHei Light" panose="020B0503020204020204" pitchFamily="34" charset="-122"/>
                  </a:rPr>
                  <a:t>技术方案的选型</a:t>
                </a:r>
                <a:endParaRPr kumimoji="1" lang="en-US" altLang="zh-CN" sz="16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kumimoji="1" lang="zh-CN" altLang="en-US" sz="1600" dirty="0">
                    <a:solidFill>
                      <a:schemeClr val="tx1">
                        <a:lumMod val="50000"/>
                        <a:lumOff val="50000"/>
                      </a:schemeClr>
                    </a:solidFill>
                    <a:latin typeface="Microsoft YaHei Light" panose="020B0503020204020204" pitchFamily="34" charset="-122"/>
                    <a:ea typeface="Microsoft YaHei Light" panose="020B0503020204020204" pitchFamily="34" charset="-122"/>
                  </a:rPr>
                  <a:t>确定输出结果的确认</a:t>
                </a:r>
                <a:endParaRPr lang="en-US" altLang="zh-CN" sz="1600" dirty="0"/>
              </a:p>
            </p:txBody>
          </p:sp>
        </p:grpSp>
        <p:grpSp>
          <p:nvGrpSpPr>
            <p:cNvPr id="8" name="组合 7">
              <a:extLst>
                <a:ext uri="{FF2B5EF4-FFF2-40B4-BE49-F238E27FC236}">
                  <a16:creationId xmlns:a16="http://schemas.microsoft.com/office/drawing/2014/main" id="{2CDDE793-0E53-C443-AEB3-356D5B41E2BB}"/>
                </a:ext>
              </a:extLst>
            </p:cNvPr>
            <p:cNvGrpSpPr/>
            <p:nvPr/>
          </p:nvGrpSpPr>
          <p:grpSpPr>
            <a:xfrm>
              <a:off x="3398709" y="2518620"/>
              <a:ext cx="2396204" cy="3413829"/>
              <a:chOff x="2766808" y="2518620"/>
              <a:chExt cx="2396204" cy="3413829"/>
            </a:xfrm>
          </p:grpSpPr>
          <p:sp>
            <p:nvSpPr>
              <p:cNvPr id="20" name="矩形 19">
                <a:extLst>
                  <a:ext uri="{FF2B5EF4-FFF2-40B4-BE49-F238E27FC236}">
                    <a16:creationId xmlns:a16="http://schemas.microsoft.com/office/drawing/2014/main" id="{59D051A9-F5C8-9E43-863F-4CD6BFB234A4}"/>
                  </a:ext>
                </a:extLst>
              </p:cNvPr>
              <p:cNvSpPr/>
              <p:nvPr/>
            </p:nvSpPr>
            <p:spPr>
              <a:xfrm>
                <a:off x="2889029" y="2717795"/>
                <a:ext cx="2273983" cy="3214654"/>
              </a:xfrm>
              <a:prstGeom prst="rect">
                <a:avLst/>
              </a:prstGeom>
              <a:solidFill>
                <a:schemeClr val="accent2">
                  <a:alpha val="10000"/>
                </a:schemeClr>
              </a:solidFill>
              <a:ln w="12700" cap="rnd">
                <a:gradFill>
                  <a:gsLst>
                    <a:gs pos="0">
                      <a:schemeClr val="accent2"/>
                    </a:gs>
                    <a:gs pos="100000">
                      <a:schemeClr val="accent2">
                        <a:lumMod val="60000"/>
                        <a:lumOff val="40000"/>
                        <a:alpha val="20000"/>
                      </a:schemeClr>
                    </a:gs>
                  </a:gsLst>
                  <a:lin ang="27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zh-CN" altLang="en-US" sz="1400" b="1">
                  <a:solidFill>
                    <a:schemeClr val="tx1"/>
                  </a:solidFill>
                </a:endParaRPr>
              </a:p>
            </p:txBody>
          </p:sp>
          <p:sp>
            <p:nvSpPr>
              <p:cNvPr id="21" name="矩形 20">
                <a:extLst>
                  <a:ext uri="{FF2B5EF4-FFF2-40B4-BE49-F238E27FC236}">
                    <a16:creationId xmlns:a16="http://schemas.microsoft.com/office/drawing/2014/main" id="{510216D6-EE26-784B-9134-A69BBC8EC244}"/>
                  </a:ext>
                </a:extLst>
              </p:cNvPr>
              <p:cNvSpPr/>
              <p:nvPr/>
            </p:nvSpPr>
            <p:spPr>
              <a:xfrm>
                <a:off x="2766808" y="2518620"/>
                <a:ext cx="1475715" cy="398352"/>
              </a:xfrm>
              <a:prstGeom prst="rect">
                <a:avLst/>
              </a:prstGeom>
              <a:gradFill>
                <a:gsLst>
                  <a:gs pos="0">
                    <a:schemeClr val="accent2">
                      <a:lumMod val="60000"/>
                      <a:lumOff val="40000"/>
                    </a:schemeClr>
                  </a:gs>
                  <a:gs pos="60000">
                    <a:schemeClr val="accent2"/>
                  </a:gs>
                </a:gsLst>
                <a:lin ang="2700000" scaled="0"/>
              </a:gradFill>
              <a:ln w="57150" cap="rnd">
                <a:noFill/>
                <a:prstDash val="solid"/>
                <a:round/>
              </a:ln>
              <a:effectLst>
                <a:outerShdw blurRad="76200" dist="50800" dir="54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Autofit/>
              </a:bodyPr>
              <a:lstStyle/>
              <a:p>
                <a:pPr algn="ctr" defTabSz="913765"/>
                <a:r>
                  <a:rPr lang="zh-CN" altLang="en-US" sz="1400" b="1" dirty="0">
                    <a:solidFill>
                      <a:srgbClr val="FFFFFF"/>
                    </a:solidFill>
                  </a:rPr>
                  <a:t>周恒</a:t>
                </a:r>
                <a:endParaRPr lang="en-US" altLang="zh-CN" sz="1400" b="1" dirty="0">
                  <a:solidFill>
                    <a:srgbClr val="FFFFFF"/>
                  </a:solidFill>
                </a:endParaRPr>
              </a:p>
            </p:txBody>
          </p:sp>
          <p:sp>
            <p:nvSpPr>
              <p:cNvPr id="22" name="矩形 21">
                <a:extLst>
                  <a:ext uri="{FF2B5EF4-FFF2-40B4-BE49-F238E27FC236}">
                    <a16:creationId xmlns:a16="http://schemas.microsoft.com/office/drawing/2014/main" id="{4FF76332-59FD-6D44-A8A1-DE3696910651}"/>
                  </a:ext>
                </a:extLst>
              </p:cNvPr>
              <p:cNvSpPr/>
              <p:nvPr/>
            </p:nvSpPr>
            <p:spPr>
              <a:xfrm>
                <a:off x="3019308" y="3315021"/>
                <a:ext cx="1972394" cy="499047"/>
              </a:xfrm>
              <a:prstGeom prst="rect">
                <a:avLst/>
              </a:prstGeom>
              <a:ln>
                <a:noFill/>
              </a:ln>
            </p:spPr>
            <p:txBody>
              <a:bodyPr wrap="square" lIns="91440" tIns="45720" rIns="91440" bIns="45720" anchor="t">
                <a:spAutoFit/>
              </a:bodyPr>
              <a:lstStyle/>
              <a:p>
                <a:pPr marL="171450" indent="-171450">
                  <a:lnSpc>
                    <a:spcPct val="150000"/>
                  </a:lnSpc>
                  <a:buFont typeface="Arial" panose="020B0604020202020204" pitchFamily="34" charset="0"/>
                  <a:buChar char="•"/>
                </a:pPr>
                <a:r>
                  <a:rPr lang="zh-CN" altLang="en-US" sz="2000" dirty="0"/>
                  <a:t>组员</a:t>
                </a:r>
                <a:endParaRPr lang="en-US" altLang="zh-CN" sz="2000" dirty="0"/>
              </a:p>
            </p:txBody>
          </p:sp>
        </p:grpSp>
        <p:grpSp>
          <p:nvGrpSpPr>
            <p:cNvPr id="9" name="组合 8">
              <a:extLst>
                <a:ext uri="{FF2B5EF4-FFF2-40B4-BE49-F238E27FC236}">
                  <a16:creationId xmlns:a16="http://schemas.microsoft.com/office/drawing/2014/main" id="{3EDD643E-C846-6C41-AE2E-354F547CCFED}"/>
                </a:ext>
              </a:extLst>
            </p:cNvPr>
            <p:cNvGrpSpPr/>
            <p:nvPr/>
          </p:nvGrpSpPr>
          <p:grpSpPr>
            <a:xfrm>
              <a:off x="6255279" y="2518620"/>
              <a:ext cx="2396204" cy="3413829"/>
              <a:chOff x="4991477" y="2518620"/>
              <a:chExt cx="2396204" cy="3413829"/>
            </a:xfrm>
          </p:grpSpPr>
          <p:sp>
            <p:nvSpPr>
              <p:cNvPr id="16" name="矩形 15">
                <a:extLst>
                  <a:ext uri="{FF2B5EF4-FFF2-40B4-BE49-F238E27FC236}">
                    <a16:creationId xmlns:a16="http://schemas.microsoft.com/office/drawing/2014/main" id="{6E2BB0AB-DE93-444A-924C-53D62F0E154C}"/>
                  </a:ext>
                </a:extLst>
              </p:cNvPr>
              <p:cNvSpPr/>
              <p:nvPr/>
            </p:nvSpPr>
            <p:spPr>
              <a:xfrm>
                <a:off x="5113698" y="2717795"/>
                <a:ext cx="2273983" cy="3214654"/>
              </a:xfrm>
              <a:prstGeom prst="rect">
                <a:avLst/>
              </a:prstGeom>
              <a:solidFill>
                <a:schemeClr val="accent5">
                  <a:alpha val="10000"/>
                </a:schemeClr>
              </a:solidFill>
              <a:ln w="12700" cap="rnd">
                <a:gradFill>
                  <a:gsLst>
                    <a:gs pos="0">
                      <a:schemeClr val="accent5"/>
                    </a:gs>
                    <a:gs pos="100000">
                      <a:schemeClr val="accent5">
                        <a:lumMod val="60000"/>
                        <a:lumOff val="40000"/>
                        <a:alpha val="20000"/>
                      </a:schemeClr>
                    </a:gs>
                  </a:gsLst>
                  <a:lin ang="27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zh-CN" altLang="en-US" sz="1600" b="1">
                  <a:solidFill>
                    <a:schemeClr val="tx1"/>
                  </a:solidFill>
                </a:endParaRPr>
              </a:p>
            </p:txBody>
          </p:sp>
          <p:sp>
            <p:nvSpPr>
              <p:cNvPr id="17" name="矩形 16">
                <a:extLst>
                  <a:ext uri="{FF2B5EF4-FFF2-40B4-BE49-F238E27FC236}">
                    <a16:creationId xmlns:a16="http://schemas.microsoft.com/office/drawing/2014/main" id="{2105A423-5775-6747-B4B2-7AD50A981BF4}"/>
                  </a:ext>
                </a:extLst>
              </p:cNvPr>
              <p:cNvSpPr/>
              <p:nvPr/>
            </p:nvSpPr>
            <p:spPr>
              <a:xfrm>
                <a:off x="4991477" y="2518620"/>
                <a:ext cx="1475715" cy="398352"/>
              </a:xfrm>
              <a:prstGeom prst="rect">
                <a:avLst/>
              </a:prstGeom>
              <a:gradFill>
                <a:gsLst>
                  <a:gs pos="0">
                    <a:schemeClr val="accent5">
                      <a:lumMod val="60000"/>
                      <a:lumOff val="40000"/>
                    </a:schemeClr>
                  </a:gs>
                  <a:gs pos="60000">
                    <a:schemeClr val="accent5"/>
                  </a:gs>
                </a:gsLst>
                <a:lin ang="2700000" scaled="0"/>
              </a:gradFill>
              <a:ln w="57150" cap="rnd">
                <a:noFill/>
                <a:prstDash val="solid"/>
                <a:round/>
              </a:ln>
              <a:effectLst>
                <a:outerShdw blurRad="76200" dist="50800" dir="5400000" algn="ctr" rotWithShape="0">
                  <a:schemeClr val="accent5">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Autofit/>
              </a:bodyPr>
              <a:lstStyle/>
              <a:p>
                <a:pPr algn="ctr" defTabSz="913765"/>
                <a:r>
                  <a:rPr kumimoji="1" lang="zh-CN" altLang="en-US" sz="1400" b="1" dirty="0">
                    <a:latin typeface="宋体" panose="02010600030101010101" pitchFamily="2" charset="-122"/>
                  </a:rPr>
                  <a:t>张李</a:t>
                </a:r>
                <a:endParaRPr lang="en-US" altLang="zh-CN" sz="1400" b="1" dirty="0">
                  <a:solidFill>
                    <a:srgbClr val="FFFFFF"/>
                  </a:solidFill>
                </a:endParaRPr>
              </a:p>
            </p:txBody>
          </p:sp>
          <p:sp>
            <p:nvSpPr>
              <p:cNvPr id="18" name="矩形 17">
                <a:extLst>
                  <a:ext uri="{FF2B5EF4-FFF2-40B4-BE49-F238E27FC236}">
                    <a16:creationId xmlns:a16="http://schemas.microsoft.com/office/drawing/2014/main" id="{F32AB35F-ACB1-2F43-97CA-928643D007B5}"/>
                  </a:ext>
                </a:extLst>
              </p:cNvPr>
              <p:cNvSpPr/>
              <p:nvPr/>
            </p:nvSpPr>
            <p:spPr>
              <a:xfrm>
                <a:off x="5243977" y="3315021"/>
                <a:ext cx="1972394" cy="499047"/>
              </a:xfrm>
              <a:prstGeom prst="rect">
                <a:avLst/>
              </a:prstGeom>
              <a:ln>
                <a:noFill/>
              </a:ln>
            </p:spPr>
            <p:txBody>
              <a:bodyPr wrap="square" lIns="91440" tIns="45720" rIns="91440" bIns="45720" anchor="t">
                <a:spAutoFit/>
              </a:bodyPr>
              <a:lstStyle/>
              <a:p>
                <a:pPr marL="171450" indent="-171450">
                  <a:lnSpc>
                    <a:spcPct val="150000"/>
                  </a:lnSpc>
                  <a:buFont typeface="Arial" panose="020B0604020202020204" pitchFamily="34" charset="0"/>
                  <a:buChar char="•"/>
                </a:pPr>
                <a:r>
                  <a:rPr lang="zh-CN" altLang="en-US" sz="2000" dirty="0"/>
                  <a:t>组员</a:t>
                </a:r>
                <a:endParaRPr lang="en-US" altLang="zh-CN" sz="2000" dirty="0"/>
              </a:p>
            </p:txBody>
          </p:sp>
          <p:sp>
            <p:nvSpPr>
              <p:cNvPr id="19" name="矩形 18">
                <a:extLst>
                  <a:ext uri="{FF2B5EF4-FFF2-40B4-BE49-F238E27FC236}">
                    <a16:creationId xmlns:a16="http://schemas.microsoft.com/office/drawing/2014/main" id="{879F138D-5A3A-414F-897E-B9F84E1090A4}"/>
                  </a:ext>
                </a:extLst>
              </p:cNvPr>
              <p:cNvSpPr/>
              <p:nvPr/>
            </p:nvSpPr>
            <p:spPr>
              <a:xfrm>
                <a:off x="5243977" y="3881194"/>
                <a:ext cx="1972394" cy="1525739"/>
              </a:xfrm>
              <a:prstGeom prst="rect">
                <a:avLst/>
              </a:prstGeom>
              <a:ln>
                <a:noFill/>
              </a:ln>
            </p:spPr>
            <p:txBody>
              <a:bodyPr wrap="square" lIns="91440" tIns="45720" rIns="91440" bIns="45720" anchor="t">
                <a:spAutoFit/>
              </a:bodyPr>
              <a:lstStyle/>
              <a:p>
                <a:pPr marL="171450" indent="-171450">
                  <a:lnSpc>
                    <a:spcPct val="150000"/>
                  </a:lnSpc>
                  <a:buFont typeface="Arial" panose="020B0604020202020204" pitchFamily="34" charset="0"/>
                  <a:buChar char="•"/>
                </a:pPr>
                <a:r>
                  <a:rPr kumimoji="1" lang="zh-CN" altLang="en-US" sz="1600" dirty="0">
                    <a:latin typeface="Microsoft YaHei Light" panose="020B0503020204020204" pitchFamily="34" charset="-122"/>
                    <a:ea typeface="Microsoft YaHei Light" panose="020B0503020204020204" pitchFamily="34" charset="-122"/>
                  </a:rPr>
                  <a:t>相关论文查找与分析</a:t>
                </a:r>
                <a:endParaRPr kumimoji="1" lang="en-US" altLang="zh-CN" sz="1600" dirty="0">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lang="zh-CN" altLang="en-US" sz="1600" dirty="0">
                    <a:latin typeface="Microsoft YaHei Light" panose="020B0503020204020204" pitchFamily="34" charset="-122"/>
                    <a:ea typeface="Microsoft YaHei Light" panose="020B0503020204020204" pitchFamily="34" charset="-122"/>
                  </a:rPr>
                  <a:t>推荐技术的对比与选型</a:t>
                </a:r>
                <a:endParaRPr lang="en-US" altLang="zh-CN" sz="1600" dirty="0">
                  <a:latin typeface="Microsoft YaHei Light" panose="020B0503020204020204" pitchFamily="34" charset="-122"/>
                  <a:ea typeface="Microsoft YaHei Light" panose="020B0503020204020204" pitchFamily="34" charset="-122"/>
                </a:endParaRPr>
              </a:p>
            </p:txBody>
          </p:sp>
        </p:grpSp>
        <p:grpSp>
          <p:nvGrpSpPr>
            <p:cNvPr id="10" name="组合 9">
              <a:extLst>
                <a:ext uri="{FF2B5EF4-FFF2-40B4-BE49-F238E27FC236}">
                  <a16:creationId xmlns:a16="http://schemas.microsoft.com/office/drawing/2014/main" id="{845E260A-E8B0-2642-AF62-B3F109D2C737}"/>
                </a:ext>
              </a:extLst>
            </p:cNvPr>
            <p:cNvGrpSpPr/>
            <p:nvPr/>
          </p:nvGrpSpPr>
          <p:grpSpPr>
            <a:xfrm>
              <a:off x="9111850" y="2518620"/>
              <a:ext cx="2396204" cy="3413829"/>
              <a:chOff x="7216146" y="2518620"/>
              <a:chExt cx="2396204" cy="3413829"/>
            </a:xfrm>
          </p:grpSpPr>
          <p:sp>
            <p:nvSpPr>
              <p:cNvPr id="12" name="矩形 11">
                <a:extLst>
                  <a:ext uri="{FF2B5EF4-FFF2-40B4-BE49-F238E27FC236}">
                    <a16:creationId xmlns:a16="http://schemas.microsoft.com/office/drawing/2014/main" id="{AC5B6894-2E9D-EA48-9B16-16E3BA2DA592}"/>
                  </a:ext>
                </a:extLst>
              </p:cNvPr>
              <p:cNvSpPr/>
              <p:nvPr/>
            </p:nvSpPr>
            <p:spPr>
              <a:xfrm>
                <a:off x="7338367" y="2717795"/>
                <a:ext cx="2273983" cy="3214654"/>
              </a:xfrm>
              <a:prstGeom prst="rect">
                <a:avLst/>
              </a:prstGeom>
              <a:solidFill>
                <a:schemeClr val="accent4">
                  <a:alpha val="10000"/>
                </a:schemeClr>
              </a:solidFill>
              <a:ln w="12700" cap="rnd">
                <a:gradFill>
                  <a:gsLst>
                    <a:gs pos="0">
                      <a:schemeClr val="accent4"/>
                    </a:gs>
                    <a:gs pos="100000">
                      <a:schemeClr val="accent4">
                        <a:lumMod val="60000"/>
                        <a:lumOff val="40000"/>
                        <a:alpha val="20000"/>
                      </a:schemeClr>
                    </a:gs>
                  </a:gsLst>
                  <a:lin ang="27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zh-CN" altLang="en-US" sz="1600" b="1" dirty="0">
                  <a:solidFill>
                    <a:schemeClr val="tx1"/>
                  </a:solidFill>
                </a:endParaRPr>
              </a:p>
            </p:txBody>
          </p:sp>
          <p:sp>
            <p:nvSpPr>
              <p:cNvPr id="13" name="矩形 12">
                <a:extLst>
                  <a:ext uri="{FF2B5EF4-FFF2-40B4-BE49-F238E27FC236}">
                    <a16:creationId xmlns:a16="http://schemas.microsoft.com/office/drawing/2014/main" id="{6B09416C-D22F-0647-A195-880CF73C4706}"/>
                  </a:ext>
                </a:extLst>
              </p:cNvPr>
              <p:cNvSpPr/>
              <p:nvPr/>
            </p:nvSpPr>
            <p:spPr>
              <a:xfrm>
                <a:off x="7216146" y="2518620"/>
                <a:ext cx="1475715" cy="398352"/>
              </a:xfrm>
              <a:prstGeom prst="rect">
                <a:avLst/>
              </a:prstGeom>
              <a:gradFill>
                <a:gsLst>
                  <a:gs pos="0">
                    <a:schemeClr val="accent4">
                      <a:lumMod val="60000"/>
                      <a:lumOff val="40000"/>
                    </a:schemeClr>
                  </a:gs>
                  <a:gs pos="60000">
                    <a:schemeClr val="accent4"/>
                  </a:gs>
                </a:gsLst>
                <a:lin ang="2700000" scaled="0"/>
              </a:gradFill>
              <a:ln w="57150" cap="rnd">
                <a:noFill/>
                <a:prstDash val="solid"/>
                <a:round/>
              </a:ln>
              <a:effectLst>
                <a:outerShdw blurRad="76200" dist="50800" dir="5400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Autofit/>
              </a:bodyPr>
              <a:lstStyle/>
              <a:p>
                <a:pPr algn="ctr" defTabSz="913765"/>
                <a:r>
                  <a:rPr kumimoji="1" lang="zh-CN" altLang="en-US" sz="1400" b="1" dirty="0">
                    <a:latin typeface="宋体" panose="02010600030101010101" pitchFamily="2" charset="-122"/>
                  </a:rPr>
                  <a:t>王勃栋</a:t>
                </a:r>
                <a:endParaRPr lang="en-US" altLang="zh-CN" sz="1400" b="1" dirty="0">
                  <a:solidFill>
                    <a:srgbClr val="FFFFFF"/>
                  </a:solidFill>
                </a:endParaRPr>
              </a:p>
            </p:txBody>
          </p:sp>
          <p:sp>
            <p:nvSpPr>
              <p:cNvPr id="14" name="矩形 13">
                <a:extLst>
                  <a:ext uri="{FF2B5EF4-FFF2-40B4-BE49-F238E27FC236}">
                    <a16:creationId xmlns:a16="http://schemas.microsoft.com/office/drawing/2014/main" id="{7F91C6F7-E89B-B949-AA31-A856D86E86DE}"/>
                  </a:ext>
                </a:extLst>
              </p:cNvPr>
              <p:cNvSpPr/>
              <p:nvPr/>
            </p:nvSpPr>
            <p:spPr>
              <a:xfrm>
                <a:off x="7468646" y="3315021"/>
                <a:ext cx="1972394" cy="499560"/>
              </a:xfrm>
              <a:prstGeom prst="rect">
                <a:avLst/>
              </a:prstGeom>
              <a:ln>
                <a:noFill/>
              </a:ln>
            </p:spPr>
            <p:txBody>
              <a:bodyPr wrap="square" lIns="91440" tIns="45720" rIns="91440" bIns="45720" anchor="t">
                <a:spAutoFit/>
              </a:bodyPr>
              <a:lstStyle/>
              <a:p>
                <a:pPr marL="171450" indent="-17145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组员</a:t>
                </a:r>
                <a:endParaRPr lang="en-US" altLang="zh-CN" sz="2000" dirty="0">
                  <a:latin typeface="Microsoft YaHei" panose="020B0503020204020204" pitchFamily="34" charset="-122"/>
                  <a:ea typeface="Microsoft YaHei" panose="020B0503020204020204" pitchFamily="34" charset="-122"/>
                </a:endParaRPr>
              </a:p>
            </p:txBody>
          </p:sp>
          <p:sp>
            <p:nvSpPr>
              <p:cNvPr id="15" name="矩形 14">
                <a:extLst>
                  <a:ext uri="{FF2B5EF4-FFF2-40B4-BE49-F238E27FC236}">
                    <a16:creationId xmlns:a16="http://schemas.microsoft.com/office/drawing/2014/main" id="{16E4B150-837A-6B4C-B433-6C2E38BCC6F9}"/>
                  </a:ext>
                </a:extLst>
              </p:cNvPr>
              <p:cNvSpPr/>
              <p:nvPr/>
            </p:nvSpPr>
            <p:spPr>
              <a:xfrm>
                <a:off x="7372495" y="3782187"/>
                <a:ext cx="1972394" cy="1156407"/>
              </a:xfrm>
              <a:prstGeom prst="rect">
                <a:avLst/>
              </a:prstGeom>
              <a:ln>
                <a:noFill/>
              </a:ln>
            </p:spPr>
            <p:txBody>
              <a:bodyPr wrap="square" lIns="91440" tIns="45720" rIns="91440" bIns="45720" anchor="t">
                <a:spAutoFit/>
              </a:bodyPr>
              <a:lstStyle/>
              <a:p>
                <a:pPr marL="171450" indent="-171450">
                  <a:lnSpc>
                    <a:spcPct val="150000"/>
                  </a:lnSpc>
                  <a:buFont typeface="Arial" panose="020B0604020202020204" pitchFamily="34" charset="0"/>
                  <a:buChar char="•"/>
                </a:pPr>
                <a:r>
                  <a:rPr kumimoji="1" lang="zh-CN" altLang="en-US" sz="1600" dirty="0">
                    <a:latin typeface="Microsoft YaHei Light" panose="020B0503020204020204" pitchFamily="34" charset="-122"/>
                    <a:ea typeface="Microsoft YaHei Light" panose="020B0503020204020204" pitchFamily="34" charset="-122"/>
                  </a:rPr>
                  <a:t>数据准备处理，</a:t>
                </a:r>
                <a:endParaRPr kumimoji="1" lang="en-US" altLang="zh-CN" sz="1600" dirty="0">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kumimoji="1" lang="zh-CN" altLang="en-US" sz="1600" dirty="0">
                    <a:latin typeface="Microsoft YaHei Light" panose="020B0503020204020204" pitchFamily="34" charset="-122"/>
                    <a:ea typeface="Microsoft YaHei Light" panose="020B0503020204020204" pitchFamily="34" charset="-122"/>
                  </a:rPr>
                  <a:t>核心技术文档输出</a:t>
                </a:r>
                <a:endParaRPr lang="en-US" altLang="zh-CN" sz="1600" dirty="0">
                  <a:latin typeface="Microsoft YaHei Light" panose="020B0503020204020204" pitchFamily="34" charset="-122"/>
                  <a:ea typeface="Microsoft YaHei Light" panose="020B0503020204020204" pitchFamily="34" charset="-122"/>
                </a:endParaRPr>
              </a:p>
            </p:txBody>
          </p:sp>
        </p:grpSp>
        <p:sp>
          <p:nvSpPr>
            <p:cNvPr id="11" name="矩形 10">
              <a:extLst>
                <a:ext uri="{FF2B5EF4-FFF2-40B4-BE49-F238E27FC236}">
                  <a16:creationId xmlns:a16="http://schemas.microsoft.com/office/drawing/2014/main" id="{A4CD928A-595D-524C-AFA6-7CDCA1A92C97}"/>
                </a:ext>
              </a:extLst>
            </p:cNvPr>
            <p:cNvSpPr/>
            <p:nvPr/>
          </p:nvSpPr>
          <p:spPr>
            <a:xfrm>
              <a:off x="889907" y="1235505"/>
              <a:ext cx="10412186" cy="461665"/>
            </a:xfrm>
            <a:prstGeom prst="rect">
              <a:avLst/>
            </a:prstGeom>
          </p:spPr>
          <p:txBody>
            <a:bodyPr anchor="b" anchorCtr="0">
              <a:spAutoFit/>
            </a:bodyPr>
            <a:lstStyle/>
            <a:p>
              <a:pPr algn="ctr">
                <a:buSzPct val="25000"/>
              </a:pPr>
              <a:r>
                <a:rPr lang="zh-CN" altLang="en-US" sz="2400" b="1" dirty="0"/>
                <a:t>四人同心</a:t>
              </a:r>
              <a:r>
                <a:rPr lang="en-US" altLang="zh-CN" sz="2400" b="1" dirty="0"/>
                <a:t>-</a:t>
              </a:r>
              <a:r>
                <a:rPr lang="zh-CN" altLang="en-US" sz="2400" b="1" dirty="0"/>
                <a:t>其利断金</a:t>
              </a:r>
              <a:endParaRPr lang="en-US" altLang="zh-CN" sz="2400" b="1" dirty="0"/>
            </a:p>
          </p:txBody>
        </p:sp>
      </p:grpSp>
      <p:sp>
        <p:nvSpPr>
          <p:cNvPr id="27" name="矩形 26">
            <a:extLst>
              <a:ext uri="{FF2B5EF4-FFF2-40B4-BE49-F238E27FC236}">
                <a16:creationId xmlns:a16="http://schemas.microsoft.com/office/drawing/2014/main" id="{6F793E50-7942-F949-982F-2001FB490A54}"/>
              </a:ext>
            </a:extLst>
          </p:cNvPr>
          <p:cNvSpPr/>
          <p:nvPr/>
        </p:nvSpPr>
        <p:spPr>
          <a:xfrm>
            <a:off x="3651209" y="3873070"/>
            <a:ext cx="1972394" cy="1527726"/>
          </a:xfrm>
          <a:prstGeom prst="rect">
            <a:avLst/>
          </a:prstGeom>
          <a:ln>
            <a:noFill/>
          </a:ln>
        </p:spPr>
        <p:txBody>
          <a:bodyPr wrap="square" lIns="91440" tIns="45720" rIns="91440" bIns="45720" anchor="t">
            <a:spAutoFit/>
          </a:bodyPr>
          <a:lstStyle/>
          <a:p>
            <a:pPr marL="171450" indent="-171450">
              <a:lnSpc>
                <a:spcPct val="150000"/>
              </a:lnSpc>
              <a:buFont typeface="Arial" panose="020B0604020202020204" pitchFamily="34" charset="0"/>
              <a:buChar char="•"/>
            </a:pPr>
            <a:r>
              <a:rPr kumimoji="1" lang="zh-CN" altLang="en-US" sz="1600" dirty="0">
                <a:solidFill>
                  <a:schemeClr val="tx1">
                    <a:lumMod val="50000"/>
                    <a:lumOff val="50000"/>
                  </a:schemeClr>
                </a:solidFill>
                <a:latin typeface="Microsoft YaHei Light" panose="020B0503020204020204" pitchFamily="34" charset="-122"/>
                <a:ea typeface="Microsoft YaHei Light" panose="020B0503020204020204" pitchFamily="34" charset="-122"/>
              </a:rPr>
              <a:t>大数据技术的对比与选型</a:t>
            </a:r>
            <a:endParaRPr kumimoji="1" lang="en-US" altLang="zh-CN" sz="16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a:p>
            <a:pPr marL="171450" indent="-171450">
              <a:lnSpc>
                <a:spcPct val="150000"/>
              </a:lnSpc>
              <a:buFont typeface="Arial" panose="020B0604020202020204" pitchFamily="34" charset="0"/>
              <a:buChar char="•"/>
            </a:pPr>
            <a:r>
              <a:rPr kumimoji="1" lang="zh-CN" altLang="en-US" sz="1600" dirty="0">
                <a:solidFill>
                  <a:schemeClr val="tx1">
                    <a:lumMod val="50000"/>
                    <a:lumOff val="50000"/>
                  </a:schemeClr>
                </a:solidFill>
                <a:latin typeface="Microsoft YaHei Light" panose="020B0503020204020204" pitchFamily="34" charset="-122"/>
                <a:ea typeface="Microsoft YaHei Light" panose="020B0503020204020204" pitchFamily="34" charset="-122"/>
              </a:rPr>
              <a:t>搜索技术的对比与选型</a:t>
            </a:r>
            <a:endParaRPr lang="en-US" altLang="zh-CN" sz="1600" dirty="0">
              <a:solidFill>
                <a:schemeClr val="tx1">
                  <a:lumMod val="50000"/>
                  <a:lumOff val="50000"/>
                </a:schemeClr>
              </a:solidFill>
              <a:latin typeface="Microsoft YaHei Light" panose="020B0503020204020204" pitchFamily="34" charset="-122"/>
              <a:ea typeface="Microsoft YaHei Light" panose="020B0503020204020204" pitchFamily="34" charset="-122"/>
            </a:endParaRPr>
          </a:p>
        </p:txBody>
      </p:sp>
    </p:spTree>
    <p:extLst>
      <p:ext uri="{BB962C8B-B14F-4D97-AF65-F5344CB8AC3E}">
        <p14:creationId xmlns:p14="http://schemas.microsoft.com/office/powerpoint/2010/main" val="2444884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4226251-1151-074B-B2E0-F1F1021F4D59}"/>
              </a:ext>
            </a:extLst>
          </p:cNvPr>
          <p:cNvSpPr>
            <a:spLocks noGrp="1"/>
          </p:cNvSpPr>
          <p:nvPr>
            <p:ph idx="1"/>
          </p:nvPr>
        </p:nvSpPr>
        <p:spPr/>
        <p:txBody>
          <a:bodyPr/>
          <a:lstStyle/>
          <a:p>
            <a:r>
              <a:rPr kumimoji="1" lang="zh-CN" altLang="en-US" dirty="0"/>
              <a:t>题目</a:t>
            </a:r>
            <a:endParaRPr kumimoji="1" lang="en-US" altLang="zh-CN" dirty="0"/>
          </a:p>
          <a:p>
            <a:pPr lvl="1"/>
            <a:r>
              <a:rPr lang="zh-CN" altLang="en-US" dirty="0"/>
              <a:t>基于大数据的城市运行海量实时监测数据存储及快速查询检索技术研究</a:t>
            </a:r>
            <a:endParaRPr lang="en-US" altLang="zh-CN" dirty="0"/>
          </a:p>
          <a:p>
            <a:pPr lvl="1"/>
            <a:endParaRPr kumimoji="1" lang="en-US" altLang="zh-CN" dirty="0"/>
          </a:p>
          <a:p>
            <a:pPr lvl="1"/>
            <a:endParaRPr kumimoji="1" lang="en-US" altLang="zh-CN" dirty="0"/>
          </a:p>
          <a:p>
            <a:r>
              <a:rPr kumimoji="1" lang="zh-CN" altLang="en-US" dirty="0"/>
              <a:t>简介</a:t>
            </a:r>
            <a:endParaRPr kumimoji="1" lang="en-US" altLang="zh-CN" dirty="0"/>
          </a:p>
          <a:p>
            <a:pPr lvl="1"/>
            <a:r>
              <a:rPr kumimoji="1" lang="zh-CN" altLang="en-US" dirty="0"/>
              <a:t>实现数据增强基于大数据技术，研究城市运行产生的建筑能耗、气象、路网、交通、管网、城市安防、水利、生态环境等场景的海量物联监测数据存储及快速检索，实现城市运营物联感知数据的预警提醒及可视化展示。</a:t>
            </a:r>
          </a:p>
          <a:p>
            <a:endParaRPr kumimoji="1" lang="zh-CN" altLang="en-US" dirty="0"/>
          </a:p>
          <a:p>
            <a:endParaRPr kumimoji="1" lang="zh-CN" altLang="en-US" dirty="0"/>
          </a:p>
        </p:txBody>
      </p:sp>
      <p:sp>
        <p:nvSpPr>
          <p:cNvPr id="3" name="标题 2">
            <a:extLst>
              <a:ext uri="{FF2B5EF4-FFF2-40B4-BE49-F238E27FC236}">
                <a16:creationId xmlns:a16="http://schemas.microsoft.com/office/drawing/2014/main" id="{565FE895-0EC4-3D4B-98ED-C94AB57E84E2}"/>
              </a:ext>
            </a:extLst>
          </p:cNvPr>
          <p:cNvSpPr>
            <a:spLocks noGrp="1"/>
          </p:cNvSpPr>
          <p:nvPr>
            <p:ph type="title"/>
          </p:nvPr>
        </p:nvSpPr>
        <p:spPr/>
        <p:txBody>
          <a:bodyPr/>
          <a:lstStyle/>
          <a:p>
            <a:r>
              <a:rPr kumimoji="1" lang="zh-CN" altLang="en-US" dirty="0"/>
              <a:t>项目简介</a:t>
            </a:r>
          </a:p>
        </p:txBody>
      </p:sp>
      <p:sp>
        <p:nvSpPr>
          <p:cNvPr id="4" name="页脚占位符 3">
            <a:extLst>
              <a:ext uri="{FF2B5EF4-FFF2-40B4-BE49-F238E27FC236}">
                <a16:creationId xmlns:a16="http://schemas.microsoft.com/office/drawing/2014/main" id="{27776057-839D-CB40-8F6B-A9796D398752}"/>
              </a:ext>
            </a:extLst>
          </p:cNvPr>
          <p:cNvSpPr>
            <a:spLocks noGrp="1"/>
          </p:cNvSpPr>
          <p:nvPr>
            <p:ph type="ftr" sz="quarter" idx="11"/>
          </p:nvPr>
        </p:nvSpPr>
        <p:spPr/>
        <p:txBody>
          <a:bodyPr/>
          <a:lstStyle/>
          <a:p>
            <a:r>
              <a:rPr lang="zh-CN" altLang="en-US"/>
              <a:t>第十一组</a:t>
            </a:r>
            <a:endParaRPr lang="zh-CN" altLang="en-US" dirty="0"/>
          </a:p>
        </p:txBody>
      </p:sp>
      <p:sp>
        <p:nvSpPr>
          <p:cNvPr id="5" name="灯片编号占位符 4">
            <a:extLst>
              <a:ext uri="{FF2B5EF4-FFF2-40B4-BE49-F238E27FC236}">
                <a16:creationId xmlns:a16="http://schemas.microsoft.com/office/drawing/2014/main" id="{E9C1D2B8-4B3E-8045-84DB-72BC298ABA6F}"/>
              </a:ext>
            </a:extLst>
          </p:cNvPr>
          <p:cNvSpPr>
            <a:spLocks noGrp="1"/>
          </p:cNvSpPr>
          <p:nvPr>
            <p:ph type="sldNum" sz="quarter" idx="12"/>
          </p:nvPr>
        </p:nvSpPr>
        <p:spPr/>
        <p:txBody>
          <a:bodyPr/>
          <a:lstStyle/>
          <a:p>
            <a:fld id="{5DD3DB80-B894-403A-B48E-6FDC1A72010E}" type="slidenum">
              <a:rPr lang="zh-CN" altLang="en-US" smtClean="0"/>
              <a:pPr/>
              <a:t>3</a:t>
            </a:fld>
            <a:endParaRPr lang="zh-CN" altLang="en-US"/>
          </a:p>
        </p:txBody>
      </p:sp>
    </p:spTree>
    <p:extLst>
      <p:ext uri="{BB962C8B-B14F-4D97-AF65-F5344CB8AC3E}">
        <p14:creationId xmlns:p14="http://schemas.microsoft.com/office/powerpoint/2010/main" val="286708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993481" y="1807491"/>
            <a:ext cx="5426076" cy="1621509"/>
          </a:xfrm>
        </p:spPr>
        <p:txBody>
          <a:bodyPr/>
          <a:lstStyle/>
          <a:p>
            <a:r>
              <a:rPr lang="en-US" altLang="zh-CN" dirty="0"/>
              <a:t>Thanks.</a:t>
            </a:r>
            <a:br>
              <a:rPr lang="en-US" altLang="zh-CN" dirty="0"/>
            </a:br>
            <a:endParaRPr lang="zh-CN" altLang="en-US" b="0" dirty="0"/>
          </a:p>
        </p:txBody>
      </p:sp>
      <p:cxnSp>
        <p:nvCxnSpPr>
          <p:cNvPr id="8" name="直接连接符 7">
            <a:extLst>
              <a:ext uri="{FF2B5EF4-FFF2-40B4-BE49-F238E27FC236}">
                <a16:creationId xmlns:a16="http://schemas.microsoft.com/office/drawing/2014/main" id="{1F8C68E1-CCB8-41DA-BABF-9F577AE91E64}"/>
              </a:ext>
            </a:extLst>
          </p:cNvPr>
          <p:cNvCxnSpPr/>
          <p:nvPr/>
        </p:nvCxnSpPr>
        <p:spPr>
          <a:xfrm>
            <a:off x="670720" y="1634865"/>
            <a:ext cx="55662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516F1267-EBFE-4FF8-9514-52FF67F63FDD}"/>
              </a:ext>
            </a:extLst>
          </p:cNvPr>
          <p:cNvCxnSpPr/>
          <p:nvPr/>
        </p:nvCxnSpPr>
        <p:spPr>
          <a:xfrm>
            <a:off x="670720" y="3815336"/>
            <a:ext cx="55662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0430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THEME" val="339c8f73-77e4-4df3-adb9-e3bb809284fd"/>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69B9EB"/>
      </a:accent1>
      <a:accent2>
        <a:srgbClr val="69EA69"/>
      </a:accent2>
      <a:accent3>
        <a:srgbClr val="69BFEA"/>
      </a:accent3>
      <a:accent4>
        <a:srgbClr val="0F5489"/>
      </a:accent4>
      <a:accent5>
        <a:srgbClr val="2B8E3C"/>
      </a:accent5>
      <a:accent6>
        <a:srgbClr val="2BB3C6"/>
      </a:accent6>
      <a:hlink>
        <a:srgbClr val="046CB9"/>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339c8f73-77e4-4df3-adb9-e3bb809284fd-16x9" id="{C2A2A1B6-42D0-2F40-B716-8F34D08349E8}" vid="{7E2C869E-03CF-8F4D-93E1-8EC90D21C57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69B9EB"/>
    </a:accent1>
    <a:accent2>
      <a:srgbClr val="69EA69"/>
    </a:accent2>
    <a:accent3>
      <a:srgbClr val="69BFEA"/>
    </a:accent3>
    <a:accent4>
      <a:srgbClr val="0F5489"/>
    </a:accent4>
    <a:accent5>
      <a:srgbClr val="2B8E3C"/>
    </a:accent5>
    <a:accent6>
      <a:srgbClr val="2BB3C6"/>
    </a:accent6>
    <a:hlink>
      <a:srgbClr val="046CB9"/>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69B9EB"/>
    </a:accent1>
    <a:accent2>
      <a:srgbClr val="69EA69"/>
    </a:accent2>
    <a:accent3>
      <a:srgbClr val="69BFEA"/>
    </a:accent3>
    <a:accent4>
      <a:srgbClr val="0F5489"/>
    </a:accent4>
    <a:accent5>
      <a:srgbClr val="2B8E3C"/>
    </a:accent5>
    <a:accent6>
      <a:srgbClr val="2BB3C6"/>
    </a:accent6>
    <a:hlink>
      <a:srgbClr val="046CB9"/>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主题5</Template>
  <TotalTime>96</TotalTime>
  <Words>187</Words>
  <Application>Microsoft Macintosh PowerPoint</Application>
  <PresentationFormat>宽屏</PresentationFormat>
  <Paragraphs>37</Paragraphs>
  <Slides>4</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vt:i4>
      </vt:variant>
    </vt:vector>
  </HeadingPairs>
  <TitlesOfParts>
    <vt:vector size="11" baseType="lpstr">
      <vt:lpstr>宋体</vt:lpstr>
      <vt:lpstr>Microsoft YaHei</vt:lpstr>
      <vt:lpstr>Microsoft YaHei Light</vt:lpstr>
      <vt:lpstr>Arial</vt:lpstr>
      <vt:lpstr>Calibri</vt:lpstr>
      <vt:lpstr>Impact</vt:lpstr>
      <vt:lpstr>主题5</vt:lpstr>
      <vt:lpstr>基于大数据的城市运行海量实时监测数据存储及快速查询检索技术研究</vt:lpstr>
      <vt:lpstr>团队介绍</vt:lpstr>
      <vt:lpstr>项目简介</vt:lpstr>
      <vt:lpstr>Thanks. </vt:lpstr>
    </vt:vector>
  </TitlesOfParts>
  <Manager>iSlide</Manager>
  <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基于大数据的城市运行海量实时监测数据存储及快速查询检索技术研究</dc:title>
  <dc:creator>Zhou Henn</dc:creator>
  <cp:lastModifiedBy>Da364</cp:lastModifiedBy>
  <cp:revision>49</cp:revision>
  <cp:lastPrinted>2019-09-08T16:00:00Z</cp:lastPrinted>
  <dcterms:created xsi:type="dcterms:W3CDTF">2021-09-17T13:24:13Z</dcterms:created>
  <dcterms:modified xsi:type="dcterms:W3CDTF">2021-09-18T09:52:52Z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