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7" r:id="rId1"/>
    <p:sldMasterId id="2147483668" r:id="rId2"/>
  </p:sldMasterIdLst>
  <p:notesMasterIdLst>
    <p:notesMasterId r:id="rId2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9144000" cy="5143500" type="screen16x9"/>
  <p:notesSz cx="6858000" cy="9144000"/>
  <p:embeddedFontLst>
    <p:embeddedFont>
      <p:font typeface="Didact Gothic" pitchFamily="2" charset="0"/>
      <p:regular r:id="rId28"/>
    </p:embeddedFont>
    <p:embeddedFont>
      <p:font typeface="Varela Round" pitchFamily="2" charset="-79"/>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40"/>
    <p:restoredTop sz="94652"/>
  </p:normalViewPr>
  <p:slideViewPr>
    <p:cSldViewPr snapToGrid="0">
      <p:cViewPr varScale="1">
        <p:scale>
          <a:sx n="286" d="100"/>
          <a:sy n="286" d="100"/>
        </p:scale>
        <p:origin x="704"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5d398a6793_3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1" name="Google Shape;361;g5d398a6793_3_3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5d398a6793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3" name="Google Shape;423;g5d398a6793_1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
              <a:t>Fields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5d398a6793_1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9" name="Google Shape;429;g5d398a6793_1_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
              <a:t>ObjectId - a unique identifier for each document.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5d398a6793_1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5" name="Google Shape;435;g5d398a6793_1_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
              <a:t>Strings</a:t>
            </a:r>
            <a:endParaRPr/>
          </a:p>
          <a:p>
            <a:pPr marL="457200" lvl="0" indent="-298450" algn="l" rtl="0">
              <a:spcBef>
                <a:spcPts val="0"/>
              </a:spcBef>
              <a:spcAft>
                <a:spcPts val="0"/>
              </a:spcAft>
              <a:buSzPts val="1100"/>
              <a:buChar char="-"/>
            </a:pPr>
            <a:r>
              <a:rPr lang="en">
                <a:solidFill>
                  <a:schemeClr val="dk1"/>
                </a:solidFill>
              </a:rPr>
              <a:t>Depth: In this case, depth is stored as empty string, which is ok.  You could also choose to omit the field completely.  Not every document needs to have the same fields.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5d398a6793_1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1" name="Google Shape;441;g5d398a6793_1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
              <a:t>You can store a variety of numbers: integers, floats, decimals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5d398a6793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7" name="Google Shape;447;g5d398a6793_1_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
              <a:t>Arrays: In this case, we have an array of numbers.  We could have an array of a variety of types.  For example, we might have an array of Strings.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5d398a6793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3" name="Google Shape;453;g5d398a6793_0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r>
              <a:rPr lang="en">
                <a:solidFill>
                  <a:schemeClr val="dk1"/>
                </a:solidFill>
              </a:rPr>
              <a:t>Typically, collections contain documents of related data.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5d398a6793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4" name="Google Shape;464;g5d398a6793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5d398a6793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3" name="Google Shape;473;g5d398a6793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5d398a6793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4" name="Google Shape;484;g5d398a6793_1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5d398a6793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5" name="Google Shape;495;g5d398a6793_0_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
              <a:t>Atlas is a hosted database, so you don’t have to set it up and manage it yourself.  We’ll be using Atlas for storing our data.</a:t>
            </a:r>
            <a:endParaRPr/>
          </a:p>
          <a:p>
            <a:pPr marL="457200" lvl="0" indent="-298450" algn="l" rtl="0">
              <a:lnSpc>
                <a:spcPct val="100000"/>
              </a:lnSpc>
              <a:spcBef>
                <a:spcPts val="0"/>
              </a:spcBef>
              <a:spcAft>
                <a:spcPts val="0"/>
              </a:spcAft>
              <a:buSzPts val="1100"/>
              <a:buChar char="-"/>
            </a:pPr>
            <a:r>
              <a:rPr lang="en"/>
              <a:t>Atlas demo:</a:t>
            </a:r>
            <a:endParaRPr/>
          </a:p>
          <a:p>
            <a:pPr marL="914400" lvl="1" indent="-298450" algn="l" rtl="0">
              <a:lnSpc>
                <a:spcPct val="100000"/>
              </a:lnSpc>
              <a:spcBef>
                <a:spcPts val="0"/>
              </a:spcBef>
              <a:spcAft>
                <a:spcPts val="0"/>
              </a:spcAft>
              <a:buSzPts val="1100"/>
              <a:buChar char="-"/>
            </a:pPr>
            <a:r>
              <a:rPr lang="en"/>
              <a:t>Logging in</a:t>
            </a:r>
            <a:endParaRPr/>
          </a:p>
          <a:p>
            <a:pPr marL="914400" lvl="1" indent="-298450" algn="l" rtl="0">
              <a:lnSpc>
                <a:spcPct val="100000"/>
              </a:lnSpc>
              <a:spcBef>
                <a:spcPts val="0"/>
              </a:spcBef>
              <a:spcAft>
                <a:spcPts val="0"/>
              </a:spcAft>
              <a:buSzPts val="1100"/>
              <a:buChar char="-"/>
            </a:pPr>
            <a:r>
              <a:rPr lang="en"/>
              <a:t>Navigating to your demo project</a:t>
            </a:r>
            <a:endParaRPr/>
          </a:p>
          <a:p>
            <a:pPr marL="914400" lvl="1" indent="-298450" algn="l" rtl="0">
              <a:lnSpc>
                <a:spcPct val="100000"/>
              </a:lnSpc>
              <a:spcBef>
                <a:spcPts val="0"/>
              </a:spcBef>
              <a:spcAft>
                <a:spcPts val="0"/>
              </a:spcAft>
              <a:buSzPts val="1100"/>
              <a:buChar char="-"/>
            </a:pPr>
            <a:r>
              <a:rPr lang="en"/>
              <a:t>A cluster contains your database.  I’ve already loaded shipwreck data into a database on this cluster.  I can choose to browse the data here, or I can browse it in Compass.  Let’s take a look in Compass.</a:t>
            </a:r>
            <a:endParaRPr/>
          </a:p>
          <a:p>
            <a:pPr marL="457200" lvl="0" indent="-298450" algn="l" rtl="0">
              <a:lnSpc>
                <a:spcPct val="100000"/>
              </a:lnSpc>
              <a:spcBef>
                <a:spcPts val="0"/>
              </a:spcBef>
              <a:spcAft>
                <a:spcPts val="0"/>
              </a:spcAft>
              <a:buSzPts val="1100"/>
              <a:buChar char="-"/>
            </a:pPr>
            <a:r>
              <a:rPr lang="en"/>
              <a:t>Compass demo: </a:t>
            </a:r>
            <a:endParaRPr/>
          </a:p>
          <a:p>
            <a:pPr marL="914400" lvl="1" indent="-298450" algn="l" rtl="0">
              <a:lnSpc>
                <a:spcPct val="100000"/>
              </a:lnSpc>
              <a:spcBef>
                <a:spcPts val="0"/>
              </a:spcBef>
              <a:spcAft>
                <a:spcPts val="0"/>
              </a:spcAft>
              <a:buSzPts val="1100"/>
              <a:buChar char="-"/>
            </a:pPr>
            <a:r>
              <a:rPr lang="en"/>
              <a:t>Show the shipwreck data in the Documents tab</a:t>
            </a:r>
            <a:endParaRPr/>
          </a:p>
          <a:p>
            <a:pPr marL="914400" lvl="1" indent="-298450" algn="l" rtl="0">
              <a:lnSpc>
                <a:spcPct val="100000"/>
              </a:lnSpc>
              <a:spcBef>
                <a:spcPts val="0"/>
              </a:spcBef>
              <a:spcAft>
                <a:spcPts val="0"/>
              </a:spcAft>
              <a:buSzPts val="1100"/>
              <a:buChar char="-"/>
            </a:pPr>
            <a:r>
              <a:rPr lang="en"/>
              <a:t>Schema tab → Analyze schema to see what type of data is in the database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5d398a6793_3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7" name="Google Shape;367;g5d398a6793_3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d398a6793_1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1" name="Google Shape;501;g5d398a6793_1_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5eccc378f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2" name="Google Shape;512;g5eccc378f5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In this lesson, we’re going to learn how to interact with the data in your database.  Storing data in your database is not that helpful unless you can retrieve it to do something useful.  Today we’re going to learn how to do just that.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5e161ffb6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8" name="Google Shape;518;g5e161ffb6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
              <a:t>A query is the term we use for a request you make to the database.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5d398a6793_3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5" name="Google Shape;525;g5d398a6793_3_3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
              <a:t>When people talk about database queries, they usually use the term “CRUD,” which stands for Create, Read, Update, and Delete.  These operations define the ways you can interact with data in your database.  </a:t>
            </a:r>
            <a:endParaRPr/>
          </a:p>
          <a:p>
            <a:pPr marL="457200" lvl="0" indent="-298450" algn="l" rtl="0">
              <a:lnSpc>
                <a:spcPct val="100000"/>
              </a:lnSpc>
              <a:spcBef>
                <a:spcPts val="0"/>
              </a:spcBef>
              <a:spcAft>
                <a:spcPts val="0"/>
              </a:spcAft>
              <a:buSzPts val="1100"/>
              <a:buChar char="-"/>
            </a:pPr>
            <a:r>
              <a:rPr lang="en"/>
              <a:t>The rest of this lesson is going to be a demo.  I’m going to walk you through how to write queries for each of the CRUD operations.  Then I’m going to spend the last few minutes showing you how to create charts for your data.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5d398a6793_3_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2" name="Google Shape;532;g5d398a6793_3_7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5d398a6793_3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4" name="Google Shape;374;g5d398a6793_3_3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According to Wikipedia...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5d398a6793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2" name="Google Shape;382;g5d398a6793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More simply - you can think of it as a place to store your data.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5d398a6793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5d398a6793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say you wanted to build an application to display information about shipwrecks.  You could store that information in a database.  Let’s take a look at how you would do that while we discuss some key database terms.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5d398a6793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5" name="Google Shape;395;g5d398a6793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5d398a679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0" name="Google Shape;400;g5d398a6793_0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5d398a6793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1" name="Google Shape;411;g5d398a6793_1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
              <a:t>A document stores information about an object.</a:t>
            </a:r>
            <a:endParaRPr/>
          </a:p>
          <a:p>
            <a:pPr marL="457200" lvl="0" indent="-298450" algn="l" rtl="0">
              <a:lnSpc>
                <a:spcPct val="100000"/>
              </a:lnSpc>
              <a:spcBef>
                <a:spcPts val="0"/>
              </a:spcBef>
              <a:spcAft>
                <a:spcPts val="0"/>
              </a:spcAft>
              <a:buSzPts val="1100"/>
              <a:buChar char="-"/>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5d398a6793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7" name="Google Shape;417;g5d398a6793_1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
              <a:t>Each document begins and ends with curly braces - see the red little things.</a:t>
            </a:r>
            <a:endParaRPr/>
          </a:p>
          <a:p>
            <a:pPr marL="457200" lvl="0" indent="-298450" algn="l" rtl="0">
              <a:lnSpc>
                <a:spcPct val="100000"/>
              </a:lnSpc>
              <a:spcBef>
                <a:spcPts val="0"/>
              </a:spcBef>
              <a:spcAft>
                <a:spcPts val="0"/>
              </a:spcAft>
              <a:buSzPts val="1100"/>
              <a:buChar char="-"/>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sp>
        <p:nvSpPr>
          <p:cNvPr id="55" name="Google Shape;55;p14"/>
          <p:cNvSpPr/>
          <p:nvPr/>
        </p:nvSpPr>
        <p:spPr>
          <a:xfrm>
            <a:off x="-75" y="4253100"/>
            <a:ext cx="9144000" cy="890400"/>
          </a:xfrm>
          <a:prstGeom prst="rect">
            <a:avLst/>
          </a:prstGeom>
          <a:solidFill>
            <a:srgbClr val="B6D7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6" name="Google Shape;56;p14"/>
          <p:cNvGrpSpPr/>
          <p:nvPr/>
        </p:nvGrpSpPr>
        <p:grpSpPr>
          <a:xfrm>
            <a:off x="388375" y="557031"/>
            <a:ext cx="7205283" cy="4029437"/>
            <a:chOff x="388375" y="548150"/>
            <a:chExt cx="7205283" cy="4029437"/>
          </a:xfrm>
        </p:grpSpPr>
        <p:sp>
          <p:nvSpPr>
            <p:cNvPr id="57" name="Google Shape;57;p14"/>
            <p:cNvSpPr/>
            <p:nvPr/>
          </p:nvSpPr>
          <p:spPr>
            <a:xfrm>
              <a:off x="428433" y="583382"/>
              <a:ext cx="7165225" cy="3994205"/>
            </a:xfrm>
            <a:custGeom>
              <a:avLst/>
              <a:gdLst/>
              <a:ahLst/>
              <a:cxnLst/>
              <a:rect l="l" t="t" r="r" b="b"/>
              <a:pathLst>
                <a:path w="286609" h="181658" extrusionOk="0">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6470"/>
              </a:srgbClr>
            </a:solidFill>
            <a:ln>
              <a:noFill/>
            </a:ln>
          </p:spPr>
        </p:sp>
        <p:sp>
          <p:nvSpPr>
            <p:cNvPr id="58" name="Google Shape;58;p14"/>
            <p:cNvSpPr/>
            <p:nvPr/>
          </p:nvSpPr>
          <p:spPr>
            <a:xfrm>
              <a:off x="388375" y="548150"/>
              <a:ext cx="7165225" cy="3994205"/>
            </a:xfrm>
            <a:custGeom>
              <a:avLst/>
              <a:gdLst/>
              <a:ahLst/>
              <a:cxnLst/>
              <a:rect l="l" t="t" r="r" b="b"/>
              <a:pathLst>
                <a:path w="286609" h="181658" extrusionOk="0">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grpSp>
      <p:grpSp>
        <p:nvGrpSpPr>
          <p:cNvPr id="59" name="Google Shape;59;p14"/>
          <p:cNvGrpSpPr/>
          <p:nvPr/>
        </p:nvGrpSpPr>
        <p:grpSpPr>
          <a:xfrm>
            <a:off x="7590820" y="3227709"/>
            <a:ext cx="1171804" cy="1387410"/>
            <a:chOff x="1384300" y="1439863"/>
            <a:chExt cx="1433400" cy="1697138"/>
          </a:xfrm>
        </p:grpSpPr>
        <p:sp>
          <p:nvSpPr>
            <p:cNvPr id="60" name="Google Shape;60;p14"/>
            <p:cNvSpPr/>
            <p:nvPr/>
          </p:nvSpPr>
          <p:spPr>
            <a:xfrm>
              <a:off x="2805113" y="2438401"/>
              <a:ext cx="0" cy="25500"/>
            </a:xfrm>
            <a:custGeom>
              <a:avLst/>
              <a:gdLst/>
              <a:ahLst/>
              <a:cxnLst/>
              <a:rect l="l" t="t" r="r" b="b"/>
              <a:pathLst>
                <a:path w="120000" h="120000" extrusionOk="0">
                  <a:moveTo>
                    <a:pt x="0" y="120000"/>
                  </a:moveTo>
                  <a:cubicBezTo>
                    <a:pt x="0" y="60000"/>
                    <a:pt x="0" y="30000"/>
                    <a:pt x="0" y="0"/>
                  </a:cubicBezTo>
                  <a:cubicBezTo>
                    <a:pt x="0" y="30000"/>
                    <a:pt x="0" y="60000"/>
                    <a:pt x="0" y="12000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1" name="Google Shape;61;p14"/>
            <p:cNvSpPr/>
            <p:nvPr/>
          </p:nvSpPr>
          <p:spPr>
            <a:xfrm>
              <a:off x="2805113" y="2463801"/>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 name="Google Shape;62;p14"/>
            <p:cNvSpPr/>
            <p:nvPr/>
          </p:nvSpPr>
          <p:spPr>
            <a:xfrm>
              <a:off x="1384300" y="1439863"/>
              <a:ext cx="1427100" cy="1671600"/>
            </a:xfrm>
            <a:custGeom>
              <a:avLst/>
              <a:gdLst/>
              <a:ahLst/>
              <a:cxnLst/>
              <a:rect l="l" t="t" r="r" b="b"/>
              <a:pathLst>
                <a:path w="120000" h="120000" extrusionOk="0">
                  <a:moveTo>
                    <a:pt x="115656" y="53488"/>
                  </a:moveTo>
                  <a:cubicBezTo>
                    <a:pt x="114570" y="51627"/>
                    <a:pt x="115113" y="52093"/>
                    <a:pt x="116199" y="50232"/>
                  </a:cubicBezTo>
                  <a:cubicBezTo>
                    <a:pt x="116742" y="49302"/>
                    <a:pt x="116742" y="47906"/>
                    <a:pt x="117285" y="46976"/>
                  </a:cubicBezTo>
                  <a:cubicBezTo>
                    <a:pt x="117828" y="44186"/>
                    <a:pt x="118371" y="41395"/>
                    <a:pt x="118371" y="38604"/>
                  </a:cubicBezTo>
                  <a:cubicBezTo>
                    <a:pt x="118371" y="36744"/>
                    <a:pt x="118371" y="33953"/>
                    <a:pt x="116199" y="33488"/>
                  </a:cubicBezTo>
                  <a:cubicBezTo>
                    <a:pt x="112941" y="33023"/>
                    <a:pt x="112398" y="35813"/>
                    <a:pt x="111855" y="37674"/>
                  </a:cubicBezTo>
                  <a:cubicBezTo>
                    <a:pt x="110769" y="40000"/>
                    <a:pt x="109683" y="42325"/>
                    <a:pt x="106968" y="43720"/>
                  </a:cubicBezTo>
                  <a:cubicBezTo>
                    <a:pt x="105882" y="44651"/>
                    <a:pt x="104796" y="45581"/>
                    <a:pt x="103710" y="45581"/>
                  </a:cubicBezTo>
                  <a:cubicBezTo>
                    <a:pt x="103167" y="45581"/>
                    <a:pt x="99366" y="45116"/>
                    <a:pt x="99366" y="45116"/>
                  </a:cubicBezTo>
                  <a:cubicBezTo>
                    <a:pt x="98823" y="44651"/>
                    <a:pt x="99366" y="41860"/>
                    <a:pt x="98823" y="40930"/>
                  </a:cubicBezTo>
                  <a:cubicBezTo>
                    <a:pt x="98823" y="39534"/>
                    <a:pt x="98280" y="38139"/>
                    <a:pt x="98280" y="36744"/>
                  </a:cubicBezTo>
                  <a:cubicBezTo>
                    <a:pt x="97194" y="33953"/>
                    <a:pt x="96108" y="30697"/>
                    <a:pt x="95565" y="27906"/>
                  </a:cubicBezTo>
                  <a:cubicBezTo>
                    <a:pt x="95022" y="26511"/>
                    <a:pt x="93393" y="23255"/>
                    <a:pt x="95565" y="22790"/>
                  </a:cubicBezTo>
                  <a:cubicBezTo>
                    <a:pt x="96651" y="22325"/>
                    <a:pt x="97737" y="23255"/>
                    <a:pt x="98280" y="23720"/>
                  </a:cubicBezTo>
                  <a:cubicBezTo>
                    <a:pt x="99909" y="24186"/>
                    <a:pt x="101538" y="25116"/>
                    <a:pt x="103167" y="25116"/>
                  </a:cubicBezTo>
                  <a:cubicBezTo>
                    <a:pt x="108597" y="26046"/>
                    <a:pt x="114570" y="23255"/>
                    <a:pt x="115656" y="18604"/>
                  </a:cubicBezTo>
                  <a:cubicBezTo>
                    <a:pt x="117285" y="12558"/>
                    <a:pt x="110226" y="7906"/>
                    <a:pt x="104253" y="6046"/>
                  </a:cubicBezTo>
                  <a:cubicBezTo>
                    <a:pt x="98280" y="3720"/>
                    <a:pt x="90678" y="3720"/>
                    <a:pt x="85248" y="6976"/>
                  </a:cubicBezTo>
                  <a:cubicBezTo>
                    <a:pt x="84705" y="7441"/>
                    <a:pt x="83619" y="7906"/>
                    <a:pt x="83076" y="8372"/>
                  </a:cubicBezTo>
                  <a:cubicBezTo>
                    <a:pt x="82533" y="8372"/>
                    <a:pt x="82533" y="8837"/>
                    <a:pt x="82533" y="8837"/>
                  </a:cubicBezTo>
                  <a:cubicBezTo>
                    <a:pt x="82533" y="8837"/>
                    <a:pt x="82533" y="8372"/>
                    <a:pt x="81447" y="8372"/>
                  </a:cubicBezTo>
                  <a:cubicBezTo>
                    <a:pt x="79819" y="7906"/>
                    <a:pt x="78733" y="6511"/>
                    <a:pt x="77104" y="6046"/>
                  </a:cubicBezTo>
                  <a:cubicBezTo>
                    <a:pt x="74932" y="4651"/>
                    <a:pt x="72217" y="3255"/>
                    <a:pt x="69502" y="2790"/>
                  </a:cubicBezTo>
                  <a:cubicBezTo>
                    <a:pt x="62986" y="465"/>
                    <a:pt x="55927" y="0"/>
                    <a:pt x="48868" y="1395"/>
                  </a:cubicBezTo>
                  <a:cubicBezTo>
                    <a:pt x="46153" y="1860"/>
                    <a:pt x="43438" y="2325"/>
                    <a:pt x="40723" y="3255"/>
                  </a:cubicBezTo>
                  <a:cubicBezTo>
                    <a:pt x="39638" y="3720"/>
                    <a:pt x="38009" y="5116"/>
                    <a:pt x="36380" y="5581"/>
                  </a:cubicBezTo>
                  <a:cubicBezTo>
                    <a:pt x="35837" y="5581"/>
                    <a:pt x="35837" y="5581"/>
                    <a:pt x="35837" y="5581"/>
                  </a:cubicBezTo>
                  <a:cubicBezTo>
                    <a:pt x="35837" y="5581"/>
                    <a:pt x="35294" y="5581"/>
                    <a:pt x="34751" y="5116"/>
                  </a:cubicBezTo>
                  <a:cubicBezTo>
                    <a:pt x="33665" y="5116"/>
                    <a:pt x="32579" y="4186"/>
                    <a:pt x="32036" y="3720"/>
                  </a:cubicBezTo>
                  <a:cubicBezTo>
                    <a:pt x="26063" y="465"/>
                    <a:pt x="19004" y="0"/>
                    <a:pt x="12488" y="1860"/>
                  </a:cubicBezTo>
                  <a:cubicBezTo>
                    <a:pt x="6515" y="3720"/>
                    <a:pt x="0" y="7906"/>
                    <a:pt x="542" y="13953"/>
                  </a:cubicBezTo>
                  <a:cubicBezTo>
                    <a:pt x="542" y="19534"/>
                    <a:pt x="7058" y="22790"/>
                    <a:pt x="13031" y="21860"/>
                  </a:cubicBezTo>
                  <a:cubicBezTo>
                    <a:pt x="14660" y="21395"/>
                    <a:pt x="16289" y="20930"/>
                    <a:pt x="17375" y="20000"/>
                  </a:cubicBezTo>
                  <a:cubicBezTo>
                    <a:pt x="18461" y="19534"/>
                    <a:pt x="19004" y="19069"/>
                    <a:pt x="19547" y="19069"/>
                  </a:cubicBezTo>
                  <a:cubicBezTo>
                    <a:pt x="22262" y="19534"/>
                    <a:pt x="21176" y="22325"/>
                    <a:pt x="20090" y="23720"/>
                  </a:cubicBezTo>
                  <a:cubicBezTo>
                    <a:pt x="17375" y="28372"/>
                    <a:pt x="14660" y="33488"/>
                    <a:pt x="14117" y="39069"/>
                  </a:cubicBezTo>
                  <a:cubicBezTo>
                    <a:pt x="10859" y="52558"/>
                    <a:pt x="22262" y="64186"/>
                    <a:pt x="35837" y="70232"/>
                  </a:cubicBezTo>
                  <a:cubicBezTo>
                    <a:pt x="31493" y="76744"/>
                    <a:pt x="31493" y="85116"/>
                    <a:pt x="32036" y="92558"/>
                  </a:cubicBezTo>
                  <a:cubicBezTo>
                    <a:pt x="32579" y="94883"/>
                    <a:pt x="33122" y="97674"/>
                    <a:pt x="33122" y="100000"/>
                  </a:cubicBezTo>
                  <a:cubicBezTo>
                    <a:pt x="33665" y="101395"/>
                    <a:pt x="34208" y="103255"/>
                    <a:pt x="33665" y="104186"/>
                  </a:cubicBezTo>
                  <a:cubicBezTo>
                    <a:pt x="33122" y="105581"/>
                    <a:pt x="32036" y="105581"/>
                    <a:pt x="30950" y="106976"/>
                  </a:cubicBezTo>
                  <a:cubicBezTo>
                    <a:pt x="28778" y="109302"/>
                    <a:pt x="29321" y="112558"/>
                    <a:pt x="32036" y="114418"/>
                  </a:cubicBezTo>
                  <a:cubicBezTo>
                    <a:pt x="34751" y="116279"/>
                    <a:pt x="39095" y="116279"/>
                    <a:pt x="42352" y="115813"/>
                  </a:cubicBezTo>
                  <a:cubicBezTo>
                    <a:pt x="49954" y="114883"/>
                    <a:pt x="47782" y="109302"/>
                    <a:pt x="48325" y="104186"/>
                  </a:cubicBezTo>
                  <a:cubicBezTo>
                    <a:pt x="48868" y="101860"/>
                    <a:pt x="48868" y="94883"/>
                    <a:pt x="52126" y="93488"/>
                  </a:cubicBezTo>
                  <a:cubicBezTo>
                    <a:pt x="54298" y="92093"/>
                    <a:pt x="57556" y="94883"/>
                    <a:pt x="58642" y="96744"/>
                  </a:cubicBezTo>
                  <a:cubicBezTo>
                    <a:pt x="60814" y="99069"/>
                    <a:pt x="61900" y="100930"/>
                    <a:pt x="61900" y="103720"/>
                  </a:cubicBezTo>
                  <a:cubicBezTo>
                    <a:pt x="62443" y="107441"/>
                    <a:pt x="61357" y="111627"/>
                    <a:pt x="61900" y="115348"/>
                  </a:cubicBezTo>
                  <a:cubicBezTo>
                    <a:pt x="61900" y="119069"/>
                    <a:pt x="65701" y="120000"/>
                    <a:pt x="69502" y="120000"/>
                  </a:cubicBezTo>
                  <a:cubicBezTo>
                    <a:pt x="74932" y="120000"/>
                    <a:pt x="85248" y="115813"/>
                    <a:pt x="78733" y="110232"/>
                  </a:cubicBezTo>
                  <a:cubicBezTo>
                    <a:pt x="77647" y="109767"/>
                    <a:pt x="76561" y="109302"/>
                    <a:pt x="76018" y="108372"/>
                  </a:cubicBezTo>
                  <a:cubicBezTo>
                    <a:pt x="75475" y="107441"/>
                    <a:pt x="76018" y="106046"/>
                    <a:pt x="76018" y="105116"/>
                  </a:cubicBezTo>
                  <a:cubicBezTo>
                    <a:pt x="76018" y="103720"/>
                    <a:pt x="75475" y="99069"/>
                    <a:pt x="77104" y="97674"/>
                  </a:cubicBezTo>
                  <a:cubicBezTo>
                    <a:pt x="77647" y="96744"/>
                    <a:pt x="80904" y="96279"/>
                    <a:pt x="81990" y="95813"/>
                  </a:cubicBezTo>
                  <a:cubicBezTo>
                    <a:pt x="84162" y="94883"/>
                    <a:pt x="86334" y="93953"/>
                    <a:pt x="89049" y="93023"/>
                  </a:cubicBezTo>
                  <a:cubicBezTo>
                    <a:pt x="93393" y="91162"/>
                    <a:pt x="97194" y="88372"/>
                    <a:pt x="100995" y="85581"/>
                  </a:cubicBezTo>
                  <a:cubicBezTo>
                    <a:pt x="100995" y="90232"/>
                    <a:pt x="100452" y="94418"/>
                    <a:pt x="100452" y="99069"/>
                  </a:cubicBezTo>
                  <a:cubicBezTo>
                    <a:pt x="100452" y="104651"/>
                    <a:pt x="111312" y="105116"/>
                    <a:pt x="115656" y="102790"/>
                  </a:cubicBezTo>
                  <a:cubicBezTo>
                    <a:pt x="117828" y="101860"/>
                    <a:pt x="119457" y="100000"/>
                    <a:pt x="118914" y="97674"/>
                  </a:cubicBezTo>
                  <a:cubicBezTo>
                    <a:pt x="118914" y="95813"/>
                    <a:pt x="117828" y="94883"/>
                    <a:pt x="116742" y="93953"/>
                  </a:cubicBezTo>
                  <a:cubicBezTo>
                    <a:pt x="116199" y="93488"/>
                    <a:pt x="115656" y="93488"/>
                    <a:pt x="115113" y="93023"/>
                  </a:cubicBezTo>
                  <a:cubicBezTo>
                    <a:pt x="114027" y="91162"/>
                    <a:pt x="116199" y="86976"/>
                    <a:pt x="116742" y="85581"/>
                  </a:cubicBezTo>
                  <a:cubicBezTo>
                    <a:pt x="117828" y="82325"/>
                    <a:pt x="118914" y="79534"/>
                    <a:pt x="118914" y="76744"/>
                  </a:cubicBezTo>
                  <a:cubicBezTo>
                    <a:pt x="120000" y="67906"/>
                    <a:pt x="119457" y="60930"/>
                    <a:pt x="115656" y="5348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 name="Google Shape;63;p14"/>
            <p:cNvSpPr/>
            <p:nvPr/>
          </p:nvSpPr>
          <p:spPr>
            <a:xfrm>
              <a:off x="2805113" y="2438401"/>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 name="Google Shape;64;p14"/>
            <p:cNvSpPr/>
            <p:nvPr/>
          </p:nvSpPr>
          <p:spPr>
            <a:xfrm>
              <a:off x="2798763" y="2509838"/>
              <a:ext cx="1500" cy="1500"/>
            </a:xfrm>
            <a:prstGeom prst="rect">
              <a:avLst/>
            </a:prstGeom>
            <a:solidFill>
              <a:srgbClr val="CC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 name="Google Shape;65;p14"/>
            <p:cNvSpPr/>
            <p:nvPr/>
          </p:nvSpPr>
          <p:spPr>
            <a:xfrm>
              <a:off x="2798763" y="2463801"/>
              <a:ext cx="6300" cy="45900"/>
            </a:xfrm>
            <a:custGeom>
              <a:avLst/>
              <a:gdLst/>
              <a:ahLst/>
              <a:cxnLst/>
              <a:rect l="l" t="t" r="r" b="b"/>
              <a:pathLst>
                <a:path w="120000" h="120000" extrusionOk="0">
                  <a:moveTo>
                    <a:pt x="120000" y="0"/>
                  </a:moveTo>
                  <a:cubicBezTo>
                    <a:pt x="120000" y="17142"/>
                    <a:pt x="120000" y="68571"/>
                    <a:pt x="0" y="119999"/>
                  </a:cubicBezTo>
                  <a:cubicBezTo>
                    <a:pt x="0" y="119999"/>
                    <a:pt x="0" y="119999"/>
                    <a:pt x="0" y="119999"/>
                  </a:cubicBezTo>
                  <a:cubicBezTo>
                    <a:pt x="0" y="119999"/>
                    <a:pt x="120000" y="51428"/>
                    <a:pt x="120000" y="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 name="Google Shape;66;p14"/>
            <p:cNvSpPr/>
            <p:nvPr/>
          </p:nvSpPr>
          <p:spPr>
            <a:xfrm>
              <a:off x="2805113" y="2438401"/>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 name="Google Shape;67;p14"/>
            <p:cNvSpPr/>
            <p:nvPr/>
          </p:nvSpPr>
          <p:spPr>
            <a:xfrm>
              <a:off x="2798763" y="2509838"/>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 name="Google Shape;68;p14"/>
            <p:cNvSpPr/>
            <p:nvPr/>
          </p:nvSpPr>
          <p:spPr>
            <a:xfrm>
              <a:off x="2805113" y="2438401"/>
              <a:ext cx="1500" cy="1500"/>
            </a:xfrm>
            <a:prstGeom prst="rect">
              <a:avLst/>
            </a:prstGeom>
            <a:solidFill>
              <a:srgbClr val="CC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 name="Google Shape;69;p14"/>
            <p:cNvSpPr/>
            <p:nvPr/>
          </p:nvSpPr>
          <p:spPr>
            <a:xfrm>
              <a:off x="1733550" y="2768601"/>
              <a:ext cx="1077900" cy="368400"/>
            </a:xfrm>
            <a:custGeom>
              <a:avLst/>
              <a:gdLst/>
              <a:ahLst/>
              <a:cxnLst/>
              <a:rect l="l" t="t" r="r" b="b"/>
              <a:pathLst>
                <a:path w="120000" h="120000" extrusionOk="0">
                  <a:moveTo>
                    <a:pt x="113532" y="12631"/>
                  </a:moveTo>
                  <a:cubicBezTo>
                    <a:pt x="113532" y="16842"/>
                    <a:pt x="112814" y="18947"/>
                    <a:pt x="112095" y="21052"/>
                  </a:cubicBezTo>
                  <a:cubicBezTo>
                    <a:pt x="112095" y="21052"/>
                    <a:pt x="112095" y="21052"/>
                    <a:pt x="111377" y="21052"/>
                  </a:cubicBezTo>
                  <a:cubicBezTo>
                    <a:pt x="109940" y="23157"/>
                    <a:pt x="107784" y="23157"/>
                    <a:pt x="105628" y="23157"/>
                  </a:cubicBezTo>
                  <a:cubicBezTo>
                    <a:pt x="105628" y="23157"/>
                    <a:pt x="105628" y="23157"/>
                    <a:pt x="105628" y="23157"/>
                  </a:cubicBezTo>
                  <a:cubicBezTo>
                    <a:pt x="103473" y="23157"/>
                    <a:pt x="101317" y="23157"/>
                    <a:pt x="99880" y="21052"/>
                  </a:cubicBezTo>
                  <a:cubicBezTo>
                    <a:pt x="99880" y="21052"/>
                    <a:pt x="99880" y="18947"/>
                    <a:pt x="99880" y="18947"/>
                  </a:cubicBezTo>
                  <a:cubicBezTo>
                    <a:pt x="99880" y="14736"/>
                    <a:pt x="99880" y="14736"/>
                    <a:pt x="99880" y="14736"/>
                  </a:cubicBezTo>
                  <a:cubicBezTo>
                    <a:pt x="89820" y="16842"/>
                    <a:pt x="78323" y="21052"/>
                    <a:pt x="73293" y="12631"/>
                  </a:cubicBezTo>
                  <a:cubicBezTo>
                    <a:pt x="68263" y="4210"/>
                    <a:pt x="63233" y="0"/>
                    <a:pt x="58203" y="2105"/>
                  </a:cubicBezTo>
                  <a:cubicBezTo>
                    <a:pt x="58203" y="6315"/>
                    <a:pt x="58203" y="10526"/>
                    <a:pt x="58203" y="16842"/>
                  </a:cubicBezTo>
                  <a:cubicBezTo>
                    <a:pt x="57485" y="33684"/>
                    <a:pt x="56766" y="61052"/>
                    <a:pt x="56766" y="65263"/>
                  </a:cubicBezTo>
                  <a:cubicBezTo>
                    <a:pt x="57485" y="69473"/>
                    <a:pt x="58922" y="71578"/>
                    <a:pt x="59640" y="73684"/>
                  </a:cubicBezTo>
                  <a:cubicBezTo>
                    <a:pt x="61077" y="75789"/>
                    <a:pt x="61796" y="77894"/>
                    <a:pt x="62514" y="82105"/>
                  </a:cubicBezTo>
                  <a:cubicBezTo>
                    <a:pt x="62514" y="84210"/>
                    <a:pt x="62514" y="88421"/>
                    <a:pt x="61796" y="90526"/>
                  </a:cubicBezTo>
                  <a:cubicBezTo>
                    <a:pt x="60359" y="96842"/>
                    <a:pt x="57485" y="96842"/>
                    <a:pt x="55329" y="96842"/>
                  </a:cubicBezTo>
                  <a:cubicBezTo>
                    <a:pt x="53173" y="96842"/>
                    <a:pt x="49580" y="94736"/>
                    <a:pt x="48862" y="92631"/>
                  </a:cubicBezTo>
                  <a:cubicBezTo>
                    <a:pt x="48143" y="90526"/>
                    <a:pt x="48143" y="90526"/>
                    <a:pt x="48143" y="90526"/>
                  </a:cubicBezTo>
                  <a:cubicBezTo>
                    <a:pt x="48143" y="86315"/>
                    <a:pt x="48862" y="84210"/>
                    <a:pt x="48862" y="80000"/>
                  </a:cubicBezTo>
                  <a:cubicBezTo>
                    <a:pt x="48862" y="69473"/>
                    <a:pt x="48862" y="58947"/>
                    <a:pt x="48862" y="48421"/>
                  </a:cubicBezTo>
                  <a:cubicBezTo>
                    <a:pt x="48862" y="48421"/>
                    <a:pt x="48862" y="48421"/>
                    <a:pt x="48862" y="48421"/>
                  </a:cubicBezTo>
                  <a:cubicBezTo>
                    <a:pt x="48143" y="35789"/>
                    <a:pt x="47425" y="23157"/>
                    <a:pt x="46706" y="16842"/>
                  </a:cubicBezTo>
                  <a:cubicBezTo>
                    <a:pt x="45988" y="18947"/>
                    <a:pt x="44550" y="23157"/>
                    <a:pt x="43832" y="25263"/>
                  </a:cubicBezTo>
                  <a:cubicBezTo>
                    <a:pt x="38083" y="37894"/>
                    <a:pt x="28742" y="42105"/>
                    <a:pt x="20119" y="48421"/>
                  </a:cubicBezTo>
                  <a:cubicBezTo>
                    <a:pt x="20119" y="50526"/>
                    <a:pt x="19401" y="52631"/>
                    <a:pt x="19401" y="54736"/>
                  </a:cubicBezTo>
                  <a:cubicBezTo>
                    <a:pt x="19401" y="61052"/>
                    <a:pt x="19401" y="67368"/>
                    <a:pt x="19401" y="73684"/>
                  </a:cubicBezTo>
                  <a:cubicBezTo>
                    <a:pt x="19401" y="73684"/>
                    <a:pt x="19401" y="75789"/>
                    <a:pt x="19401" y="75789"/>
                  </a:cubicBezTo>
                  <a:cubicBezTo>
                    <a:pt x="17245" y="77894"/>
                    <a:pt x="15808" y="80000"/>
                    <a:pt x="12934" y="80000"/>
                  </a:cubicBezTo>
                  <a:cubicBezTo>
                    <a:pt x="12215" y="80000"/>
                    <a:pt x="11497" y="80000"/>
                    <a:pt x="10778" y="77894"/>
                  </a:cubicBezTo>
                  <a:cubicBezTo>
                    <a:pt x="8622" y="77894"/>
                    <a:pt x="5748" y="77894"/>
                    <a:pt x="5748" y="67368"/>
                  </a:cubicBezTo>
                  <a:cubicBezTo>
                    <a:pt x="5029" y="61052"/>
                    <a:pt x="6467" y="58947"/>
                    <a:pt x="7904" y="58947"/>
                  </a:cubicBezTo>
                  <a:cubicBezTo>
                    <a:pt x="7904" y="56842"/>
                    <a:pt x="8622" y="56842"/>
                    <a:pt x="8622" y="54736"/>
                  </a:cubicBezTo>
                  <a:cubicBezTo>
                    <a:pt x="4311" y="61052"/>
                    <a:pt x="718" y="67368"/>
                    <a:pt x="0" y="80000"/>
                  </a:cubicBezTo>
                  <a:cubicBezTo>
                    <a:pt x="0" y="80000"/>
                    <a:pt x="718" y="101052"/>
                    <a:pt x="17964" y="94736"/>
                  </a:cubicBezTo>
                  <a:cubicBezTo>
                    <a:pt x="28023" y="90526"/>
                    <a:pt x="36646" y="94736"/>
                    <a:pt x="43113" y="105263"/>
                  </a:cubicBezTo>
                  <a:cubicBezTo>
                    <a:pt x="48862" y="115789"/>
                    <a:pt x="63233" y="119999"/>
                    <a:pt x="66826" y="101052"/>
                  </a:cubicBezTo>
                  <a:cubicBezTo>
                    <a:pt x="70419" y="82105"/>
                    <a:pt x="85508" y="52631"/>
                    <a:pt x="97724" y="46315"/>
                  </a:cubicBezTo>
                  <a:cubicBezTo>
                    <a:pt x="108502" y="37894"/>
                    <a:pt x="117844" y="48421"/>
                    <a:pt x="119281" y="23157"/>
                  </a:cubicBezTo>
                  <a:cubicBezTo>
                    <a:pt x="120000" y="16842"/>
                    <a:pt x="117125" y="12631"/>
                    <a:pt x="113532" y="12631"/>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 name="Google Shape;70;p14"/>
            <p:cNvSpPr/>
            <p:nvPr/>
          </p:nvSpPr>
          <p:spPr>
            <a:xfrm>
              <a:off x="1693863" y="2152651"/>
              <a:ext cx="155700" cy="84000"/>
            </a:xfrm>
            <a:custGeom>
              <a:avLst/>
              <a:gdLst/>
              <a:ahLst/>
              <a:cxnLst/>
              <a:rect l="l" t="t" r="r" b="b"/>
              <a:pathLst>
                <a:path w="120000" h="120000" extrusionOk="0">
                  <a:moveTo>
                    <a:pt x="100000" y="18461"/>
                  </a:moveTo>
                  <a:cubicBezTo>
                    <a:pt x="85000" y="9230"/>
                    <a:pt x="70000" y="9230"/>
                    <a:pt x="55000" y="9230"/>
                  </a:cubicBezTo>
                  <a:cubicBezTo>
                    <a:pt x="40000" y="9230"/>
                    <a:pt x="20000" y="0"/>
                    <a:pt x="10000" y="18461"/>
                  </a:cubicBezTo>
                  <a:cubicBezTo>
                    <a:pt x="0" y="36923"/>
                    <a:pt x="0" y="55384"/>
                    <a:pt x="5000" y="73846"/>
                  </a:cubicBezTo>
                  <a:cubicBezTo>
                    <a:pt x="15000" y="92307"/>
                    <a:pt x="35000" y="92307"/>
                    <a:pt x="45000" y="101538"/>
                  </a:cubicBezTo>
                  <a:cubicBezTo>
                    <a:pt x="60000" y="110769"/>
                    <a:pt x="80000" y="120000"/>
                    <a:pt x="95000" y="110769"/>
                  </a:cubicBezTo>
                  <a:cubicBezTo>
                    <a:pt x="120000" y="101538"/>
                    <a:pt x="120000" y="36923"/>
                    <a:pt x="100000" y="18461"/>
                  </a:cubicBezTo>
                  <a:close/>
                </a:path>
              </a:pathLst>
            </a:custGeom>
            <a:solidFill>
              <a:srgbClr val="FCE5C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 name="Google Shape;71;p14"/>
            <p:cNvSpPr/>
            <p:nvPr/>
          </p:nvSpPr>
          <p:spPr>
            <a:xfrm>
              <a:off x="1655763" y="1874838"/>
              <a:ext cx="265200" cy="277800"/>
            </a:xfrm>
            <a:custGeom>
              <a:avLst/>
              <a:gdLst/>
              <a:ahLst/>
              <a:cxnLst/>
              <a:rect l="l" t="t" r="r" b="b"/>
              <a:pathLst>
                <a:path w="120000" h="120000" extrusionOk="0">
                  <a:moveTo>
                    <a:pt x="0" y="66976"/>
                  </a:moveTo>
                  <a:cubicBezTo>
                    <a:pt x="0" y="33488"/>
                    <a:pt x="32195" y="0"/>
                    <a:pt x="61463" y="0"/>
                  </a:cubicBezTo>
                  <a:cubicBezTo>
                    <a:pt x="93658" y="0"/>
                    <a:pt x="120000" y="33488"/>
                    <a:pt x="120000" y="66976"/>
                  </a:cubicBezTo>
                  <a:cubicBezTo>
                    <a:pt x="120000" y="97674"/>
                    <a:pt x="93658" y="120000"/>
                    <a:pt x="64390" y="120000"/>
                  </a:cubicBezTo>
                  <a:cubicBezTo>
                    <a:pt x="35121" y="120000"/>
                    <a:pt x="0" y="97674"/>
                    <a:pt x="0" y="66976"/>
                  </a:cubicBezTo>
                  <a:close/>
                </a:path>
              </a:pathLst>
            </a:custGeom>
            <a:solidFill>
              <a:srgbClr val="ACBCD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 name="Google Shape;72;p14"/>
            <p:cNvSpPr/>
            <p:nvPr/>
          </p:nvSpPr>
          <p:spPr>
            <a:xfrm>
              <a:off x="2178050" y="2198688"/>
              <a:ext cx="168300" cy="84000"/>
            </a:xfrm>
            <a:custGeom>
              <a:avLst/>
              <a:gdLst/>
              <a:ahLst/>
              <a:cxnLst/>
              <a:rect l="l" t="t" r="r" b="b"/>
              <a:pathLst>
                <a:path w="120000" h="120000" extrusionOk="0">
                  <a:moveTo>
                    <a:pt x="78461" y="9230"/>
                  </a:moveTo>
                  <a:cubicBezTo>
                    <a:pt x="50769" y="18461"/>
                    <a:pt x="23076" y="0"/>
                    <a:pt x="4615" y="46153"/>
                  </a:cubicBezTo>
                  <a:cubicBezTo>
                    <a:pt x="0" y="55384"/>
                    <a:pt x="4615" y="73846"/>
                    <a:pt x="9230" y="92307"/>
                  </a:cubicBezTo>
                  <a:cubicBezTo>
                    <a:pt x="18461" y="110769"/>
                    <a:pt x="32307" y="110769"/>
                    <a:pt x="41538" y="110769"/>
                  </a:cubicBezTo>
                  <a:cubicBezTo>
                    <a:pt x="60000" y="120000"/>
                    <a:pt x="73846" y="120000"/>
                    <a:pt x="87692" y="110769"/>
                  </a:cubicBezTo>
                  <a:cubicBezTo>
                    <a:pt x="120000" y="92307"/>
                    <a:pt x="110769" y="9230"/>
                    <a:pt x="78461" y="9230"/>
                  </a:cubicBezTo>
                  <a:close/>
                </a:path>
              </a:pathLst>
            </a:custGeom>
            <a:solidFill>
              <a:srgbClr val="FCE5C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 name="Google Shape;73;p14"/>
            <p:cNvSpPr/>
            <p:nvPr/>
          </p:nvSpPr>
          <p:spPr>
            <a:xfrm>
              <a:off x="2055813" y="1498601"/>
              <a:ext cx="690600" cy="511200"/>
            </a:xfrm>
            <a:custGeom>
              <a:avLst/>
              <a:gdLst/>
              <a:ahLst/>
              <a:cxnLst/>
              <a:rect l="l" t="t" r="r" b="b"/>
              <a:pathLst>
                <a:path w="120000" h="120000" extrusionOk="0">
                  <a:moveTo>
                    <a:pt x="14579" y="0"/>
                  </a:moveTo>
                  <a:cubicBezTo>
                    <a:pt x="14579" y="0"/>
                    <a:pt x="0" y="36455"/>
                    <a:pt x="26915" y="77468"/>
                  </a:cubicBezTo>
                  <a:cubicBezTo>
                    <a:pt x="54953" y="120000"/>
                    <a:pt x="77383" y="97215"/>
                    <a:pt x="77383" y="97215"/>
                  </a:cubicBezTo>
                  <a:cubicBezTo>
                    <a:pt x="77383" y="97215"/>
                    <a:pt x="68411" y="57721"/>
                    <a:pt x="77383" y="53164"/>
                  </a:cubicBezTo>
                  <a:cubicBezTo>
                    <a:pt x="86355" y="48607"/>
                    <a:pt x="94205" y="59240"/>
                    <a:pt x="94205" y="59240"/>
                  </a:cubicBezTo>
                  <a:cubicBezTo>
                    <a:pt x="94205" y="59240"/>
                    <a:pt x="111028" y="66835"/>
                    <a:pt x="115514" y="47088"/>
                  </a:cubicBezTo>
                  <a:cubicBezTo>
                    <a:pt x="120000" y="28860"/>
                    <a:pt x="102056" y="13670"/>
                    <a:pt x="93084" y="10632"/>
                  </a:cubicBezTo>
                  <a:cubicBezTo>
                    <a:pt x="84112" y="7594"/>
                    <a:pt x="65046" y="4556"/>
                    <a:pt x="56074" y="28860"/>
                  </a:cubicBezTo>
                  <a:cubicBezTo>
                    <a:pt x="56074" y="28860"/>
                    <a:pt x="33644" y="0"/>
                    <a:pt x="14579" y="0"/>
                  </a:cubicBezTo>
                  <a:close/>
                </a:path>
              </a:pathLst>
            </a:custGeom>
            <a:solidFill>
              <a:srgbClr val="ACBCD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4" name="Google Shape;74;p14"/>
            <p:cNvSpPr/>
            <p:nvPr/>
          </p:nvSpPr>
          <p:spPr>
            <a:xfrm>
              <a:off x="1984375" y="2120901"/>
              <a:ext cx="77700" cy="31800"/>
            </a:xfrm>
            <a:custGeom>
              <a:avLst/>
              <a:gdLst/>
              <a:ahLst/>
              <a:cxnLst/>
              <a:rect l="l" t="t" r="r" b="b"/>
              <a:pathLst>
                <a:path w="120000" h="120000" extrusionOk="0">
                  <a:moveTo>
                    <a:pt x="100000" y="24000"/>
                  </a:moveTo>
                  <a:cubicBezTo>
                    <a:pt x="80000" y="0"/>
                    <a:pt x="70000" y="0"/>
                    <a:pt x="60000" y="0"/>
                  </a:cubicBezTo>
                  <a:cubicBezTo>
                    <a:pt x="40000" y="24000"/>
                    <a:pt x="30000" y="0"/>
                    <a:pt x="20000" y="24000"/>
                  </a:cubicBezTo>
                  <a:cubicBezTo>
                    <a:pt x="0" y="24000"/>
                    <a:pt x="0" y="96000"/>
                    <a:pt x="20000" y="96000"/>
                  </a:cubicBezTo>
                  <a:cubicBezTo>
                    <a:pt x="30000" y="120000"/>
                    <a:pt x="40000" y="120000"/>
                    <a:pt x="50000" y="120000"/>
                  </a:cubicBezTo>
                  <a:cubicBezTo>
                    <a:pt x="60000" y="120000"/>
                    <a:pt x="80000" y="120000"/>
                    <a:pt x="90000" y="120000"/>
                  </a:cubicBezTo>
                  <a:cubicBezTo>
                    <a:pt x="120000" y="120000"/>
                    <a:pt x="120000" y="48000"/>
                    <a:pt x="100000" y="24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 name="Google Shape;75;p14"/>
            <p:cNvSpPr/>
            <p:nvPr/>
          </p:nvSpPr>
          <p:spPr>
            <a:xfrm>
              <a:off x="2449513" y="2100263"/>
              <a:ext cx="297000" cy="246000"/>
            </a:xfrm>
            <a:custGeom>
              <a:avLst/>
              <a:gdLst/>
              <a:ahLst/>
              <a:cxnLst/>
              <a:rect l="l" t="t" r="r" b="b"/>
              <a:pathLst>
                <a:path w="120000" h="120000" extrusionOk="0">
                  <a:moveTo>
                    <a:pt x="31304" y="0"/>
                  </a:moveTo>
                  <a:cubicBezTo>
                    <a:pt x="31304" y="0"/>
                    <a:pt x="101739" y="0"/>
                    <a:pt x="120000" y="60000"/>
                  </a:cubicBezTo>
                  <a:cubicBezTo>
                    <a:pt x="120000" y="60000"/>
                    <a:pt x="112173" y="120000"/>
                    <a:pt x="31304" y="107368"/>
                  </a:cubicBezTo>
                  <a:cubicBezTo>
                    <a:pt x="31304" y="107368"/>
                    <a:pt x="2608" y="101052"/>
                    <a:pt x="0" y="88421"/>
                  </a:cubicBezTo>
                  <a:cubicBezTo>
                    <a:pt x="0" y="88421"/>
                    <a:pt x="39130" y="31578"/>
                    <a:pt x="31304" y="0"/>
                  </a:cubicBezTo>
                  <a:close/>
                </a:path>
              </a:pathLst>
            </a:custGeom>
            <a:solidFill>
              <a:srgbClr val="ACBCD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 name="Google Shape;76;p14"/>
            <p:cNvSpPr/>
            <p:nvPr/>
          </p:nvSpPr>
          <p:spPr>
            <a:xfrm>
              <a:off x="2255838" y="2457451"/>
              <a:ext cx="355500" cy="298500"/>
            </a:xfrm>
            <a:custGeom>
              <a:avLst/>
              <a:gdLst/>
              <a:ahLst/>
              <a:cxnLst/>
              <a:rect l="l" t="t" r="r" b="b"/>
              <a:pathLst>
                <a:path w="120000" h="120000" extrusionOk="0">
                  <a:moveTo>
                    <a:pt x="98181" y="13043"/>
                  </a:moveTo>
                  <a:cubicBezTo>
                    <a:pt x="91636" y="41739"/>
                    <a:pt x="80727" y="60000"/>
                    <a:pt x="61090" y="75652"/>
                  </a:cubicBezTo>
                  <a:cubicBezTo>
                    <a:pt x="52363" y="83478"/>
                    <a:pt x="43636" y="88695"/>
                    <a:pt x="34909" y="91304"/>
                  </a:cubicBezTo>
                  <a:cubicBezTo>
                    <a:pt x="26181" y="96521"/>
                    <a:pt x="15272" y="96521"/>
                    <a:pt x="4363" y="101739"/>
                  </a:cubicBezTo>
                  <a:cubicBezTo>
                    <a:pt x="2181" y="101739"/>
                    <a:pt x="2181" y="106956"/>
                    <a:pt x="4363" y="109565"/>
                  </a:cubicBezTo>
                  <a:cubicBezTo>
                    <a:pt x="4363" y="109565"/>
                    <a:pt x="4363" y="109565"/>
                    <a:pt x="4363" y="109565"/>
                  </a:cubicBezTo>
                  <a:cubicBezTo>
                    <a:pt x="4363" y="109565"/>
                    <a:pt x="4363" y="109565"/>
                    <a:pt x="4363" y="109565"/>
                  </a:cubicBezTo>
                  <a:cubicBezTo>
                    <a:pt x="0" y="112173"/>
                    <a:pt x="2181" y="120000"/>
                    <a:pt x="6545" y="120000"/>
                  </a:cubicBezTo>
                  <a:cubicBezTo>
                    <a:pt x="8727" y="120000"/>
                    <a:pt x="10909" y="120000"/>
                    <a:pt x="10909" y="120000"/>
                  </a:cubicBezTo>
                  <a:cubicBezTo>
                    <a:pt x="15272" y="117391"/>
                    <a:pt x="19636" y="117391"/>
                    <a:pt x="24000" y="117391"/>
                  </a:cubicBezTo>
                  <a:cubicBezTo>
                    <a:pt x="24000" y="117391"/>
                    <a:pt x="24000" y="117391"/>
                    <a:pt x="24000" y="114782"/>
                  </a:cubicBezTo>
                  <a:cubicBezTo>
                    <a:pt x="43636" y="114782"/>
                    <a:pt x="63272" y="101739"/>
                    <a:pt x="74181" y="93913"/>
                  </a:cubicBezTo>
                  <a:cubicBezTo>
                    <a:pt x="93818" y="75652"/>
                    <a:pt x="115636" y="46956"/>
                    <a:pt x="120000" y="18260"/>
                  </a:cubicBezTo>
                  <a:cubicBezTo>
                    <a:pt x="120000" y="2608"/>
                    <a:pt x="100363" y="0"/>
                    <a:pt x="98181" y="13043"/>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 name="Google Shape;77;p14"/>
            <p:cNvSpPr/>
            <p:nvPr/>
          </p:nvSpPr>
          <p:spPr>
            <a:xfrm>
              <a:off x="2649538" y="2087563"/>
              <a:ext cx="71400" cy="58800"/>
            </a:xfrm>
            <a:custGeom>
              <a:avLst/>
              <a:gdLst/>
              <a:ahLst/>
              <a:cxnLst/>
              <a:rect l="l" t="t" r="r" b="b"/>
              <a:pathLst>
                <a:path w="120000" h="120000" extrusionOk="0">
                  <a:moveTo>
                    <a:pt x="109090" y="53333"/>
                  </a:moveTo>
                  <a:cubicBezTo>
                    <a:pt x="109090" y="40000"/>
                    <a:pt x="87272" y="26666"/>
                    <a:pt x="76363" y="26666"/>
                  </a:cubicBezTo>
                  <a:cubicBezTo>
                    <a:pt x="65454" y="13333"/>
                    <a:pt x="54545" y="13333"/>
                    <a:pt x="54545" y="13333"/>
                  </a:cubicBezTo>
                  <a:cubicBezTo>
                    <a:pt x="43636" y="0"/>
                    <a:pt x="43636" y="0"/>
                    <a:pt x="32727" y="0"/>
                  </a:cubicBezTo>
                  <a:cubicBezTo>
                    <a:pt x="32727" y="0"/>
                    <a:pt x="32727" y="0"/>
                    <a:pt x="32727" y="0"/>
                  </a:cubicBezTo>
                  <a:cubicBezTo>
                    <a:pt x="32727" y="0"/>
                    <a:pt x="32727" y="0"/>
                    <a:pt x="32727" y="0"/>
                  </a:cubicBezTo>
                  <a:cubicBezTo>
                    <a:pt x="10909" y="0"/>
                    <a:pt x="0" y="13333"/>
                    <a:pt x="0" y="40000"/>
                  </a:cubicBezTo>
                  <a:cubicBezTo>
                    <a:pt x="0" y="53333"/>
                    <a:pt x="10909" y="53333"/>
                    <a:pt x="10909" y="66666"/>
                  </a:cubicBezTo>
                  <a:cubicBezTo>
                    <a:pt x="21818" y="80000"/>
                    <a:pt x="21818" y="80000"/>
                    <a:pt x="32727" y="93333"/>
                  </a:cubicBezTo>
                  <a:cubicBezTo>
                    <a:pt x="43636" y="106666"/>
                    <a:pt x="65454" y="120000"/>
                    <a:pt x="87272" y="120000"/>
                  </a:cubicBezTo>
                  <a:cubicBezTo>
                    <a:pt x="98181" y="120000"/>
                    <a:pt x="109090" y="120000"/>
                    <a:pt x="109090" y="106666"/>
                  </a:cubicBezTo>
                  <a:cubicBezTo>
                    <a:pt x="120000" y="93333"/>
                    <a:pt x="120000" y="80000"/>
                    <a:pt x="109090" y="53333"/>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 name="Google Shape;78;p14"/>
            <p:cNvSpPr/>
            <p:nvPr/>
          </p:nvSpPr>
          <p:spPr>
            <a:xfrm>
              <a:off x="1765300" y="2684463"/>
              <a:ext cx="200100" cy="336600"/>
            </a:xfrm>
            <a:custGeom>
              <a:avLst/>
              <a:gdLst/>
              <a:ahLst/>
              <a:cxnLst/>
              <a:rect l="l" t="t" r="r" b="b"/>
              <a:pathLst>
                <a:path w="120000" h="120000" extrusionOk="0">
                  <a:moveTo>
                    <a:pt x="112258" y="9230"/>
                  </a:moveTo>
                  <a:cubicBezTo>
                    <a:pt x="85161" y="0"/>
                    <a:pt x="73548" y="43846"/>
                    <a:pt x="73548" y="50769"/>
                  </a:cubicBezTo>
                  <a:cubicBezTo>
                    <a:pt x="69677" y="62307"/>
                    <a:pt x="69677" y="76153"/>
                    <a:pt x="61935" y="87692"/>
                  </a:cubicBezTo>
                  <a:cubicBezTo>
                    <a:pt x="58064" y="103846"/>
                    <a:pt x="38709" y="96923"/>
                    <a:pt x="19354" y="94615"/>
                  </a:cubicBezTo>
                  <a:cubicBezTo>
                    <a:pt x="3870" y="94615"/>
                    <a:pt x="0" y="108461"/>
                    <a:pt x="11612" y="113076"/>
                  </a:cubicBezTo>
                  <a:cubicBezTo>
                    <a:pt x="27096" y="120000"/>
                    <a:pt x="42580" y="120000"/>
                    <a:pt x="58064" y="117692"/>
                  </a:cubicBezTo>
                  <a:cubicBezTo>
                    <a:pt x="65806" y="117692"/>
                    <a:pt x="73548" y="115384"/>
                    <a:pt x="81290" y="113076"/>
                  </a:cubicBezTo>
                  <a:cubicBezTo>
                    <a:pt x="89032" y="110769"/>
                    <a:pt x="89032" y="103846"/>
                    <a:pt x="85161" y="101538"/>
                  </a:cubicBezTo>
                  <a:cubicBezTo>
                    <a:pt x="89032" y="94615"/>
                    <a:pt x="92903" y="87692"/>
                    <a:pt x="96774" y="80769"/>
                  </a:cubicBezTo>
                  <a:cubicBezTo>
                    <a:pt x="96774" y="66923"/>
                    <a:pt x="96774" y="50769"/>
                    <a:pt x="100645" y="36923"/>
                  </a:cubicBezTo>
                  <a:cubicBezTo>
                    <a:pt x="104516" y="32307"/>
                    <a:pt x="120000" y="11538"/>
                    <a:pt x="112258" y="9230"/>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9" name="Google Shape;79;p14"/>
            <p:cNvSpPr/>
            <p:nvPr/>
          </p:nvSpPr>
          <p:spPr>
            <a:xfrm>
              <a:off x="2139950" y="2787651"/>
              <a:ext cx="135000" cy="292200"/>
            </a:xfrm>
            <a:custGeom>
              <a:avLst/>
              <a:gdLst/>
              <a:ahLst/>
              <a:cxnLst/>
              <a:rect l="l" t="t" r="r" b="b"/>
              <a:pathLst>
                <a:path w="120000" h="120000" extrusionOk="0">
                  <a:moveTo>
                    <a:pt x="91428" y="101333"/>
                  </a:moveTo>
                  <a:cubicBezTo>
                    <a:pt x="57142" y="98666"/>
                    <a:pt x="51428" y="80000"/>
                    <a:pt x="45714" y="66666"/>
                  </a:cubicBezTo>
                  <a:cubicBezTo>
                    <a:pt x="40000" y="42666"/>
                    <a:pt x="40000" y="18666"/>
                    <a:pt x="0" y="0"/>
                  </a:cubicBezTo>
                  <a:cubicBezTo>
                    <a:pt x="0" y="0"/>
                    <a:pt x="0" y="0"/>
                    <a:pt x="0" y="0"/>
                  </a:cubicBezTo>
                  <a:cubicBezTo>
                    <a:pt x="5714" y="8000"/>
                    <a:pt x="11428" y="16000"/>
                    <a:pt x="17142" y="24000"/>
                  </a:cubicBezTo>
                  <a:cubicBezTo>
                    <a:pt x="17142" y="24000"/>
                    <a:pt x="17142" y="24000"/>
                    <a:pt x="17142" y="21333"/>
                  </a:cubicBezTo>
                  <a:cubicBezTo>
                    <a:pt x="17142" y="21333"/>
                    <a:pt x="17142" y="21333"/>
                    <a:pt x="17142" y="24000"/>
                  </a:cubicBezTo>
                  <a:cubicBezTo>
                    <a:pt x="28571" y="40000"/>
                    <a:pt x="11428" y="74666"/>
                    <a:pt x="22857" y="96000"/>
                  </a:cubicBezTo>
                  <a:cubicBezTo>
                    <a:pt x="22857" y="101333"/>
                    <a:pt x="28571" y="106666"/>
                    <a:pt x="34285" y="112000"/>
                  </a:cubicBezTo>
                  <a:cubicBezTo>
                    <a:pt x="40000" y="114666"/>
                    <a:pt x="45714" y="117333"/>
                    <a:pt x="51428" y="114666"/>
                  </a:cubicBezTo>
                  <a:cubicBezTo>
                    <a:pt x="57142" y="117333"/>
                    <a:pt x="68571" y="120000"/>
                    <a:pt x="80000" y="120000"/>
                  </a:cubicBezTo>
                  <a:cubicBezTo>
                    <a:pt x="108571" y="120000"/>
                    <a:pt x="120000" y="101333"/>
                    <a:pt x="91428" y="101333"/>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0" name="Google Shape;80;p14"/>
            <p:cNvSpPr/>
            <p:nvPr/>
          </p:nvSpPr>
          <p:spPr>
            <a:xfrm>
              <a:off x="2605088" y="2547938"/>
              <a:ext cx="128700" cy="324000"/>
            </a:xfrm>
            <a:custGeom>
              <a:avLst/>
              <a:gdLst/>
              <a:ahLst/>
              <a:cxnLst/>
              <a:rect l="l" t="t" r="r" b="b"/>
              <a:pathLst>
                <a:path w="120000" h="120000" extrusionOk="0">
                  <a:moveTo>
                    <a:pt x="108000" y="96000"/>
                  </a:moveTo>
                  <a:cubicBezTo>
                    <a:pt x="96000" y="91200"/>
                    <a:pt x="72000" y="91200"/>
                    <a:pt x="60000" y="86400"/>
                  </a:cubicBezTo>
                  <a:cubicBezTo>
                    <a:pt x="48000" y="76800"/>
                    <a:pt x="54000" y="67200"/>
                    <a:pt x="54000" y="60000"/>
                  </a:cubicBezTo>
                  <a:cubicBezTo>
                    <a:pt x="54000" y="43200"/>
                    <a:pt x="60000" y="9600"/>
                    <a:pt x="24000" y="0"/>
                  </a:cubicBezTo>
                  <a:cubicBezTo>
                    <a:pt x="24000" y="0"/>
                    <a:pt x="24000" y="0"/>
                    <a:pt x="24000" y="0"/>
                  </a:cubicBezTo>
                  <a:cubicBezTo>
                    <a:pt x="0" y="9600"/>
                    <a:pt x="12000" y="24000"/>
                    <a:pt x="12000" y="36000"/>
                  </a:cubicBezTo>
                  <a:cubicBezTo>
                    <a:pt x="18000" y="50400"/>
                    <a:pt x="18000" y="64800"/>
                    <a:pt x="18000" y="79200"/>
                  </a:cubicBezTo>
                  <a:cubicBezTo>
                    <a:pt x="18000" y="84000"/>
                    <a:pt x="18000" y="91200"/>
                    <a:pt x="24000" y="96000"/>
                  </a:cubicBezTo>
                  <a:cubicBezTo>
                    <a:pt x="24000" y="96000"/>
                    <a:pt x="24000" y="98400"/>
                    <a:pt x="18000" y="98400"/>
                  </a:cubicBezTo>
                  <a:cubicBezTo>
                    <a:pt x="18000" y="100800"/>
                    <a:pt x="18000" y="100800"/>
                    <a:pt x="24000" y="103200"/>
                  </a:cubicBezTo>
                  <a:cubicBezTo>
                    <a:pt x="24000" y="105600"/>
                    <a:pt x="30000" y="105600"/>
                    <a:pt x="36000" y="105600"/>
                  </a:cubicBezTo>
                  <a:cubicBezTo>
                    <a:pt x="36000" y="105600"/>
                    <a:pt x="36000" y="105600"/>
                    <a:pt x="36000" y="105600"/>
                  </a:cubicBezTo>
                  <a:cubicBezTo>
                    <a:pt x="54000" y="115200"/>
                    <a:pt x="78000" y="120000"/>
                    <a:pt x="102000" y="110400"/>
                  </a:cubicBezTo>
                  <a:cubicBezTo>
                    <a:pt x="114000" y="108000"/>
                    <a:pt x="120000" y="100800"/>
                    <a:pt x="108000" y="96000"/>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 name="Google Shape;81;p14"/>
            <p:cNvSpPr/>
            <p:nvPr/>
          </p:nvSpPr>
          <p:spPr>
            <a:xfrm>
              <a:off x="1403350" y="1620838"/>
              <a:ext cx="271500" cy="104700"/>
            </a:xfrm>
            <a:custGeom>
              <a:avLst/>
              <a:gdLst/>
              <a:ahLst/>
              <a:cxnLst/>
              <a:rect l="l" t="t" r="r" b="b"/>
              <a:pathLst>
                <a:path w="120000" h="120000" extrusionOk="0">
                  <a:moveTo>
                    <a:pt x="80000" y="22500"/>
                  </a:moveTo>
                  <a:cubicBezTo>
                    <a:pt x="68571" y="30000"/>
                    <a:pt x="60000" y="45000"/>
                    <a:pt x="45714" y="45000"/>
                  </a:cubicBezTo>
                  <a:cubicBezTo>
                    <a:pt x="31428" y="37500"/>
                    <a:pt x="25714" y="30000"/>
                    <a:pt x="17142" y="0"/>
                  </a:cubicBezTo>
                  <a:cubicBezTo>
                    <a:pt x="17142" y="0"/>
                    <a:pt x="17142" y="0"/>
                    <a:pt x="17142" y="0"/>
                  </a:cubicBezTo>
                  <a:cubicBezTo>
                    <a:pt x="0" y="37500"/>
                    <a:pt x="22857" y="82500"/>
                    <a:pt x="34285" y="97500"/>
                  </a:cubicBezTo>
                  <a:cubicBezTo>
                    <a:pt x="62857" y="120000"/>
                    <a:pt x="91428" y="37500"/>
                    <a:pt x="117142" y="90000"/>
                  </a:cubicBezTo>
                  <a:cubicBezTo>
                    <a:pt x="117142" y="90000"/>
                    <a:pt x="120000" y="90000"/>
                    <a:pt x="120000" y="82500"/>
                  </a:cubicBezTo>
                  <a:cubicBezTo>
                    <a:pt x="117142" y="30000"/>
                    <a:pt x="100000" y="15000"/>
                    <a:pt x="80000" y="22500"/>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 name="Google Shape;82;p14"/>
            <p:cNvSpPr/>
            <p:nvPr/>
          </p:nvSpPr>
          <p:spPr>
            <a:xfrm>
              <a:off x="2424113" y="1633538"/>
              <a:ext cx="303300" cy="201600"/>
            </a:xfrm>
            <a:custGeom>
              <a:avLst/>
              <a:gdLst/>
              <a:ahLst/>
              <a:cxnLst/>
              <a:rect l="l" t="t" r="r" b="b"/>
              <a:pathLst>
                <a:path w="120000" h="120000" extrusionOk="0">
                  <a:moveTo>
                    <a:pt x="112340" y="7741"/>
                  </a:moveTo>
                  <a:cubicBezTo>
                    <a:pt x="102127" y="34838"/>
                    <a:pt x="97021" y="38709"/>
                    <a:pt x="79148" y="38709"/>
                  </a:cubicBezTo>
                  <a:cubicBezTo>
                    <a:pt x="66382" y="38709"/>
                    <a:pt x="56170" y="34838"/>
                    <a:pt x="43404" y="30967"/>
                  </a:cubicBezTo>
                  <a:cubicBezTo>
                    <a:pt x="17872" y="27096"/>
                    <a:pt x="0" y="61935"/>
                    <a:pt x="10212" y="92903"/>
                  </a:cubicBezTo>
                  <a:cubicBezTo>
                    <a:pt x="12765" y="92903"/>
                    <a:pt x="20425" y="120000"/>
                    <a:pt x="20425" y="120000"/>
                  </a:cubicBezTo>
                  <a:cubicBezTo>
                    <a:pt x="20425" y="89032"/>
                    <a:pt x="22978" y="58064"/>
                    <a:pt x="38297" y="54193"/>
                  </a:cubicBezTo>
                  <a:cubicBezTo>
                    <a:pt x="48510" y="54193"/>
                    <a:pt x="61276" y="61935"/>
                    <a:pt x="74042" y="61935"/>
                  </a:cubicBezTo>
                  <a:cubicBezTo>
                    <a:pt x="94468" y="65806"/>
                    <a:pt x="120000" y="54193"/>
                    <a:pt x="120000" y="15483"/>
                  </a:cubicBezTo>
                  <a:cubicBezTo>
                    <a:pt x="120000" y="7741"/>
                    <a:pt x="114893" y="0"/>
                    <a:pt x="112340" y="7741"/>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3" name="Google Shape;83;p14"/>
            <p:cNvSpPr/>
            <p:nvPr/>
          </p:nvSpPr>
          <p:spPr>
            <a:xfrm>
              <a:off x="1720850" y="2055813"/>
              <a:ext cx="877800" cy="439800"/>
            </a:xfrm>
            <a:custGeom>
              <a:avLst/>
              <a:gdLst/>
              <a:ahLst/>
              <a:cxnLst/>
              <a:rect l="l" t="t" r="r" b="b"/>
              <a:pathLst>
                <a:path w="120000" h="120000" extrusionOk="0">
                  <a:moveTo>
                    <a:pt x="111176" y="15882"/>
                  </a:moveTo>
                  <a:cubicBezTo>
                    <a:pt x="111176" y="15882"/>
                    <a:pt x="111176" y="15882"/>
                    <a:pt x="111176" y="15882"/>
                  </a:cubicBezTo>
                  <a:cubicBezTo>
                    <a:pt x="111176" y="15882"/>
                    <a:pt x="111176" y="14117"/>
                    <a:pt x="111176" y="14117"/>
                  </a:cubicBezTo>
                  <a:cubicBezTo>
                    <a:pt x="112941" y="5294"/>
                    <a:pt x="110294" y="0"/>
                    <a:pt x="108529" y="7058"/>
                  </a:cubicBezTo>
                  <a:cubicBezTo>
                    <a:pt x="100588" y="47647"/>
                    <a:pt x="79411" y="74117"/>
                    <a:pt x="60000" y="84705"/>
                  </a:cubicBezTo>
                  <a:cubicBezTo>
                    <a:pt x="50294" y="88235"/>
                    <a:pt x="37941" y="90000"/>
                    <a:pt x="28235" y="86470"/>
                  </a:cubicBezTo>
                  <a:cubicBezTo>
                    <a:pt x="17647" y="84705"/>
                    <a:pt x="8823" y="74117"/>
                    <a:pt x="0" y="67058"/>
                  </a:cubicBezTo>
                  <a:cubicBezTo>
                    <a:pt x="0" y="67058"/>
                    <a:pt x="0" y="68823"/>
                    <a:pt x="0" y="68823"/>
                  </a:cubicBezTo>
                  <a:cubicBezTo>
                    <a:pt x="5294" y="86470"/>
                    <a:pt x="16764" y="93529"/>
                    <a:pt x="26470" y="97058"/>
                  </a:cubicBezTo>
                  <a:cubicBezTo>
                    <a:pt x="37941" y="104117"/>
                    <a:pt x="51176" y="105882"/>
                    <a:pt x="62647" y="100588"/>
                  </a:cubicBezTo>
                  <a:cubicBezTo>
                    <a:pt x="75882" y="93529"/>
                    <a:pt x="89117" y="81176"/>
                    <a:pt x="97941" y="61764"/>
                  </a:cubicBezTo>
                  <a:cubicBezTo>
                    <a:pt x="91764" y="77647"/>
                    <a:pt x="82941" y="90000"/>
                    <a:pt x="71470" y="98823"/>
                  </a:cubicBezTo>
                  <a:cubicBezTo>
                    <a:pt x="62647" y="104117"/>
                    <a:pt x="53823" y="105882"/>
                    <a:pt x="45000" y="105882"/>
                  </a:cubicBezTo>
                  <a:cubicBezTo>
                    <a:pt x="36176" y="105882"/>
                    <a:pt x="28235" y="98823"/>
                    <a:pt x="19411" y="98823"/>
                  </a:cubicBezTo>
                  <a:cubicBezTo>
                    <a:pt x="18529" y="98823"/>
                    <a:pt x="17647" y="100588"/>
                    <a:pt x="18529" y="102352"/>
                  </a:cubicBezTo>
                  <a:cubicBezTo>
                    <a:pt x="25588" y="114705"/>
                    <a:pt x="36176" y="116470"/>
                    <a:pt x="45000" y="118235"/>
                  </a:cubicBezTo>
                  <a:cubicBezTo>
                    <a:pt x="55588" y="120000"/>
                    <a:pt x="65294" y="116470"/>
                    <a:pt x="75000" y="109411"/>
                  </a:cubicBezTo>
                  <a:cubicBezTo>
                    <a:pt x="83823" y="104117"/>
                    <a:pt x="92647" y="93529"/>
                    <a:pt x="99705" y="79411"/>
                  </a:cubicBezTo>
                  <a:cubicBezTo>
                    <a:pt x="109411" y="63529"/>
                    <a:pt x="113823" y="42352"/>
                    <a:pt x="118235" y="19411"/>
                  </a:cubicBezTo>
                  <a:cubicBezTo>
                    <a:pt x="120000" y="10588"/>
                    <a:pt x="112941" y="7058"/>
                    <a:pt x="111176" y="15882"/>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4" name="Google Shape;84;p14"/>
            <p:cNvSpPr/>
            <p:nvPr/>
          </p:nvSpPr>
          <p:spPr>
            <a:xfrm>
              <a:off x="1933575" y="2438401"/>
              <a:ext cx="141300" cy="155700"/>
            </a:xfrm>
            <a:custGeom>
              <a:avLst/>
              <a:gdLst/>
              <a:ahLst/>
              <a:cxnLst/>
              <a:rect l="l" t="t" r="r" b="b"/>
              <a:pathLst>
                <a:path w="120000" h="120000" extrusionOk="0">
                  <a:moveTo>
                    <a:pt x="87272" y="110000"/>
                  </a:moveTo>
                  <a:cubicBezTo>
                    <a:pt x="70909" y="110000"/>
                    <a:pt x="16363" y="120000"/>
                    <a:pt x="16363" y="90000"/>
                  </a:cubicBezTo>
                  <a:cubicBezTo>
                    <a:pt x="16363" y="70000"/>
                    <a:pt x="0" y="10000"/>
                    <a:pt x="38181" y="10000"/>
                  </a:cubicBezTo>
                  <a:cubicBezTo>
                    <a:pt x="54545" y="5000"/>
                    <a:pt x="109090" y="0"/>
                    <a:pt x="109090" y="30000"/>
                  </a:cubicBezTo>
                  <a:cubicBezTo>
                    <a:pt x="109090" y="45000"/>
                    <a:pt x="120000" y="110000"/>
                    <a:pt x="87272" y="110000"/>
                  </a:cubicBezTo>
                  <a:close/>
                  <a:moveTo>
                    <a:pt x="38181" y="25000"/>
                  </a:moveTo>
                  <a:cubicBezTo>
                    <a:pt x="27272" y="25000"/>
                    <a:pt x="32727" y="80000"/>
                    <a:pt x="32727" y="90000"/>
                  </a:cubicBezTo>
                  <a:cubicBezTo>
                    <a:pt x="32727" y="95000"/>
                    <a:pt x="87272" y="95000"/>
                    <a:pt x="87272" y="95000"/>
                  </a:cubicBezTo>
                  <a:cubicBezTo>
                    <a:pt x="98181" y="95000"/>
                    <a:pt x="92727" y="35000"/>
                    <a:pt x="92727" y="30000"/>
                  </a:cubicBezTo>
                  <a:cubicBezTo>
                    <a:pt x="92727" y="20000"/>
                    <a:pt x="43636" y="25000"/>
                    <a:pt x="38181" y="25000"/>
                  </a:cubicBezTo>
                  <a:cubicBezTo>
                    <a:pt x="38181" y="25000"/>
                    <a:pt x="38181" y="25000"/>
                    <a:pt x="38181" y="25000"/>
                  </a:cubicBezTo>
                  <a:cubicBezTo>
                    <a:pt x="32727" y="25000"/>
                    <a:pt x="38181" y="25000"/>
                    <a:pt x="38181" y="25000"/>
                  </a:cubicBezTo>
                  <a:close/>
                </a:path>
              </a:pathLst>
            </a:custGeom>
            <a:solidFill>
              <a:srgbClr val="E691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5" name="Google Shape;85;p14"/>
            <p:cNvSpPr/>
            <p:nvPr/>
          </p:nvSpPr>
          <p:spPr>
            <a:xfrm>
              <a:off x="1965325" y="2463801"/>
              <a:ext cx="84000" cy="96900"/>
            </a:xfrm>
            <a:custGeom>
              <a:avLst/>
              <a:gdLst/>
              <a:ahLst/>
              <a:cxnLst/>
              <a:rect l="l" t="t" r="r" b="b"/>
              <a:pathLst>
                <a:path w="120000" h="120000" extrusionOk="0">
                  <a:moveTo>
                    <a:pt x="18461" y="8000"/>
                  </a:moveTo>
                  <a:cubicBezTo>
                    <a:pt x="0" y="8000"/>
                    <a:pt x="9230" y="96000"/>
                    <a:pt x="9230" y="112000"/>
                  </a:cubicBezTo>
                  <a:cubicBezTo>
                    <a:pt x="9230" y="120000"/>
                    <a:pt x="101538" y="120000"/>
                    <a:pt x="101538" y="120000"/>
                  </a:cubicBezTo>
                  <a:cubicBezTo>
                    <a:pt x="120000" y="120000"/>
                    <a:pt x="110769" y="24000"/>
                    <a:pt x="110769" y="16000"/>
                  </a:cubicBezTo>
                  <a:cubicBezTo>
                    <a:pt x="110769" y="0"/>
                    <a:pt x="27692" y="8000"/>
                    <a:pt x="18461" y="8000"/>
                  </a:cubicBezTo>
                  <a:cubicBezTo>
                    <a:pt x="18461" y="8000"/>
                    <a:pt x="18461" y="8000"/>
                    <a:pt x="18461" y="8000"/>
                  </a:cubicBezTo>
                  <a:cubicBezTo>
                    <a:pt x="9230" y="8000"/>
                    <a:pt x="18461" y="8000"/>
                    <a:pt x="18461" y="8000"/>
                  </a:cubicBezTo>
                  <a:close/>
                </a:path>
              </a:pathLst>
            </a:custGeom>
            <a:solidFill>
              <a:srgbClr val="FFE5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6" name="Google Shape;86;p14"/>
            <p:cNvSpPr/>
            <p:nvPr/>
          </p:nvSpPr>
          <p:spPr>
            <a:xfrm>
              <a:off x="1384300" y="1439863"/>
              <a:ext cx="1433400" cy="1671600"/>
            </a:xfrm>
            <a:custGeom>
              <a:avLst/>
              <a:gdLst/>
              <a:ahLst/>
              <a:cxnLst/>
              <a:rect l="l" t="t" r="r" b="b"/>
              <a:pathLst>
                <a:path w="120000" h="120000" extrusionOk="0">
                  <a:moveTo>
                    <a:pt x="118378" y="76744"/>
                  </a:moveTo>
                  <a:cubicBezTo>
                    <a:pt x="119459" y="67906"/>
                    <a:pt x="118918" y="60930"/>
                    <a:pt x="115135" y="53488"/>
                  </a:cubicBezTo>
                  <a:cubicBezTo>
                    <a:pt x="114054" y="51627"/>
                    <a:pt x="114594" y="52093"/>
                    <a:pt x="115675" y="50232"/>
                  </a:cubicBezTo>
                  <a:cubicBezTo>
                    <a:pt x="116216" y="49302"/>
                    <a:pt x="116216" y="47906"/>
                    <a:pt x="116756" y="46976"/>
                  </a:cubicBezTo>
                  <a:cubicBezTo>
                    <a:pt x="117297" y="44186"/>
                    <a:pt x="117837" y="41395"/>
                    <a:pt x="117837" y="38604"/>
                  </a:cubicBezTo>
                  <a:cubicBezTo>
                    <a:pt x="117837" y="36744"/>
                    <a:pt x="117837" y="33953"/>
                    <a:pt x="115675" y="33488"/>
                  </a:cubicBezTo>
                  <a:cubicBezTo>
                    <a:pt x="112432" y="33023"/>
                    <a:pt x="111891" y="35813"/>
                    <a:pt x="111351" y="37674"/>
                  </a:cubicBezTo>
                  <a:cubicBezTo>
                    <a:pt x="110270" y="40000"/>
                    <a:pt x="109189" y="42325"/>
                    <a:pt x="106486" y="43720"/>
                  </a:cubicBezTo>
                  <a:cubicBezTo>
                    <a:pt x="105405" y="44651"/>
                    <a:pt x="104324" y="45581"/>
                    <a:pt x="103243" y="45581"/>
                  </a:cubicBezTo>
                  <a:cubicBezTo>
                    <a:pt x="102702" y="45581"/>
                    <a:pt x="98918" y="45116"/>
                    <a:pt x="98918" y="45116"/>
                  </a:cubicBezTo>
                  <a:cubicBezTo>
                    <a:pt x="98378" y="44651"/>
                    <a:pt x="98918" y="41860"/>
                    <a:pt x="98378" y="40930"/>
                  </a:cubicBezTo>
                  <a:cubicBezTo>
                    <a:pt x="98378" y="39534"/>
                    <a:pt x="97837" y="38139"/>
                    <a:pt x="97837" y="36744"/>
                  </a:cubicBezTo>
                  <a:cubicBezTo>
                    <a:pt x="96756" y="33953"/>
                    <a:pt x="95675" y="30697"/>
                    <a:pt x="95135" y="27906"/>
                  </a:cubicBezTo>
                  <a:cubicBezTo>
                    <a:pt x="94594" y="26511"/>
                    <a:pt x="92972" y="23255"/>
                    <a:pt x="95135" y="22790"/>
                  </a:cubicBezTo>
                  <a:cubicBezTo>
                    <a:pt x="96216" y="22325"/>
                    <a:pt x="97297" y="23255"/>
                    <a:pt x="97837" y="23720"/>
                  </a:cubicBezTo>
                  <a:cubicBezTo>
                    <a:pt x="99459" y="24186"/>
                    <a:pt x="101081" y="25116"/>
                    <a:pt x="102702" y="25116"/>
                  </a:cubicBezTo>
                  <a:cubicBezTo>
                    <a:pt x="108108" y="26046"/>
                    <a:pt x="114054" y="23255"/>
                    <a:pt x="115135" y="18604"/>
                  </a:cubicBezTo>
                  <a:cubicBezTo>
                    <a:pt x="116756" y="12558"/>
                    <a:pt x="109729" y="7906"/>
                    <a:pt x="103783" y="6046"/>
                  </a:cubicBezTo>
                  <a:cubicBezTo>
                    <a:pt x="97837" y="3720"/>
                    <a:pt x="90270" y="3720"/>
                    <a:pt x="84864" y="6976"/>
                  </a:cubicBezTo>
                  <a:cubicBezTo>
                    <a:pt x="84324" y="7441"/>
                    <a:pt x="83243" y="7906"/>
                    <a:pt x="82702" y="8372"/>
                  </a:cubicBezTo>
                  <a:cubicBezTo>
                    <a:pt x="81081" y="8837"/>
                    <a:pt x="83243" y="8837"/>
                    <a:pt x="81081" y="8372"/>
                  </a:cubicBezTo>
                  <a:cubicBezTo>
                    <a:pt x="79459" y="7906"/>
                    <a:pt x="78378" y="6511"/>
                    <a:pt x="76756" y="6046"/>
                  </a:cubicBezTo>
                  <a:cubicBezTo>
                    <a:pt x="74594" y="4651"/>
                    <a:pt x="71891" y="3255"/>
                    <a:pt x="69189" y="2790"/>
                  </a:cubicBezTo>
                  <a:cubicBezTo>
                    <a:pt x="62702" y="465"/>
                    <a:pt x="55675" y="0"/>
                    <a:pt x="48648" y="1395"/>
                  </a:cubicBezTo>
                  <a:cubicBezTo>
                    <a:pt x="45945" y="1860"/>
                    <a:pt x="43243" y="2325"/>
                    <a:pt x="40540" y="3255"/>
                  </a:cubicBezTo>
                  <a:cubicBezTo>
                    <a:pt x="39459" y="3720"/>
                    <a:pt x="37837" y="5116"/>
                    <a:pt x="36216" y="5581"/>
                  </a:cubicBezTo>
                  <a:cubicBezTo>
                    <a:pt x="34594" y="6046"/>
                    <a:pt x="36756" y="6046"/>
                    <a:pt x="34594" y="5116"/>
                  </a:cubicBezTo>
                  <a:cubicBezTo>
                    <a:pt x="33513" y="5116"/>
                    <a:pt x="32432" y="4186"/>
                    <a:pt x="31891" y="3720"/>
                  </a:cubicBezTo>
                  <a:cubicBezTo>
                    <a:pt x="25945" y="465"/>
                    <a:pt x="18918" y="0"/>
                    <a:pt x="12432" y="1860"/>
                  </a:cubicBezTo>
                  <a:cubicBezTo>
                    <a:pt x="6486" y="3720"/>
                    <a:pt x="0" y="7906"/>
                    <a:pt x="540" y="13953"/>
                  </a:cubicBezTo>
                  <a:cubicBezTo>
                    <a:pt x="540" y="19534"/>
                    <a:pt x="7027" y="22790"/>
                    <a:pt x="12972" y="21860"/>
                  </a:cubicBezTo>
                  <a:cubicBezTo>
                    <a:pt x="14594" y="21395"/>
                    <a:pt x="16216" y="20930"/>
                    <a:pt x="17297" y="20000"/>
                  </a:cubicBezTo>
                  <a:cubicBezTo>
                    <a:pt x="18378" y="19534"/>
                    <a:pt x="18918" y="19069"/>
                    <a:pt x="19459" y="19069"/>
                  </a:cubicBezTo>
                  <a:cubicBezTo>
                    <a:pt x="22162" y="19534"/>
                    <a:pt x="21081" y="22325"/>
                    <a:pt x="20000" y="23720"/>
                  </a:cubicBezTo>
                  <a:cubicBezTo>
                    <a:pt x="17297" y="28372"/>
                    <a:pt x="14594" y="33488"/>
                    <a:pt x="14054" y="39069"/>
                  </a:cubicBezTo>
                  <a:cubicBezTo>
                    <a:pt x="10810" y="52558"/>
                    <a:pt x="22162" y="64186"/>
                    <a:pt x="35675" y="70232"/>
                  </a:cubicBezTo>
                  <a:cubicBezTo>
                    <a:pt x="31351" y="76744"/>
                    <a:pt x="31351" y="85116"/>
                    <a:pt x="31891" y="92558"/>
                  </a:cubicBezTo>
                  <a:cubicBezTo>
                    <a:pt x="32432" y="94883"/>
                    <a:pt x="32972" y="97674"/>
                    <a:pt x="32972" y="100000"/>
                  </a:cubicBezTo>
                  <a:cubicBezTo>
                    <a:pt x="33513" y="101395"/>
                    <a:pt x="34054" y="103255"/>
                    <a:pt x="33513" y="104186"/>
                  </a:cubicBezTo>
                  <a:cubicBezTo>
                    <a:pt x="32972" y="105581"/>
                    <a:pt x="31891" y="105581"/>
                    <a:pt x="30810" y="106976"/>
                  </a:cubicBezTo>
                  <a:cubicBezTo>
                    <a:pt x="28648" y="109302"/>
                    <a:pt x="29189" y="112558"/>
                    <a:pt x="31891" y="114418"/>
                  </a:cubicBezTo>
                  <a:cubicBezTo>
                    <a:pt x="34594" y="116279"/>
                    <a:pt x="38918" y="116279"/>
                    <a:pt x="42162" y="115813"/>
                  </a:cubicBezTo>
                  <a:cubicBezTo>
                    <a:pt x="49729" y="114883"/>
                    <a:pt x="47567" y="109302"/>
                    <a:pt x="48108" y="104186"/>
                  </a:cubicBezTo>
                  <a:cubicBezTo>
                    <a:pt x="48648" y="101860"/>
                    <a:pt x="48648" y="94883"/>
                    <a:pt x="51891" y="93488"/>
                  </a:cubicBezTo>
                  <a:cubicBezTo>
                    <a:pt x="54054" y="92093"/>
                    <a:pt x="57297" y="94883"/>
                    <a:pt x="58378" y="96744"/>
                  </a:cubicBezTo>
                  <a:cubicBezTo>
                    <a:pt x="60540" y="99069"/>
                    <a:pt x="61621" y="100930"/>
                    <a:pt x="61621" y="103720"/>
                  </a:cubicBezTo>
                  <a:cubicBezTo>
                    <a:pt x="62162" y="107441"/>
                    <a:pt x="61081" y="111627"/>
                    <a:pt x="61621" y="115348"/>
                  </a:cubicBezTo>
                  <a:cubicBezTo>
                    <a:pt x="61621" y="119069"/>
                    <a:pt x="65405" y="120000"/>
                    <a:pt x="69189" y="120000"/>
                  </a:cubicBezTo>
                  <a:cubicBezTo>
                    <a:pt x="74594" y="120000"/>
                    <a:pt x="84864" y="115813"/>
                    <a:pt x="78378" y="110232"/>
                  </a:cubicBezTo>
                  <a:cubicBezTo>
                    <a:pt x="77297" y="109767"/>
                    <a:pt x="76216" y="109302"/>
                    <a:pt x="75675" y="108372"/>
                  </a:cubicBezTo>
                  <a:cubicBezTo>
                    <a:pt x="75135" y="107441"/>
                    <a:pt x="75675" y="106046"/>
                    <a:pt x="75675" y="105116"/>
                  </a:cubicBezTo>
                  <a:cubicBezTo>
                    <a:pt x="75675" y="103720"/>
                    <a:pt x="75135" y="99069"/>
                    <a:pt x="76756" y="97674"/>
                  </a:cubicBezTo>
                  <a:cubicBezTo>
                    <a:pt x="77297" y="96744"/>
                    <a:pt x="80540" y="96279"/>
                    <a:pt x="81621" y="95813"/>
                  </a:cubicBezTo>
                  <a:cubicBezTo>
                    <a:pt x="83783" y="94883"/>
                    <a:pt x="85945" y="93953"/>
                    <a:pt x="88648" y="93023"/>
                  </a:cubicBezTo>
                  <a:cubicBezTo>
                    <a:pt x="92972" y="91162"/>
                    <a:pt x="96756" y="88372"/>
                    <a:pt x="100540" y="85581"/>
                  </a:cubicBezTo>
                  <a:cubicBezTo>
                    <a:pt x="100540" y="90232"/>
                    <a:pt x="100000" y="94418"/>
                    <a:pt x="100000" y="99069"/>
                  </a:cubicBezTo>
                  <a:cubicBezTo>
                    <a:pt x="100000" y="104651"/>
                    <a:pt x="110810" y="105116"/>
                    <a:pt x="115135" y="102790"/>
                  </a:cubicBezTo>
                  <a:cubicBezTo>
                    <a:pt x="117297" y="101860"/>
                    <a:pt x="118918" y="100000"/>
                    <a:pt x="118378" y="97674"/>
                  </a:cubicBezTo>
                  <a:cubicBezTo>
                    <a:pt x="118378" y="95813"/>
                    <a:pt x="117297" y="94883"/>
                    <a:pt x="116216" y="93953"/>
                  </a:cubicBezTo>
                  <a:cubicBezTo>
                    <a:pt x="115675" y="93488"/>
                    <a:pt x="115135" y="93488"/>
                    <a:pt x="114594" y="93023"/>
                  </a:cubicBezTo>
                  <a:cubicBezTo>
                    <a:pt x="113513" y="91162"/>
                    <a:pt x="115675" y="86976"/>
                    <a:pt x="116216" y="85581"/>
                  </a:cubicBezTo>
                  <a:cubicBezTo>
                    <a:pt x="117297" y="82325"/>
                    <a:pt x="118378" y="79534"/>
                    <a:pt x="118378" y="76744"/>
                  </a:cubicBezTo>
                  <a:cubicBezTo>
                    <a:pt x="120000" y="64651"/>
                    <a:pt x="118378" y="78604"/>
                    <a:pt x="118378" y="76744"/>
                  </a:cubicBezTo>
                  <a:close/>
                  <a:moveTo>
                    <a:pt x="111351" y="48372"/>
                  </a:moveTo>
                  <a:cubicBezTo>
                    <a:pt x="109729" y="50697"/>
                    <a:pt x="109189" y="49302"/>
                    <a:pt x="106486" y="48372"/>
                  </a:cubicBezTo>
                  <a:cubicBezTo>
                    <a:pt x="109189" y="46976"/>
                    <a:pt x="111351" y="45116"/>
                    <a:pt x="112972" y="43255"/>
                  </a:cubicBezTo>
                  <a:cubicBezTo>
                    <a:pt x="112432" y="45116"/>
                    <a:pt x="112432" y="46511"/>
                    <a:pt x="111351" y="48372"/>
                  </a:cubicBezTo>
                  <a:close/>
                  <a:moveTo>
                    <a:pt x="18378" y="37209"/>
                  </a:moveTo>
                  <a:cubicBezTo>
                    <a:pt x="20000" y="33023"/>
                    <a:pt x="22702" y="28837"/>
                    <a:pt x="24324" y="24186"/>
                  </a:cubicBezTo>
                  <a:cubicBezTo>
                    <a:pt x="25945" y="20465"/>
                    <a:pt x="24864" y="14418"/>
                    <a:pt x="18918" y="15348"/>
                  </a:cubicBezTo>
                  <a:cubicBezTo>
                    <a:pt x="14054" y="15813"/>
                    <a:pt x="10810" y="20465"/>
                    <a:pt x="5945" y="16279"/>
                  </a:cubicBezTo>
                  <a:cubicBezTo>
                    <a:pt x="1081" y="11627"/>
                    <a:pt x="9189" y="6976"/>
                    <a:pt x="13513" y="5581"/>
                  </a:cubicBezTo>
                  <a:cubicBezTo>
                    <a:pt x="20000" y="3255"/>
                    <a:pt x="27027" y="4651"/>
                    <a:pt x="31891" y="8837"/>
                  </a:cubicBezTo>
                  <a:cubicBezTo>
                    <a:pt x="33513" y="9767"/>
                    <a:pt x="34054" y="10697"/>
                    <a:pt x="36216" y="10232"/>
                  </a:cubicBezTo>
                  <a:cubicBezTo>
                    <a:pt x="37297" y="9767"/>
                    <a:pt x="38378" y="8837"/>
                    <a:pt x="39459" y="8372"/>
                  </a:cubicBezTo>
                  <a:cubicBezTo>
                    <a:pt x="41081" y="7441"/>
                    <a:pt x="42702" y="6511"/>
                    <a:pt x="44864" y="6046"/>
                  </a:cubicBezTo>
                  <a:cubicBezTo>
                    <a:pt x="51351" y="3720"/>
                    <a:pt x="58378" y="4186"/>
                    <a:pt x="65405" y="5581"/>
                  </a:cubicBezTo>
                  <a:cubicBezTo>
                    <a:pt x="68108" y="6046"/>
                    <a:pt x="71351" y="6976"/>
                    <a:pt x="74054" y="8372"/>
                  </a:cubicBezTo>
                  <a:cubicBezTo>
                    <a:pt x="75675" y="8837"/>
                    <a:pt x="76756" y="9767"/>
                    <a:pt x="77837" y="10697"/>
                  </a:cubicBezTo>
                  <a:cubicBezTo>
                    <a:pt x="78918" y="11162"/>
                    <a:pt x="80540" y="13488"/>
                    <a:pt x="81621" y="13488"/>
                  </a:cubicBezTo>
                  <a:cubicBezTo>
                    <a:pt x="83243" y="13953"/>
                    <a:pt x="84324" y="12093"/>
                    <a:pt x="85405" y="11627"/>
                  </a:cubicBezTo>
                  <a:cubicBezTo>
                    <a:pt x="87567" y="9767"/>
                    <a:pt x="89729" y="8837"/>
                    <a:pt x="92972" y="8372"/>
                  </a:cubicBezTo>
                  <a:cubicBezTo>
                    <a:pt x="98918" y="7906"/>
                    <a:pt x="106486" y="9767"/>
                    <a:pt x="109729" y="13953"/>
                  </a:cubicBezTo>
                  <a:cubicBezTo>
                    <a:pt x="112972" y="18604"/>
                    <a:pt x="108108" y="22325"/>
                    <a:pt x="103243" y="21395"/>
                  </a:cubicBezTo>
                  <a:cubicBezTo>
                    <a:pt x="98918" y="20930"/>
                    <a:pt x="92972" y="16279"/>
                    <a:pt x="90270" y="21860"/>
                  </a:cubicBezTo>
                  <a:cubicBezTo>
                    <a:pt x="89189" y="25116"/>
                    <a:pt x="90810" y="28837"/>
                    <a:pt x="91891" y="31627"/>
                  </a:cubicBezTo>
                  <a:cubicBezTo>
                    <a:pt x="95675" y="42325"/>
                    <a:pt x="96216" y="53023"/>
                    <a:pt x="85945" y="61395"/>
                  </a:cubicBezTo>
                  <a:cubicBezTo>
                    <a:pt x="68108" y="75813"/>
                    <a:pt x="35135" y="73023"/>
                    <a:pt x="21621" y="54883"/>
                  </a:cubicBezTo>
                  <a:cubicBezTo>
                    <a:pt x="17297" y="48372"/>
                    <a:pt x="16756" y="43255"/>
                    <a:pt x="18378" y="37209"/>
                  </a:cubicBezTo>
                  <a:close/>
                  <a:moveTo>
                    <a:pt x="114054" y="76279"/>
                  </a:moveTo>
                  <a:cubicBezTo>
                    <a:pt x="113513" y="81860"/>
                    <a:pt x="108648" y="89302"/>
                    <a:pt x="110810" y="94418"/>
                  </a:cubicBezTo>
                  <a:cubicBezTo>
                    <a:pt x="111351" y="95813"/>
                    <a:pt x="111891" y="95813"/>
                    <a:pt x="112972" y="96744"/>
                  </a:cubicBezTo>
                  <a:cubicBezTo>
                    <a:pt x="114594" y="98139"/>
                    <a:pt x="114054" y="99534"/>
                    <a:pt x="111351" y="100000"/>
                  </a:cubicBezTo>
                  <a:cubicBezTo>
                    <a:pt x="110270" y="100465"/>
                    <a:pt x="108648" y="100465"/>
                    <a:pt x="107027" y="100000"/>
                  </a:cubicBezTo>
                  <a:cubicBezTo>
                    <a:pt x="105405" y="100000"/>
                    <a:pt x="104864" y="100000"/>
                    <a:pt x="104864" y="98604"/>
                  </a:cubicBezTo>
                  <a:cubicBezTo>
                    <a:pt x="104324" y="96744"/>
                    <a:pt x="104864" y="94418"/>
                    <a:pt x="104864" y="92558"/>
                  </a:cubicBezTo>
                  <a:cubicBezTo>
                    <a:pt x="104864" y="89302"/>
                    <a:pt x="104864" y="86511"/>
                    <a:pt x="104324" y="83720"/>
                  </a:cubicBezTo>
                  <a:cubicBezTo>
                    <a:pt x="104324" y="80465"/>
                    <a:pt x="104864" y="76279"/>
                    <a:pt x="102162" y="73953"/>
                  </a:cubicBezTo>
                  <a:cubicBezTo>
                    <a:pt x="101081" y="72558"/>
                    <a:pt x="98378" y="71627"/>
                    <a:pt x="96216" y="72558"/>
                  </a:cubicBezTo>
                  <a:cubicBezTo>
                    <a:pt x="94054" y="73953"/>
                    <a:pt x="96756" y="74418"/>
                    <a:pt x="98378" y="74883"/>
                  </a:cubicBezTo>
                  <a:cubicBezTo>
                    <a:pt x="102162" y="75348"/>
                    <a:pt x="101621" y="78139"/>
                    <a:pt x="99459" y="80930"/>
                  </a:cubicBezTo>
                  <a:cubicBezTo>
                    <a:pt x="97297" y="83720"/>
                    <a:pt x="94054" y="86046"/>
                    <a:pt x="90810" y="87906"/>
                  </a:cubicBezTo>
                  <a:cubicBezTo>
                    <a:pt x="86486" y="90697"/>
                    <a:pt x="80540" y="93488"/>
                    <a:pt x="75135" y="93953"/>
                  </a:cubicBezTo>
                  <a:cubicBezTo>
                    <a:pt x="75135" y="91162"/>
                    <a:pt x="75135" y="87906"/>
                    <a:pt x="74594" y="85581"/>
                  </a:cubicBezTo>
                  <a:cubicBezTo>
                    <a:pt x="73513" y="82325"/>
                    <a:pt x="72432" y="84186"/>
                    <a:pt x="72432" y="86511"/>
                  </a:cubicBezTo>
                  <a:cubicBezTo>
                    <a:pt x="71891" y="89302"/>
                    <a:pt x="72432" y="92093"/>
                    <a:pt x="72432" y="94883"/>
                  </a:cubicBezTo>
                  <a:cubicBezTo>
                    <a:pt x="72432" y="98139"/>
                    <a:pt x="71891" y="101860"/>
                    <a:pt x="71891" y="105116"/>
                  </a:cubicBezTo>
                  <a:cubicBezTo>
                    <a:pt x="71351" y="108372"/>
                    <a:pt x="70810" y="109767"/>
                    <a:pt x="74054" y="112093"/>
                  </a:cubicBezTo>
                  <a:cubicBezTo>
                    <a:pt x="77297" y="114418"/>
                    <a:pt x="75135" y="116279"/>
                    <a:pt x="71891" y="116279"/>
                  </a:cubicBezTo>
                  <a:cubicBezTo>
                    <a:pt x="70270" y="116279"/>
                    <a:pt x="68648" y="116279"/>
                    <a:pt x="67567" y="115813"/>
                  </a:cubicBezTo>
                  <a:cubicBezTo>
                    <a:pt x="65405" y="115348"/>
                    <a:pt x="65945" y="114883"/>
                    <a:pt x="66486" y="112558"/>
                  </a:cubicBezTo>
                  <a:cubicBezTo>
                    <a:pt x="66486" y="108837"/>
                    <a:pt x="66486" y="104651"/>
                    <a:pt x="65405" y="100930"/>
                  </a:cubicBezTo>
                  <a:cubicBezTo>
                    <a:pt x="64324" y="96279"/>
                    <a:pt x="61621" y="92093"/>
                    <a:pt x="56756" y="90232"/>
                  </a:cubicBezTo>
                  <a:cubicBezTo>
                    <a:pt x="54054" y="89302"/>
                    <a:pt x="48648" y="88372"/>
                    <a:pt x="45945" y="89767"/>
                  </a:cubicBezTo>
                  <a:cubicBezTo>
                    <a:pt x="43783" y="91162"/>
                    <a:pt x="45405" y="92093"/>
                    <a:pt x="47567" y="91627"/>
                  </a:cubicBezTo>
                  <a:cubicBezTo>
                    <a:pt x="45405" y="94883"/>
                    <a:pt x="44864" y="100000"/>
                    <a:pt x="44324" y="103720"/>
                  </a:cubicBezTo>
                  <a:cubicBezTo>
                    <a:pt x="43783" y="104651"/>
                    <a:pt x="43783" y="106046"/>
                    <a:pt x="43243" y="107441"/>
                  </a:cubicBezTo>
                  <a:cubicBezTo>
                    <a:pt x="43243" y="107906"/>
                    <a:pt x="43783" y="111162"/>
                    <a:pt x="43243" y="111627"/>
                  </a:cubicBezTo>
                  <a:cubicBezTo>
                    <a:pt x="42702" y="112558"/>
                    <a:pt x="39459" y="112558"/>
                    <a:pt x="37837" y="112558"/>
                  </a:cubicBezTo>
                  <a:cubicBezTo>
                    <a:pt x="35675" y="112093"/>
                    <a:pt x="32432" y="111162"/>
                    <a:pt x="34594" y="108837"/>
                  </a:cubicBezTo>
                  <a:cubicBezTo>
                    <a:pt x="35135" y="108372"/>
                    <a:pt x="36216" y="108372"/>
                    <a:pt x="36756" y="107441"/>
                  </a:cubicBezTo>
                  <a:cubicBezTo>
                    <a:pt x="37297" y="106511"/>
                    <a:pt x="37297" y="105116"/>
                    <a:pt x="37297" y="104186"/>
                  </a:cubicBezTo>
                  <a:cubicBezTo>
                    <a:pt x="37837" y="98604"/>
                    <a:pt x="36216" y="93023"/>
                    <a:pt x="36216" y="87441"/>
                  </a:cubicBezTo>
                  <a:cubicBezTo>
                    <a:pt x="35675" y="84186"/>
                    <a:pt x="35675" y="70232"/>
                    <a:pt x="42162" y="70697"/>
                  </a:cubicBezTo>
                  <a:cubicBezTo>
                    <a:pt x="43243" y="70697"/>
                    <a:pt x="44864" y="71627"/>
                    <a:pt x="46486" y="71627"/>
                  </a:cubicBezTo>
                  <a:cubicBezTo>
                    <a:pt x="48108" y="72093"/>
                    <a:pt x="50270" y="72558"/>
                    <a:pt x="51891" y="72558"/>
                  </a:cubicBezTo>
                  <a:cubicBezTo>
                    <a:pt x="56216" y="73023"/>
                    <a:pt x="60540" y="73023"/>
                    <a:pt x="64864" y="72558"/>
                  </a:cubicBezTo>
                  <a:cubicBezTo>
                    <a:pt x="72432" y="71162"/>
                    <a:pt x="80000" y="68372"/>
                    <a:pt x="85945" y="64186"/>
                  </a:cubicBezTo>
                  <a:cubicBezTo>
                    <a:pt x="88648" y="62325"/>
                    <a:pt x="90810" y="60465"/>
                    <a:pt x="92432" y="58139"/>
                  </a:cubicBezTo>
                  <a:cubicBezTo>
                    <a:pt x="93513" y="57209"/>
                    <a:pt x="94594" y="55813"/>
                    <a:pt x="95135" y="54418"/>
                  </a:cubicBezTo>
                  <a:cubicBezTo>
                    <a:pt x="95675" y="53488"/>
                    <a:pt x="96216" y="49302"/>
                    <a:pt x="96756" y="48837"/>
                  </a:cubicBezTo>
                  <a:cubicBezTo>
                    <a:pt x="98918" y="47441"/>
                    <a:pt x="105945" y="50232"/>
                    <a:pt x="107567" y="51162"/>
                  </a:cubicBezTo>
                  <a:cubicBezTo>
                    <a:pt x="109729" y="53023"/>
                    <a:pt x="111351" y="54883"/>
                    <a:pt x="112432" y="57209"/>
                  </a:cubicBezTo>
                  <a:cubicBezTo>
                    <a:pt x="115675" y="63255"/>
                    <a:pt x="115135" y="70232"/>
                    <a:pt x="114054" y="76279"/>
                  </a:cubicBezTo>
                  <a:cubicBezTo>
                    <a:pt x="113513" y="81860"/>
                    <a:pt x="115135" y="69767"/>
                    <a:pt x="114054" y="76279"/>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7" name="Google Shape;87;p14"/>
            <p:cNvSpPr/>
            <p:nvPr/>
          </p:nvSpPr>
          <p:spPr>
            <a:xfrm>
              <a:off x="1920875" y="2139951"/>
              <a:ext cx="193800" cy="77700"/>
            </a:xfrm>
            <a:custGeom>
              <a:avLst/>
              <a:gdLst/>
              <a:ahLst/>
              <a:cxnLst/>
              <a:rect l="l" t="t" r="r" b="b"/>
              <a:pathLst>
                <a:path w="120000" h="120000" extrusionOk="0">
                  <a:moveTo>
                    <a:pt x="84000" y="120000"/>
                  </a:moveTo>
                  <a:cubicBezTo>
                    <a:pt x="80000" y="120000"/>
                    <a:pt x="80000" y="120000"/>
                    <a:pt x="76000" y="120000"/>
                  </a:cubicBezTo>
                  <a:cubicBezTo>
                    <a:pt x="72000" y="120000"/>
                    <a:pt x="64000" y="110000"/>
                    <a:pt x="60000" y="100000"/>
                  </a:cubicBezTo>
                  <a:cubicBezTo>
                    <a:pt x="56000" y="110000"/>
                    <a:pt x="48000" y="110000"/>
                    <a:pt x="44000" y="120000"/>
                  </a:cubicBezTo>
                  <a:cubicBezTo>
                    <a:pt x="44000" y="120000"/>
                    <a:pt x="40000" y="120000"/>
                    <a:pt x="40000" y="120000"/>
                  </a:cubicBezTo>
                  <a:cubicBezTo>
                    <a:pt x="24000" y="120000"/>
                    <a:pt x="12000" y="100000"/>
                    <a:pt x="8000" y="70000"/>
                  </a:cubicBezTo>
                  <a:cubicBezTo>
                    <a:pt x="8000" y="60000"/>
                    <a:pt x="0" y="30000"/>
                    <a:pt x="8000" y="10000"/>
                  </a:cubicBezTo>
                  <a:cubicBezTo>
                    <a:pt x="8000" y="0"/>
                    <a:pt x="12000" y="0"/>
                    <a:pt x="12000" y="0"/>
                  </a:cubicBezTo>
                  <a:cubicBezTo>
                    <a:pt x="16000" y="0"/>
                    <a:pt x="20000" y="10000"/>
                    <a:pt x="20000" y="10000"/>
                  </a:cubicBezTo>
                  <a:cubicBezTo>
                    <a:pt x="20000" y="10000"/>
                    <a:pt x="24000" y="20000"/>
                    <a:pt x="24000" y="30000"/>
                  </a:cubicBezTo>
                  <a:cubicBezTo>
                    <a:pt x="24000" y="40000"/>
                    <a:pt x="24000" y="50000"/>
                    <a:pt x="28000" y="60000"/>
                  </a:cubicBezTo>
                  <a:cubicBezTo>
                    <a:pt x="32000" y="70000"/>
                    <a:pt x="36000" y="70000"/>
                    <a:pt x="40000" y="70000"/>
                  </a:cubicBezTo>
                  <a:cubicBezTo>
                    <a:pt x="40000" y="70000"/>
                    <a:pt x="44000" y="70000"/>
                    <a:pt x="48000" y="70000"/>
                  </a:cubicBezTo>
                  <a:cubicBezTo>
                    <a:pt x="52000" y="60000"/>
                    <a:pt x="52000" y="60000"/>
                    <a:pt x="56000" y="50000"/>
                  </a:cubicBezTo>
                  <a:cubicBezTo>
                    <a:pt x="56000" y="50000"/>
                    <a:pt x="60000" y="40000"/>
                    <a:pt x="60000" y="40000"/>
                  </a:cubicBezTo>
                  <a:cubicBezTo>
                    <a:pt x="64000" y="40000"/>
                    <a:pt x="68000" y="50000"/>
                    <a:pt x="72000" y="60000"/>
                  </a:cubicBezTo>
                  <a:cubicBezTo>
                    <a:pt x="76000" y="70000"/>
                    <a:pt x="80000" y="80000"/>
                    <a:pt x="84000" y="80000"/>
                  </a:cubicBezTo>
                  <a:cubicBezTo>
                    <a:pt x="92000" y="80000"/>
                    <a:pt x="96000" y="70000"/>
                    <a:pt x="100000" y="50000"/>
                  </a:cubicBezTo>
                  <a:cubicBezTo>
                    <a:pt x="100000" y="50000"/>
                    <a:pt x="100000" y="50000"/>
                    <a:pt x="100000" y="50000"/>
                  </a:cubicBezTo>
                  <a:cubicBezTo>
                    <a:pt x="104000" y="30000"/>
                    <a:pt x="104000" y="10000"/>
                    <a:pt x="112000" y="10000"/>
                  </a:cubicBezTo>
                  <a:cubicBezTo>
                    <a:pt x="112000" y="10000"/>
                    <a:pt x="116000" y="20000"/>
                    <a:pt x="116000" y="20000"/>
                  </a:cubicBezTo>
                  <a:cubicBezTo>
                    <a:pt x="120000" y="30000"/>
                    <a:pt x="120000" y="50000"/>
                    <a:pt x="116000" y="70000"/>
                  </a:cubicBezTo>
                  <a:cubicBezTo>
                    <a:pt x="112000" y="100000"/>
                    <a:pt x="100000" y="120000"/>
                    <a:pt x="84000" y="120000"/>
                  </a:cubicBezTo>
                  <a:cubicBezTo>
                    <a:pt x="84000" y="120000"/>
                    <a:pt x="84000" y="120000"/>
                    <a:pt x="84000" y="120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8" name="Google Shape;88;p14"/>
            <p:cNvSpPr/>
            <p:nvPr/>
          </p:nvSpPr>
          <p:spPr>
            <a:xfrm>
              <a:off x="1752600" y="2016126"/>
              <a:ext cx="115800" cy="130200"/>
            </a:xfrm>
            <a:custGeom>
              <a:avLst/>
              <a:gdLst/>
              <a:ahLst/>
              <a:cxnLst/>
              <a:rect l="l" t="t" r="r" b="b"/>
              <a:pathLst>
                <a:path w="120000" h="120000" extrusionOk="0">
                  <a:moveTo>
                    <a:pt x="66666" y="0"/>
                  </a:moveTo>
                  <a:cubicBezTo>
                    <a:pt x="60000" y="0"/>
                    <a:pt x="60000" y="0"/>
                    <a:pt x="53333" y="0"/>
                  </a:cubicBezTo>
                  <a:cubicBezTo>
                    <a:pt x="60000" y="6000"/>
                    <a:pt x="66666" y="12000"/>
                    <a:pt x="66666" y="18000"/>
                  </a:cubicBezTo>
                  <a:cubicBezTo>
                    <a:pt x="66666" y="30000"/>
                    <a:pt x="53333" y="42000"/>
                    <a:pt x="40000" y="42000"/>
                  </a:cubicBezTo>
                  <a:cubicBezTo>
                    <a:pt x="26666" y="42000"/>
                    <a:pt x="20000" y="30000"/>
                    <a:pt x="20000" y="18000"/>
                  </a:cubicBezTo>
                  <a:cubicBezTo>
                    <a:pt x="6666" y="30000"/>
                    <a:pt x="6666" y="42000"/>
                    <a:pt x="0" y="54000"/>
                  </a:cubicBezTo>
                  <a:cubicBezTo>
                    <a:pt x="0" y="90000"/>
                    <a:pt x="26666" y="114000"/>
                    <a:pt x="60000" y="114000"/>
                  </a:cubicBezTo>
                  <a:cubicBezTo>
                    <a:pt x="86666" y="120000"/>
                    <a:pt x="113333" y="90000"/>
                    <a:pt x="120000" y="60000"/>
                  </a:cubicBezTo>
                  <a:cubicBezTo>
                    <a:pt x="120000" y="24000"/>
                    <a:pt x="93333" y="0"/>
                    <a:pt x="66666" y="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9" name="Google Shape;89;p14"/>
            <p:cNvSpPr/>
            <p:nvPr/>
          </p:nvSpPr>
          <p:spPr>
            <a:xfrm>
              <a:off x="2190750" y="2055813"/>
              <a:ext cx="123900" cy="136500"/>
            </a:xfrm>
            <a:custGeom>
              <a:avLst/>
              <a:gdLst/>
              <a:ahLst/>
              <a:cxnLst/>
              <a:rect l="l" t="t" r="r" b="b"/>
              <a:pathLst>
                <a:path w="120000" h="120000" extrusionOk="0">
                  <a:moveTo>
                    <a:pt x="69473" y="0"/>
                  </a:moveTo>
                  <a:cubicBezTo>
                    <a:pt x="56842" y="0"/>
                    <a:pt x="50526" y="0"/>
                    <a:pt x="44210" y="0"/>
                  </a:cubicBezTo>
                  <a:cubicBezTo>
                    <a:pt x="56842" y="5714"/>
                    <a:pt x="63157" y="11428"/>
                    <a:pt x="63157" y="22857"/>
                  </a:cubicBezTo>
                  <a:cubicBezTo>
                    <a:pt x="63157" y="34285"/>
                    <a:pt x="50526" y="40000"/>
                    <a:pt x="37894" y="40000"/>
                  </a:cubicBezTo>
                  <a:cubicBezTo>
                    <a:pt x="25263" y="40000"/>
                    <a:pt x="18947" y="34285"/>
                    <a:pt x="18947" y="22857"/>
                  </a:cubicBezTo>
                  <a:cubicBezTo>
                    <a:pt x="18947" y="22857"/>
                    <a:pt x="18947" y="22857"/>
                    <a:pt x="18947" y="22857"/>
                  </a:cubicBezTo>
                  <a:cubicBezTo>
                    <a:pt x="12631" y="28571"/>
                    <a:pt x="6315" y="40000"/>
                    <a:pt x="0" y="51428"/>
                  </a:cubicBezTo>
                  <a:cubicBezTo>
                    <a:pt x="0" y="85714"/>
                    <a:pt x="18947" y="114285"/>
                    <a:pt x="44210" y="114285"/>
                  </a:cubicBezTo>
                  <a:cubicBezTo>
                    <a:pt x="75789" y="120000"/>
                    <a:pt x="107368" y="97142"/>
                    <a:pt x="113684" y="62857"/>
                  </a:cubicBezTo>
                  <a:cubicBezTo>
                    <a:pt x="120000" y="28571"/>
                    <a:pt x="94736" y="0"/>
                    <a:pt x="69473" y="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90" name="Google Shape;90;p14"/>
          <p:cNvSpPr txBox="1">
            <a:spLocks noGrp="1"/>
          </p:cNvSpPr>
          <p:nvPr>
            <p:ph type="ctrTitle"/>
          </p:nvPr>
        </p:nvSpPr>
        <p:spPr>
          <a:xfrm>
            <a:off x="975350" y="1133950"/>
            <a:ext cx="5701800" cy="2875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3E4A63"/>
              </a:buClr>
              <a:buSzPts val="6000"/>
              <a:buNone/>
              <a:defRPr sz="6000">
                <a:solidFill>
                  <a:srgbClr val="3E4A63"/>
                </a:solidFill>
              </a:defRPr>
            </a:lvl1pPr>
            <a:lvl2pPr lvl="1" algn="l">
              <a:lnSpc>
                <a:spcPct val="100000"/>
              </a:lnSpc>
              <a:spcBef>
                <a:spcPts val="0"/>
              </a:spcBef>
              <a:spcAft>
                <a:spcPts val="0"/>
              </a:spcAft>
              <a:buClr>
                <a:srgbClr val="3E4A63"/>
              </a:buClr>
              <a:buSzPts val="6000"/>
              <a:buNone/>
              <a:defRPr sz="6000">
                <a:solidFill>
                  <a:srgbClr val="3E4A63"/>
                </a:solidFill>
              </a:defRPr>
            </a:lvl2pPr>
            <a:lvl3pPr lvl="2" algn="l">
              <a:lnSpc>
                <a:spcPct val="100000"/>
              </a:lnSpc>
              <a:spcBef>
                <a:spcPts val="0"/>
              </a:spcBef>
              <a:spcAft>
                <a:spcPts val="0"/>
              </a:spcAft>
              <a:buClr>
                <a:srgbClr val="3E4A63"/>
              </a:buClr>
              <a:buSzPts val="6000"/>
              <a:buNone/>
              <a:defRPr sz="6000">
                <a:solidFill>
                  <a:srgbClr val="3E4A63"/>
                </a:solidFill>
              </a:defRPr>
            </a:lvl3pPr>
            <a:lvl4pPr lvl="3" algn="l">
              <a:lnSpc>
                <a:spcPct val="100000"/>
              </a:lnSpc>
              <a:spcBef>
                <a:spcPts val="0"/>
              </a:spcBef>
              <a:spcAft>
                <a:spcPts val="0"/>
              </a:spcAft>
              <a:buClr>
                <a:srgbClr val="3E4A63"/>
              </a:buClr>
              <a:buSzPts val="6000"/>
              <a:buNone/>
              <a:defRPr sz="6000">
                <a:solidFill>
                  <a:srgbClr val="3E4A63"/>
                </a:solidFill>
              </a:defRPr>
            </a:lvl4pPr>
            <a:lvl5pPr lvl="4" algn="l">
              <a:lnSpc>
                <a:spcPct val="100000"/>
              </a:lnSpc>
              <a:spcBef>
                <a:spcPts val="0"/>
              </a:spcBef>
              <a:spcAft>
                <a:spcPts val="0"/>
              </a:spcAft>
              <a:buClr>
                <a:srgbClr val="3E4A63"/>
              </a:buClr>
              <a:buSzPts val="6000"/>
              <a:buNone/>
              <a:defRPr sz="6000">
                <a:solidFill>
                  <a:srgbClr val="3E4A63"/>
                </a:solidFill>
              </a:defRPr>
            </a:lvl5pPr>
            <a:lvl6pPr lvl="5" algn="l">
              <a:lnSpc>
                <a:spcPct val="100000"/>
              </a:lnSpc>
              <a:spcBef>
                <a:spcPts val="0"/>
              </a:spcBef>
              <a:spcAft>
                <a:spcPts val="0"/>
              </a:spcAft>
              <a:buClr>
                <a:srgbClr val="3E4A63"/>
              </a:buClr>
              <a:buSzPts val="6000"/>
              <a:buNone/>
              <a:defRPr sz="6000">
                <a:solidFill>
                  <a:srgbClr val="3E4A63"/>
                </a:solidFill>
              </a:defRPr>
            </a:lvl6pPr>
            <a:lvl7pPr lvl="6" algn="l">
              <a:lnSpc>
                <a:spcPct val="100000"/>
              </a:lnSpc>
              <a:spcBef>
                <a:spcPts val="0"/>
              </a:spcBef>
              <a:spcAft>
                <a:spcPts val="0"/>
              </a:spcAft>
              <a:buClr>
                <a:srgbClr val="3E4A63"/>
              </a:buClr>
              <a:buSzPts val="6000"/>
              <a:buNone/>
              <a:defRPr sz="6000">
                <a:solidFill>
                  <a:srgbClr val="3E4A63"/>
                </a:solidFill>
              </a:defRPr>
            </a:lvl7pPr>
            <a:lvl8pPr lvl="7" algn="l">
              <a:lnSpc>
                <a:spcPct val="100000"/>
              </a:lnSpc>
              <a:spcBef>
                <a:spcPts val="0"/>
              </a:spcBef>
              <a:spcAft>
                <a:spcPts val="0"/>
              </a:spcAft>
              <a:buClr>
                <a:srgbClr val="3E4A63"/>
              </a:buClr>
              <a:buSzPts val="6000"/>
              <a:buNone/>
              <a:defRPr sz="6000">
                <a:solidFill>
                  <a:srgbClr val="3E4A63"/>
                </a:solidFill>
              </a:defRPr>
            </a:lvl8pPr>
            <a:lvl9pPr lvl="8" algn="l">
              <a:lnSpc>
                <a:spcPct val="100000"/>
              </a:lnSpc>
              <a:spcBef>
                <a:spcPts val="0"/>
              </a:spcBef>
              <a:spcAft>
                <a:spcPts val="0"/>
              </a:spcAft>
              <a:buClr>
                <a:srgbClr val="3E4A63"/>
              </a:buClr>
              <a:buSzPts val="6000"/>
              <a:buNone/>
              <a:defRPr sz="6000">
                <a:solidFill>
                  <a:srgbClr val="3E4A63"/>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91"/>
        <p:cNvGrpSpPr/>
        <p:nvPr/>
      </p:nvGrpSpPr>
      <p:grpSpPr>
        <a:xfrm>
          <a:off x="0" y="0"/>
          <a:ext cx="0" cy="0"/>
          <a:chOff x="0" y="0"/>
          <a:chExt cx="0" cy="0"/>
        </a:xfrm>
      </p:grpSpPr>
      <p:grpSp>
        <p:nvGrpSpPr>
          <p:cNvPr id="92" name="Google Shape;92;p15"/>
          <p:cNvGrpSpPr/>
          <p:nvPr/>
        </p:nvGrpSpPr>
        <p:grpSpPr>
          <a:xfrm>
            <a:off x="7553734" y="3075310"/>
            <a:ext cx="1453993" cy="1092425"/>
            <a:chOff x="3708400" y="3798888"/>
            <a:chExt cx="1844700" cy="1385975"/>
          </a:xfrm>
        </p:grpSpPr>
        <p:sp>
          <p:nvSpPr>
            <p:cNvPr id="93" name="Google Shape;93;p15"/>
            <p:cNvSpPr/>
            <p:nvPr/>
          </p:nvSpPr>
          <p:spPr>
            <a:xfrm>
              <a:off x="3708400" y="3967163"/>
              <a:ext cx="1844700" cy="1217700"/>
            </a:xfrm>
            <a:custGeom>
              <a:avLst/>
              <a:gdLst/>
              <a:ahLst/>
              <a:cxnLst/>
              <a:rect l="l" t="t" r="r" b="b"/>
              <a:pathLst>
                <a:path w="120000" h="120000" extrusionOk="0">
                  <a:moveTo>
                    <a:pt x="117062" y="84893"/>
                  </a:moveTo>
                  <a:cubicBezTo>
                    <a:pt x="114965" y="75957"/>
                    <a:pt x="110769" y="68297"/>
                    <a:pt x="104895" y="64468"/>
                  </a:cubicBezTo>
                  <a:cubicBezTo>
                    <a:pt x="111188" y="60638"/>
                    <a:pt x="114545" y="52978"/>
                    <a:pt x="117062" y="44042"/>
                  </a:cubicBezTo>
                  <a:cubicBezTo>
                    <a:pt x="118321" y="38936"/>
                    <a:pt x="120000" y="32553"/>
                    <a:pt x="119580" y="27446"/>
                  </a:cubicBezTo>
                  <a:cubicBezTo>
                    <a:pt x="119580" y="25531"/>
                    <a:pt x="118741" y="22978"/>
                    <a:pt x="117062" y="22978"/>
                  </a:cubicBezTo>
                  <a:cubicBezTo>
                    <a:pt x="115804" y="23617"/>
                    <a:pt x="115804" y="25531"/>
                    <a:pt x="114965" y="27446"/>
                  </a:cubicBezTo>
                  <a:cubicBezTo>
                    <a:pt x="113286" y="30000"/>
                    <a:pt x="109510" y="30000"/>
                    <a:pt x="107412" y="30638"/>
                  </a:cubicBezTo>
                  <a:cubicBezTo>
                    <a:pt x="103216" y="31276"/>
                    <a:pt x="99020" y="31914"/>
                    <a:pt x="95244" y="33829"/>
                  </a:cubicBezTo>
                  <a:cubicBezTo>
                    <a:pt x="88951" y="37021"/>
                    <a:pt x="84755" y="45319"/>
                    <a:pt x="83916" y="55531"/>
                  </a:cubicBezTo>
                  <a:cubicBezTo>
                    <a:pt x="80979" y="51702"/>
                    <a:pt x="75524" y="42127"/>
                    <a:pt x="76363" y="36382"/>
                  </a:cubicBezTo>
                  <a:cubicBezTo>
                    <a:pt x="77202" y="29361"/>
                    <a:pt x="82237" y="24893"/>
                    <a:pt x="85594" y="21063"/>
                  </a:cubicBezTo>
                  <a:cubicBezTo>
                    <a:pt x="86853" y="19787"/>
                    <a:pt x="88531" y="17872"/>
                    <a:pt x="87692" y="15319"/>
                  </a:cubicBezTo>
                  <a:cubicBezTo>
                    <a:pt x="86433" y="12765"/>
                    <a:pt x="82237" y="12765"/>
                    <a:pt x="80559" y="11489"/>
                  </a:cubicBezTo>
                  <a:cubicBezTo>
                    <a:pt x="75524" y="8297"/>
                    <a:pt x="71748" y="3829"/>
                    <a:pt x="66713" y="1914"/>
                  </a:cubicBezTo>
                  <a:cubicBezTo>
                    <a:pt x="61258" y="0"/>
                    <a:pt x="55384" y="638"/>
                    <a:pt x="49930" y="2553"/>
                  </a:cubicBezTo>
                  <a:cubicBezTo>
                    <a:pt x="47832" y="3829"/>
                    <a:pt x="45734" y="5106"/>
                    <a:pt x="44055" y="7021"/>
                  </a:cubicBezTo>
                  <a:cubicBezTo>
                    <a:pt x="41538" y="8936"/>
                    <a:pt x="39860" y="12127"/>
                    <a:pt x="37762" y="14042"/>
                  </a:cubicBezTo>
                  <a:cubicBezTo>
                    <a:pt x="36083" y="15319"/>
                    <a:pt x="33146" y="15319"/>
                    <a:pt x="31048" y="16595"/>
                  </a:cubicBezTo>
                  <a:cubicBezTo>
                    <a:pt x="28951" y="17872"/>
                    <a:pt x="26853" y="19787"/>
                    <a:pt x="24755" y="21702"/>
                  </a:cubicBezTo>
                  <a:cubicBezTo>
                    <a:pt x="20979" y="25531"/>
                    <a:pt x="18041" y="31276"/>
                    <a:pt x="15944" y="37021"/>
                  </a:cubicBezTo>
                  <a:cubicBezTo>
                    <a:pt x="10069" y="51702"/>
                    <a:pt x="4615" y="72765"/>
                    <a:pt x="9650" y="89361"/>
                  </a:cubicBezTo>
                  <a:cubicBezTo>
                    <a:pt x="6293" y="89361"/>
                    <a:pt x="0" y="90638"/>
                    <a:pt x="0" y="97659"/>
                  </a:cubicBezTo>
                  <a:cubicBezTo>
                    <a:pt x="419" y="102765"/>
                    <a:pt x="3776" y="108510"/>
                    <a:pt x="6713" y="111063"/>
                  </a:cubicBezTo>
                  <a:cubicBezTo>
                    <a:pt x="10489" y="114255"/>
                    <a:pt x="14265" y="113617"/>
                    <a:pt x="17202" y="108510"/>
                  </a:cubicBezTo>
                  <a:cubicBezTo>
                    <a:pt x="18041" y="107234"/>
                    <a:pt x="18041" y="106595"/>
                    <a:pt x="18881" y="106595"/>
                  </a:cubicBezTo>
                  <a:cubicBezTo>
                    <a:pt x="19720" y="107234"/>
                    <a:pt x="20979" y="109148"/>
                    <a:pt x="21818" y="109787"/>
                  </a:cubicBezTo>
                  <a:cubicBezTo>
                    <a:pt x="23496" y="111702"/>
                    <a:pt x="25594" y="112978"/>
                    <a:pt x="27272" y="114255"/>
                  </a:cubicBezTo>
                  <a:cubicBezTo>
                    <a:pt x="35664" y="119361"/>
                    <a:pt x="45314" y="120000"/>
                    <a:pt x="54125" y="118085"/>
                  </a:cubicBezTo>
                  <a:cubicBezTo>
                    <a:pt x="56223" y="117446"/>
                    <a:pt x="57902" y="116808"/>
                    <a:pt x="60000" y="115531"/>
                  </a:cubicBezTo>
                  <a:cubicBezTo>
                    <a:pt x="60839" y="114893"/>
                    <a:pt x="62097" y="114255"/>
                    <a:pt x="62937" y="113617"/>
                  </a:cubicBezTo>
                  <a:cubicBezTo>
                    <a:pt x="64195" y="112978"/>
                    <a:pt x="65874" y="111063"/>
                    <a:pt x="67132" y="110425"/>
                  </a:cubicBezTo>
                  <a:cubicBezTo>
                    <a:pt x="68811" y="110425"/>
                    <a:pt x="71328" y="114893"/>
                    <a:pt x="73426" y="116170"/>
                  </a:cubicBezTo>
                  <a:cubicBezTo>
                    <a:pt x="78041" y="117446"/>
                    <a:pt x="82657" y="112340"/>
                    <a:pt x="84755" y="107234"/>
                  </a:cubicBezTo>
                  <a:cubicBezTo>
                    <a:pt x="85594" y="104680"/>
                    <a:pt x="87272" y="100212"/>
                    <a:pt x="86433" y="97021"/>
                  </a:cubicBezTo>
                  <a:cubicBezTo>
                    <a:pt x="85594" y="93829"/>
                    <a:pt x="82237" y="93191"/>
                    <a:pt x="80139" y="92553"/>
                  </a:cubicBezTo>
                  <a:cubicBezTo>
                    <a:pt x="82237" y="88085"/>
                    <a:pt x="83076" y="83617"/>
                    <a:pt x="84335" y="79148"/>
                  </a:cubicBezTo>
                  <a:cubicBezTo>
                    <a:pt x="86433" y="88723"/>
                    <a:pt x="91888" y="93829"/>
                    <a:pt x="98181" y="96382"/>
                  </a:cubicBezTo>
                  <a:cubicBezTo>
                    <a:pt x="101958" y="97659"/>
                    <a:pt x="105734" y="98297"/>
                    <a:pt x="109510" y="98936"/>
                  </a:cubicBezTo>
                  <a:cubicBezTo>
                    <a:pt x="110769" y="99574"/>
                    <a:pt x="112867" y="99574"/>
                    <a:pt x="114125" y="100212"/>
                  </a:cubicBezTo>
                  <a:cubicBezTo>
                    <a:pt x="115384" y="101489"/>
                    <a:pt x="114965" y="103404"/>
                    <a:pt x="115804" y="104680"/>
                  </a:cubicBezTo>
                  <a:cubicBezTo>
                    <a:pt x="116643" y="105957"/>
                    <a:pt x="118321" y="105957"/>
                    <a:pt x="119160" y="104680"/>
                  </a:cubicBezTo>
                  <a:cubicBezTo>
                    <a:pt x="120000" y="102765"/>
                    <a:pt x="119580" y="100212"/>
                    <a:pt x="119580" y="98297"/>
                  </a:cubicBezTo>
                  <a:cubicBezTo>
                    <a:pt x="119160" y="93191"/>
                    <a:pt x="118321" y="88723"/>
                    <a:pt x="117062" y="84893"/>
                  </a:cubicBezTo>
                  <a:close/>
                </a:path>
              </a:pathLst>
            </a:custGeom>
            <a:solidFill>
              <a:srgbClr val="F6B26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 name="Google Shape;94;p15"/>
            <p:cNvSpPr/>
            <p:nvPr/>
          </p:nvSpPr>
          <p:spPr>
            <a:xfrm>
              <a:off x="3921125" y="4044951"/>
              <a:ext cx="128700" cy="12210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5" name="Google Shape;95;p15"/>
            <p:cNvSpPr/>
            <p:nvPr/>
          </p:nvSpPr>
          <p:spPr>
            <a:xfrm>
              <a:off x="4017963" y="3908426"/>
              <a:ext cx="71400" cy="6510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6" name="Google Shape;96;p15"/>
            <p:cNvSpPr/>
            <p:nvPr/>
          </p:nvSpPr>
          <p:spPr>
            <a:xfrm>
              <a:off x="3946525" y="3798888"/>
              <a:ext cx="39600" cy="3810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7" name="Google Shape;97;p15"/>
            <p:cNvSpPr/>
            <p:nvPr/>
          </p:nvSpPr>
          <p:spPr>
            <a:xfrm>
              <a:off x="3746500" y="4906963"/>
              <a:ext cx="193800" cy="77700"/>
            </a:xfrm>
            <a:custGeom>
              <a:avLst/>
              <a:gdLst/>
              <a:ahLst/>
              <a:cxnLst/>
              <a:rect l="l" t="t" r="r" b="b"/>
              <a:pathLst>
                <a:path w="120000" h="120000" extrusionOk="0">
                  <a:moveTo>
                    <a:pt x="108000" y="20000"/>
                  </a:moveTo>
                  <a:cubicBezTo>
                    <a:pt x="92000" y="0"/>
                    <a:pt x="72000" y="10000"/>
                    <a:pt x="56000" y="10000"/>
                  </a:cubicBezTo>
                  <a:cubicBezTo>
                    <a:pt x="40000" y="20000"/>
                    <a:pt x="24000" y="40000"/>
                    <a:pt x="8000" y="60000"/>
                  </a:cubicBezTo>
                  <a:cubicBezTo>
                    <a:pt x="0" y="80000"/>
                    <a:pt x="12000" y="120000"/>
                    <a:pt x="20000" y="110000"/>
                  </a:cubicBezTo>
                  <a:cubicBezTo>
                    <a:pt x="36000" y="100000"/>
                    <a:pt x="48000" y="100000"/>
                    <a:pt x="64000" y="90000"/>
                  </a:cubicBezTo>
                  <a:cubicBezTo>
                    <a:pt x="76000" y="90000"/>
                    <a:pt x="92000" y="100000"/>
                    <a:pt x="108000" y="90000"/>
                  </a:cubicBezTo>
                  <a:cubicBezTo>
                    <a:pt x="120000" y="80000"/>
                    <a:pt x="120000" y="30000"/>
                    <a:pt x="108000" y="20000"/>
                  </a:cubicBezTo>
                  <a:close/>
                </a:path>
              </a:pathLst>
            </a:custGeom>
            <a:solidFill>
              <a:srgbClr val="FCE5C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8" name="Google Shape;98;p15"/>
            <p:cNvSpPr/>
            <p:nvPr/>
          </p:nvSpPr>
          <p:spPr>
            <a:xfrm>
              <a:off x="4824413" y="4938713"/>
              <a:ext cx="174600" cy="71400"/>
            </a:xfrm>
            <a:custGeom>
              <a:avLst/>
              <a:gdLst/>
              <a:ahLst/>
              <a:cxnLst/>
              <a:rect l="l" t="t" r="r" b="b"/>
              <a:pathLst>
                <a:path w="120000" h="120000" extrusionOk="0">
                  <a:moveTo>
                    <a:pt x="120000" y="87272"/>
                  </a:moveTo>
                  <a:cubicBezTo>
                    <a:pt x="120000" y="43636"/>
                    <a:pt x="97777" y="32727"/>
                    <a:pt x="84444" y="21818"/>
                  </a:cubicBezTo>
                  <a:cubicBezTo>
                    <a:pt x="66666" y="10909"/>
                    <a:pt x="44444" y="0"/>
                    <a:pt x="26666" y="10909"/>
                  </a:cubicBezTo>
                  <a:cubicBezTo>
                    <a:pt x="26666" y="10909"/>
                    <a:pt x="22222" y="10909"/>
                    <a:pt x="22222" y="10909"/>
                  </a:cubicBezTo>
                  <a:cubicBezTo>
                    <a:pt x="17777" y="10909"/>
                    <a:pt x="13333" y="10909"/>
                    <a:pt x="8888" y="10909"/>
                  </a:cubicBezTo>
                  <a:cubicBezTo>
                    <a:pt x="4444" y="10909"/>
                    <a:pt x="0" y="21818"/>
                    <a:pt x="4444" y="32727"/>
                  </a:cubicBezTo>
                  <a:cubicBezTo>
                    <a:pt x="13333" y="54545"/>
                    <a:pt x="17777" y="65454"/>
                    <a:pt x="26666" y="76363"/>
                  </a:cubicBezTo>
                  <a:cubicBezTo>
                    <a:pt x="48888" y="109090"/>
                    <a:pt x="84444" y="120000"/>
                    <a:pt x="106666" y="120000"/>
                  </a:cubicBezTo>
                  <a:cubicBezTo>
                    <a:pt x="106666" y="120000"/>
                    <a:pt x="106666" y="120000"/>
                    <a:pt x="106666" y="120000"/>
                  </a:cubicBezTo>
                  <a:cubicBezTo>
                    <a:pt x="111111" y="120000"/>
                    <a:pt x="120000" y="109090"/>
                    <a:pt x="120000" y="87272"/>
                  </a:cubicBezTo>
                  <a:close/>
                </a:path>
              </a:pathLst>
            </a:custGeom>
            <a:solidFill>
              <a:srgbClr val="FCE5C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9" name="Google Shape;99;p15"/>
            <p:cNvSpPr/>
            <p:nvPr/>
          </p:nvSpPr>
          <p:spPr>
            <a:xfrm>
              <a:off x="5064125" y="4329113"/>
              <a:ext cx="354000" cy="233400"/>
            </a:xfrm>
            <a:custGeom>
              <a:avLst/>
              <a:gdLst/>
              <a:ahLst/>
              <a:cxnLst/>
              <a:rect l="l" t="t" r="r" b="b"/>
              <a:pathLst>
                <a:path w="120000" h="120000" extrusionOk="0">
                  <a:moveTo>
                    <a:pt x="115636" y="3333"/>
                  </a:moveTo>
                  <a:cubicBezTo>
                    <a:pt x="104727" y="0"/>
                    <a:pt x="89454" y="6666"/>
                    <a:pt x="76363" y="13333"/>
                  </a:cubicBezTo>
                  <a:cubicBezTo>
                    <a:pt x="63272" y="16666"/>
                    <a:pt x="50181" y="20000"/>
                    <a:pt x="39272" y="26666"/>
                  </a:cubicBezTo>
                  <a:cubicBezTo>
                    <a:pt x="13090" y="46666"/>
                    <a:pt x="0" y="73333"/>
                    <a:pt x="0" y="116666"/>
                  </a:cubicBezTo>
                  <a:cubicBezTo>
                    <a:pt x="0" y="120000"/>
                    <a:pt x="2181" y="120000"/>
                    <a:pt x="2181" y="116666"/>
                  </a:cubicBezTo>
                  <a:cubicBezTo>
                    <a:pt x="10909" y="76666"/>
                    <a:pt x="32727" y="53333"/>
                    <a:pt x="61090" y="40000"/>
                  </a:cubicBezTo>
                  <a:cubicBezTo>
                    <a:pt x="72000" y="36666"/>
                    <a:pt x="82909" y="33333"/>
                    <a:pt x="93818" y="30000"/>
                  </a:cubicBezTo>
                  <a:cubicBezTo>
                    <a:pt x="104727" y="26666"/>
                    <a:pt x="113454" y="30000"/>
                    <a:pt x="117818" y="13333"/>
                  </a:cubicBezTo>
                  <a:cubicBezTo>
                    <a:pt x="120000" y="10000"/>
                    <a:pt x="117818" y="6666"/>
                    <a:pt x="115636" y="3333"/>
                  </a:cubicBezTo>
                  <a:close/>
                </a:path>
              </a:pathLst>
            </a:custGeom>
            <a:solidFill>
              <a:srgbClr val="FCE5C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 name="Google Shape;100;p15"/>
            <p:cNvSpPr/>
            <p:nvPr/>
          </p:nvSpPr>
          <p:spPr>
            <a:xfrm>
              <a:off x="5160963" y="4646613"/>
              <a:ext cx="270000" cy="214200"/>
            </a:xfrm>
            <a:custGeom>
              <a:avLst/>
              <a:gdLst/>
              <a:ahLst/>
              <a:cxnLst/>
              <a:rect l="l" t="t" r="r" b="b"/>
              <a:pathLst>
                <a:path w="120000" h="120000" extrusionOk="0">
                  <a:moveTo>
                    <a:pt x="117142" y="94545"/>
                  </a:moveTo>
                  <a:cubicBezTo>
                    <a:pt x="102857" y="65454"/>
                    <a:pt x="91428" y="47272"/>
                    <a:pt x="65714" y="32727"/>
                  </a:cubicBezTo>
                  <a:cubicBezTo>
                    <a:pt x="48571" y="21818"/>
                    <a:pt x="17142" y="0"/>
                    <a:pt x="0" y="7272"/>
                  </a:cubicBezTo>
                  <a:cubicBezTo>
                    <a:pt x="0" y="7272"/>
                    <a:pt x="0" y="7272"/>
                    <a:pt x="0" y="7272"/>
                  </a:cubicBezTo>
                  <a:cubicBezTo>
                    <a:pt x="5714" y="25454"/>
                    <a:pt x="31428" y="36363"/>
                    <a:pt x="45714" y="43636"/>
                  </a:cubicBezTo>
                  <a:cubicBezTo>
                    <a:pt x="71428" y="61818"/>
                    <a:pt x="82857" y="80000"/>
                    <a:pt x="97142" y="109090"/>
                  </a:cubicBezTo>
                  <a:cubicBezTo>
                    <a:pt x="100000" y="116363"/>
                    <a:pt x="105714" y="120000"/>
                    <a:pt x="111428" y="116363"/>
                  </a:cubicBezTo>
                  <a:cubicBezTo>
                    <a:pt x="111428" y="116363"/>
                    <a:pt x="114285" y="116363"/>
                    <a:pt x="117142" y="112727"/>
                  </a:cubicBezTo>
                  <a:cubicBezTo>
                    <a:pt x="120000" y="109090"/>
                    <a:pt x="120000" y="101818"/>
                    <a:pt x="117142" y="94545"/>
                  </a:cubicBezTo>
                  <a:close/>
                </a:path>
              </a:pathLst>
            </a:custGeom>
            <a:solidFill>
              <a:srgbClr val="FCE5C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 name="Google Shape;101;p15"/>
            <p:cNvSpPr/>
            <p:nvPr/>
          </p:nvSpPr>
          <p:spPr>
            <a:xfrm>
              <a:off x="4476750" y="4044951"/>
              <a:ext cx="528600" cy="168300"/>
            </a:xfrm>
            <a:custGeom>
              <a:avLst/>
              <a:gdLst/>
              <a:ahLst/>
              <a:cxnLst/>
              <a:rect l="l" t="t" r="r" b="b"/>
              <a:pathLst>
                <a:path w="120000" h="120000" extrusionOk="0">
                  <a:moveTo>
                    <a:pt x="112682" y="69230"/>
                  </a:moveTo>
                  <a:cubicBezTo>
                    <a:pt x="96585" y="55384"/>
                    <a:pt x="74634" y="23076"/>
                    <a:pt x="57073" y="13846"/>
                  </a:cubicBezTo>
                  <a:cubicBezTo>
                    <a:pt x="38048" y="0"/>
                    <a:pt x="19024" y="9230"/>
                    <a:pt x="1463" y="18461"/>
                  </a:cubicBezTo>
                  <a:cubicBezTo>
                    <a:pt x="0" y="18461"/>
                    <a:pt x="0" y="18461"/>
                    <a:pt x="1463" y="18461"/>
                  </a:cubicBezTo>
                  <a:cubicBezTo>
                    <a:pt x="17560" y="27692"/>
                    <a:pt x="33658" y="23076"/>
                    <a:pt x="51219" y="32307"/>
                  </a:cubicBezTo>
                  <a:cubicBezTo>
                    <a:pt x="68780" y="50769"/>
                    <a:pt x="89268" y="87692"/>
                    <a:pt x="105365" y="110769"/>
                  </a:cubicBezTo>
                  <a:cubicBezTo>
                    <a:pt x="109756" y="120000"/>
                    <a:pt x="120000" y="78461"/>
                    <a:pt x="112682" y="69230"/>
                  </a:cubicBezTo>
                  <a:close/>
                </a:path>
              </a:pathLst>
            </a:custGeom>
            <a:solidFill>
              <a:srgbClr val="FCE5C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2" name="Google Shape;102;p15"/>
            <p:cNvSpPr/>
            <p:nvPr/>
          </p:nvSpPr>
          <p:spPr>
            <a:xfrm>
              <a:off x="4352925" y="4194176"/>
              <a:ext cx="593700" cy="433500"/>
            </a:xfrm>
            <a:custGeom>
              <a:avLst/>
              <a:gdLst/>
              <a:ahLst/>
              <a:cxnLst/>
              <a:rect l="l" t="t" r="r" b="b"/>
              <a:pathLst>
                <a:path w="120000" h="120000" extrusionOk="0">
                  <a:moveTo>
                    <a:pt x="120000" y="112835"/>
                  </a:moveTo>
                  <a:cubicBezTo>
                    <a:pt x="108260" y="109253"/>
                    <a:pt x="101739" y="91343"/>
                    <a:pt x="97826" y="77014"/>
                  </a:cubicBezTo>
                  <a:cubicBezTo>
                    <a:pt x="92608" y="64477"/>
                    <a:pt x="86086" y="51940"/>
                    <a:pt x="79565" y="39402"/>
                  </a:cubicBezTo>
                  <a:cubicBezTo>
                    <a:pt x="62608" y="14328"/>
                    <a:pt x="36521" y="0"/>
                    <a:pt x="13043" y="5373"/>
                  </a:cubicBezTo>
                  <a:cubicBezTo>
                    <a:pt x="0" y="8955"/>
                    <a:pt x="5217" y="34029"/>
                    <a:pt x="18260" y="30447"/>
                  </a:cubicBezTo>
                  <a:cubicBezTo>
                    <a:pt x="45652" y="25074"/>
                    <a:pt x="67826" y="44776"/>
                    <a:pt x="83478" y="75223"/>
                  </a:cubicBezTo>
                  <a:cubicBezTo>
                    <a:pt x="92608" y="93134"/>
                    <a:pt x="100434" y="120000"/>
                    <a:pt x="120000" y="112835"/>
                  </a:cubicBezTo>
                  <a:cubicBezTo>
                    <a:pt x="120000" y="112835"/>
                    <a:pt x="120000" y="112835"/>
                    <a:pt x="120000" y="112835"/>
                  </a:cubicBezTo>
                  <a:close/>
                </a:path>
              </a:pathLst>
            </a:custGeom>
            <a:solidFill>
              <a:srgbClr val="FCE5C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3" name="Google Shape;103;p15"/>
            <p:cNvSpPr/>
            <p:nvPr/>
          </p:nvSpPr>
          <p:spPr>
            <a:xfrm>
              <a:off x="3952875" y="4699001"/>
              <a:ext cx="1027200" cy="441300"/>
            </a:xfrm>
            <a:custGeom>
              <a:avLst/>
              <a:gdLst/>
              <a:ahLst/>
              <a:cxnLst/>
              <a:rect l="l" t="t" r="r" b="b"/>
              <a:pathLst>
                <a:path w="120000" h="120000" extrusionOk="0">
                  <a:moveTo>
                    <a:pt x="118490" y="93529"/>
                  </a:moveTo>
                  <a:cubicBezTo>
                    <a:pt x="115471" y="95294"/>
                    <a:pt x="110188" y="95294"/>
                    <a:pt x="108679" y="95294"/>
                  </a:cubicBezTo>
                  <a:cubicBezTo>
                    <a:pt x="105660" y="95294"/>
                    <a:pt x="103396" y="91764"/>
                    <a:pt x="101132" y="90000"/>
                  </a:cubicBezTo>
                  <a:cubicBezTo>
                    <a:pt x="97358" y="84705"/>
                    <a:pt x="93584" y="77647"/>
                    <a:pt x="89811" y="79411"/>
                  </a:cubicBezTo>
                  <a:cubicBezTo>
                    <a:pt x="89056" y="79411"/>
                    <a:pt x="85283" y="86470"/>
                    <a:pt x="84528" y="86470"/>
                  </a:cubicBezTo>
                  <a:cubicBezTo>
                    <a:pt x="91320" y="70588"/>
                    <a:pt x="98867" y="47647"/>
                    <a:pt x="101132" y="26470"/>
                  </a:cubicBezTo>
                  <a:cubicBezTo>
                    <a:pt x="102641" y="15882"/>
                    <a:pt x="101132" y="0"/>
                    <a:pt x="99622" y="10588"/>
                  </a:cubicBezTo>
                  <a:cubicBezTo>
                    <a:pt x="93584" y="52941"/>
                    <a:pt x="72452" y="93529"/>
                    <a:pt x="53584" y="100588"/>
                  </a:cubicBezTo>
                  <a:cubicBezTo>
                    <a:pt x="44528" y="102352"/>
                    <a:pt x="34716" y="100588"/>
                    <a:pt x="26415" y="95294"/>
                  </a:cubicBezTo>
                  <a:cubicBezTo>
                    <a:pt x="21886" y="91764"/>
                    <a:pt x="17358" y="88235"/>
                    <a:pt x="12830" y="82941"/>
                  </a:cubicBezTo>
                  <a:cubicBezTo>
                    <a:pt x="8301" y="77647"/>
                    <a:pt x="3773" y="72352"/>
                    <a:pt x="0" y="65294"/>
                  </a:cubicBezTo>
                  <a:cubicBezTo>
                    <a:pt x="0" y="65294"/>
                    <a:pt x="0" y="65294"/>
                    <a:pt x="0" y="65294"/>
                  </a:cubicBezTo>
                  <a:cubicBezTo>
                    <a:pt x="3773" y="75882"/>
                    <a:pt x="6037" y="86470"/>
                    <a:pt x="10566" y="93529"/>
                  </a:cubicBezTo>
                  <a:cubicBezTo>
                    <a:pt x="15094" y="98823"/>
                    <a:pt x="20377" y="104117"/>
                    <a:pt x="24905" y="109411"/>
                  </a:cubicBezTo>
                  <a:cubicBezTo>
                    <a:pt x="35471" y="118235"/>
                    <a:pt x="46037" y="120000"/>
                    <a:pt x="56603" y="118235"/>
                  </a:cubicBezTo>
                  <a:cubicBezTo>
                    <a:pt x="61132" y="116470"/>
                    <a:pt x="65660" y="112941"/>
                    <a:pt x="69433" y="109411"/>
                  </a:cubicBezTo>
                  <a:cubicBezTo>
                    <a:pt x="69433" y="109411"/>
                    <a:pt x="69433" y="109411"/>
                    <a:pt x="69433" y="109411"/>
                  </a:cubicBezTo>
                  <a:cubicBezTo>
                    <a:pt x="69433" y="109411"/>
                    <a:pt x="69433" y="111176"/>
                    <a:pt x="69433" y="111176"/>
                  </a:cubicBezTo>
                  <a:cubicBezTo>
                    <a:pt x="69433" y="111176"/>
                    <a:pt x="69433" y="111176"/>
                    <a:pt x="70188" y="112941"/>
                  </a:cubicBezTo>
                  <a:cubicBezTo>
                    <a:pt x="70188" y="112941"/>
                    <a:pt x="70943" y="114705"/>
                    <a:pt x="70943" y="114705"/>
                  </a:cubicBezTo>
                  <a:cubicBezTo>
                    <a:pt x="78490" y="112941"/>
                    <a:pt x="85283" y="95294"/>
                    <a:pt x="92830" y="98823"/>
                  </a:cubicBezTo>
                  <a:cubicBezTo>
                    <a:pt x="100377" y="100588"/>
                    <a:pt x="106415" y="120000"/>
                    <a:pt x="113962" y="105882"/>
                  </a:cubicBezTo>
                  <a:cubicBezTo>
                    <a:pt x="115471" y="104117"/>
                    <a:pt x="120000" y="93529"/>
                    <a:pt x="118490" y="93529"/>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4" name="Google Shape;104;p15"/>
            <p:cNvSpPr/>
            <p:nvPr/>
          </p:nvSpPr>
          <p:spPr>
            <a:xfrm>
              <a:off x="3779838" y="4951413"/>
              <a:ext cx="212700" cy="123900"/>
            </a:xfrm>
            <a:custGeom>
              <a:avLst/>
              <a:gdLst/>
              <a:ahLst/>
              <a:cxnLst/>
              <a:rect l="l" t="t" r="r" b="b"/>
              <a:pathLst>
                <a:path w="120000" h="120000" extrusionOk="0">
                  <a:moveTo>
                    <a:pt x="83636" y="25263"/>
                  </a:moveTo>
                  <a:cubicBezTo>
                    <a:pt x="76363" y="44210"/>
                    <a:pt x="65454" y="56842"/>
                    <a:pt x="50909" y="63157"/>
                  </a:cubicBezTo>
                  <a:cubicBezTo>
                    <a:pt x="40000" y="75789"/>
                    <a:pt x="18181" y="69473"/>
                    <a:pt x="3636" y="63157"/>
                  </a:cubicBezTo>
                  <a:cubicBezTo>
                    <a:pt x="0" y="56842"/>
                    <a:pt x="7272" y="75789"/>
                    <a:pt x="7272" y="75789"/>
                  </a:cubicBezTo>
                  <a:cubicBezTo>
                    <a:pt x="7272" y="107368"/>
                    <a:pt x="36363" y="120000"/>
                    <a:pt x="50909" y="120000"/>
                  </a:cubicBezTo>
                  <a:cubicBezTo>
                    <a:pt x="72727" y="113684"/>
                    <a:pt x="90909" y="88421"/>
                    <a:pt x="105454" y="63157"/>
                  </a:cubicBezTo>
                  <a:cubicBezTo>
                    <a:pt x="120000" y="37894"/>
                    <a:pt x="98181" y="0"/>
                    <a:pt x="83636" y="25263"/>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5" name="Google Shape;105;p15"/>
            <p:cNvSpPr/>
            <p:nvPr/>
          </p:nvSpPr>
          <p:spPr>
            <a:xfrm>
              <a:off x="4443413" y="4110038"/>
              <a:ext cx="439800" cy="239700"/>
            </a:xfrm>
            <a:custGeom>
              <a:avLst/>
              <a:gdLst/>
              <a:ahLst/>
              <a:cxnLst/>
              <a:rect l="l" t="t" r="r" b="b"/>
              <a:pathLst>
                <a:path w="120000" h="120000" extrusionOk="0">
                  <a:moveTo>
                    <a:pt x="114705" y="87567"/>
                  </a:moveTo>
                  <a:cubicBezTo>
                    <a:pt x="105882" y="48648"/>
                    <a:pt x="91764" y="25945"/>
                    <a:pt x="68823" y="12972"/>
                  </a:cubicBezTo>
                  <a:cubicBezTo>
                    <a:pt x="45882" y="0"/>
                    <a:pt x="24705" y="6486"/>
                    <a:pt x="0" y="6486"/>
                  </a:cubicBezTo>
                  <a:cubicBezTo>
                    <a:pt x="0" y="6486"/>
                    <a:pt x="0" y="6486"/>
                    <a:pt x="0" y="6486"/>
                  </a:cubicBezTo>
                  <a:cubicBezTo>
                    <a:pt x="19411" y="12972"/>
                    <a:pt x="37058" y="19459"/>
                    <a:pt x="54705" y="29189"/>
                  </a:cubicBezTo>
                  <a:cubicBezTo>
                    <a:pt x="60000" y="32432"/>
                    <a:pt x="65294" y="35675"/>
                    <a:pt x="68823" y="38918"/>
                  </a:cubicBezTo>
                  <a:cubicBezTo>
                    <a:pt x="68823" y="38918"/>
                    <a:pt x="70588" y="42162"/>
                    <a:pt x="70588" y="42162"/>
                  </a:cubicBezTo>
                  <a:cubicBezTo>
                    <a:pt x="72352" y="51891"/>
                    <a:pt x="77647" y="55135"/>
                    <a:pt x="82941" y="61621"/>
                  </a:cubicBezTo>
                  <a:cubicBezTo>
                    <a:pt x="88235" y="71351"/>
                    <a:pt x="91764" y="81081"/>
                    <a:pt x="95294" y="90810"/>
                  </a:cubicBezTo>
                  <a:cubicBezTo>
                    <a:pt x="95294" y="90810"/>
                    <a:pt x="95294" y="90810"/>
                    <a:pt x="95294" y="90810"/>
                  </a:cubicBezTo>
                  <a:cubicBezTo>
                    <a:pt x="97058" y="94054"/>
                    <a:pt x="97058" y="94054"/>
                    <a:pt x="97058" y="97297"/>
                  </a:cubicBezTo>
                  <a:cubicBezTo>
                    <a:pt x="100588" y="120000"/>
                    <a:pt x="120000" y="107027"/>
                    <a:pt x="114705" y="87567"/>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6" name="Google Shape;106;p15"/>
            <p:cNvSpPr/>
            <p:nvPr/>
          </p:nvSpPr>
          <p:spPr>
            <a:xfrm>
              <a:off x="4818063" y="4673601"/>
              <a:ext cx="212700" cy="271500"/>
            </a:xfrm>
            <a:custGeom>
              <a:avLst/>
              <a:gdLst/>
              <a:ahLst/>
              <a:cxnLst/>
              <a:rect l="l" t="t" r="r" b="b"/>
              <a:pathLst>
                <a:path w="120000" h="120000" extrusionOk="0">
                  <a:moveTo>
                    <a:pt x="101818" y="5714"/>
                  </a:moveTo>
                  <a:cubicBezTo>
                    <a:pt x="76363" y="17142"/>
                    <a:pt x="58181" y="42857"/>
                    <a:pt x="47272" y="62857"/>
                  </a:cubicBezTo>
                  <a:cubicBezTo>
                    <a:pt x="32727" y="94285"/>
                    <a:pt x="0" y="108571"/>
                    <a:pt x="3636" y="111428"/>
                  </a:cubicBezTo>
                  <a:cubicBezTo>
                    <a:pt x="25454" y="120000"/>
                    <a:pt x="47272" y="91428"/>
                    <a:pt x="58181" y="82857"/>
                  </a:cubicBezTo>
                  <a:cubicBezTo>
                    <a:pt x="76363" y="60000"/>
                    <a:pt x="80000" y="31428"/>
                    <a:pt x="109090" y="14285"/>
                  </a:cubicBezTo>
                  <a:cubicBezTo>
                    <a:pt x="120000" y="11428"/>
                    <a:pt x="112727" y="0"/>
                    <a:pt x="101818" y="5714"/>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7" name="Google Shape;107;p15"/>
            <p:cNvSpPr/>
            <p:nvPr/>
          </p:nvSpPr>
          <p:spPr>
            <a:xfrm>
              <a:off x="5005388" y="4699001"/>
              <a:ext cx="522300" cy="273000"/>
            </a:xfrm>
            <a:custGeom>
              <a:avLst/>
              <a:gdLst/>
              <a:ahLst/>
              <a:cxnLst/>
              <a:rect l="l" t="t" r="r" b="b"/>
              <a:pathLst>
                <a:path w="120000" h="120000" extrusionOk="0">
                  <a:moveTo>
                    <a:pt x="115555" y="100000"/>
                  </a:moveTo>
                  <a:cubicBezTo>
                    <a:pt x="100740" y="74285"/>
                    <a:pt x="74074" y="74285"/>
                    <a:pt x="56296" y="68571"/>
                  </a:cubicBezTo>
                  <a:cubicBezTo>
                    <a:pt x="45925" y="65714"/>
                    <a:pt x="35555" y="60000"/>
                    <a:pt x="26666" y="48571"/>
                  </a:cubicBezTo>
                  <a:cubicBezTo>
                    <a:pt x="22222" y="42857"/>
                    <a:pt x="19259" y="34285"/>
                    <a:pt x="16296" y="25714"/>
                  </a:cubicBezTo>
                  <a:cubicBezTo>
                    <a:pt x="13333" y="17142"/>
                    <a:pt x="11851" y="8571"/>
                    <a:pt x="8888" y="0"/>
                  </a:cubicBezTo>
                  <a:cubicBezTo>
                    <a:pt x="8888" y="0"/>
                    <a:pt x="7407" y="0"/>
                    <a:pt x="7407" y="0"/>
                  </a:cubicBezTo>
                  <a:cubicBezTo>
                    <a:pt x="0" y="31428"/>
                    <a:pt x="25185" y="65714"/>
                    <a:pt x="37037" y="74285"/>
                  </a:cubicBezTo>
                  <a:cubicBezTo>
                    <a:pt x="59259" y="94285"/>
                    <a:pt x="85925" y="94285"/>
                    <a:pt x="108148" y="114285"/>
                  </a:cubicBezTo>
                  <a:cubicBezTo>
                    <a:pt x="114074" y="120000"/>
                    <a:pt x="120000" y="108571"/>
                    <a:pt x="115555" y="100000"/>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8" name="Google Shape;108;p15"/>
            <p:cNvSpPr/>
            <p:nvPr/>
          </p:nvSpPr>
          <p:spPr>
            <a:xfrm>
              <a:off x="5167313" y="4271963"/>
              <a:ext cx="341400" cy="355500"/>
            </a:xfrm>
            <a:custGeom>
              <a:avLst/>
              <a:gdLst/>
              <a:ahLst/>
              <a:cxnLst/>
              <a:rect l="l" t="t" r="r" b="b"/>
              <a:pathLst>
                <a:path w="120000" h="120000" extrusionOk="0">
                  <a:moveTo>
                    <a:pt x="99622" y="10909"/>
                  </a:moveTo>
                  <a:cubicBezTo>
                    <a:pt x="90566" y="34909"/>
                    <a:pt x="83773" y="54545"/>
                    <a:pt x="65660" y="74181"/>
                  </a:cubicBezTo>
                  <a:cubicBezTo>
                    <a:pt x="47547" y="93818"/>
                    <a:pt x="24905" y="102545"/>
                    <a:pt x="0" y="111272"/>
                  </a:cubicBezTo>
                  <a:cubicBezTo>
                    <a:pt x="0" y="111272"/>
                    <a:pt x="0" y="111272"/>
                    <a:pt x="0" y="111272"/>
                  </a:cubicBezTo>
                  <a:cubicBezTo>
                    <a:pt x="24905" y="120000"/>
                    <a:pt x="49811" y="104727"/>
                    <a:pt x="65660" y="89454"/>
                  </a:cubicBezTo>
                  <a:cubicBezTo>
                    <a:pt x="92830" y="69818"/>
                    <a:pt x="101886" y="45818"/>
                    <a:pt x="115471" y="15272"/>
                  </a:cubicBezTo>
                  <a:cubicBezTo>
                    <a:pt x="120000" y="6545"/>
                    <a:pt x="104150" y="0"/>
                    <a:pt x="99622" y="10909"/>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9" name="Google Shape;109;p15"/>
            <p:cNvSpPr/>
            <p:nvPr/>
          </p:nvSpPr>
          <p:spPr>
            <a:xfrm>
              <a:off x="5064125" y="4471988"/>
              <a:ext cx="173100" cy="149100"/>
            </a:xfrm>
            <a:custGeom>
              <a:avLst/>
              <a:gdLst/>
              <a:ahLst/>
              <a:cxnLst/>
              <a:rect l="l" t="t" r="r" b="b"/>
              <a:pathLst>
                <a:path w="120000" h="120000" extrusionOk="0">
                  <a:moveTo>
                    <a:pt x="115555" y="0"/>
                  </a:moveTo>
                  <a:cubicBezTo>
                    <a:pt x="93333" y="0"/>
                    <a:pt x="71111" y="20869"/>
                    <a:pt x="53333" y="36521"/>
                  </a:cubicBezTo>
                  <a:cubicBezTo>
                    <a:pt x="31111" y="62608"/>
                    <a:pt x="13333" y="88695"/>
                    <a:pt x="0" y="120000"/>
                  </a:cubicBezTo>
                  <a:cubicBezTo>
                    <a:pt x="0" y="120000"/>
                    <a:pt x="0" y="120000"/>
                    <a:pt x="0" y="120000"/>
                  </a:cubicBezTo>
                  <a:cubicBezTo>
                    <a:pt x="17777" y="93913"/>
                    <a:pt x="35555" y="73043"/>
                    <a:pt x="53333" y="52173"/>
                  </a:cubicBezTo>
                  <a:cubicBezTo>
                    <a:pt x="71111" y="31304"/>
                    <a:pt x="97777" y="15652"/>
                    <a:pt x="120000" y="0"/>
                  </a:cubicBezTo>
                  <a:cubicBezTo>
                    <a:pt x="120000" y="0"/>
                    <a:pt x="120000" y="0"/>
                    <a:pt x="115555" y="0"/>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0" name="Google Shape;110;p15"/>
            <p:cNvSpPr/>
            <p:nvPr/>
          </p:nvSpPr>
          <p:spPr>
            <a:xfrm>
              <a:off x="5076825" y="4537076"/>
              <a:ext cx="147600" cy="90600"/>
            </a:xfrm>
            <a:custGeom>
              <a:avLst/>
              <a:gdLst/>
              <a:ahLst/>
              <a:cxnLst/>
              <a:rect l="l" t="t" r="r" b="b"/>
              <a:pathLst>
                <a:path w="120000" h="120000" extrusionOk="0">
                  <a:moveTo>
                    <a:pt x="114782" y="0"/>
                  </a:moveTo>
                  <a:cubicBezTo>
                    <a:pt x="93913" y="8571"/>
                    <a:pt x="73043" y="34285"/>
                    <a:pt x="57391" y="51428"/>
                  </a:cubicBezTo>
                  <a:cubicBezTo>
                    <a:pt x="36521" y="77142"/>
                    <a:pt x="20869" y="94285"/>
                    <a:pt x="0" y="119999"/>
                  </a:cubicBezTo>
                  <a:cubicBezTo>
                    <a:pt x="0" y="119999"/>
                    <a:pt x="0" y="119999"/>
                    <a:pt x="5217" y="119999"/>
                  </a:cubicBezTo>
                  <a:cubicBezTo>
                    <a:pt x="26086" y="102857"/>
                    <a:pt x="46956" y="85714"/>
                    <a:pt x="73043" y="68571"/>
                  </a:cubicBezTo>
                  <a:cubicBezTo>
                    <a:pt x="88695" y="51428"/>
                    <a:pt x="109565" y="42857"/>
                    <a:pt x="120000" y="8571"/>
                  </a:cubicBezTo>
                  <a:cubicBezTo>
                    <a:pt x="120000" y="8571"/>
                    <a:pt x="120000" y="0"/>
                    <a:pt x="114782" y="0"/>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1" name="Google Shape;111;p15"/>
            <p:cNvSpPr/>
            <p:nvPr/>
          </p:nvSpPr>
          <p:spPr>
            <a:xfrm>
              <a:off x="5089525" y="4654551"/>
              <a:ext cx="63600" cy="44400"/>
            </a:xfrm>
            <a:custGeom>
              <a:avLst/>
              <a:gdLst/>
              <a:ahLst/>
              <a:cxnLst/>
              <a:rect l="l" t="t" r="r" b="b"/>
              <a:pathLst>
                <a:path w="120000" h="120000" extrusionOk="0">
                  <a:moveTo>
                    <a:pt x="108000" y="102857"/>
                  </a:moveTo>
                  <a:cubicBezTo>
                    <a:pt x="108000" y="102857"/>
                    <a:pt x="108000" y="85714"/>
                    <a:pt x="96000" y="68571"/>
                  </a:cubicBezTo>
                  <a:cubicBezTo>
                    <a:pt x="96000" y="68571"/>
                    <a:pt x="84000" y="51428"/>
                    <a:pt x="72000" y="34285"/>
                  </a:cubicBezTo>
                  <a:cubicBezTo>
                    <a:pt x="48000" y="17142"/>
                    <a:pt x="36000" y="17142"/>
                    <a:pt x="12000" y="0"/>
                  </a:cubicBezTo>
                  <a:cubicBezTo>
                    <a:pt x="0" y="0"/>
                    <a:pt x="0" y="17142"/>
                    <a:pt x="0" y="17142"/>
                  </a:cubicBezTo>
                  <a:cubicBezTo>
                    <a:pt x="24000" y="34285"/>
                    <a:pt x="36000" y="51428"/>
                    <a:pt x="48000" y="68571"/>
                  </a:cubicBezTo>
                  <a:cubicBezTo>
                    <a:pt x="60000" y="85714"/>
                    <a:pt x="72000" y="102857"/>
                    <a:pt x="72000" y="102857"/>
                  </a:cubicBezTo>
                  <a:cubicBezTo>
                    <a:pt x="84000" y="119999"/>
                    <a:pt x="96000" y="119999"/>
                    <a:pt x="108000" y="119999"/>
                  </a:cubicBezTo>
                  <a:cubicBezTo>
                    <a:pt x="108000" y="119999"/>
                    <a:pt x="120000" y="119999"/>
                    <a:pt x="108000" y="102857"/>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2" name="Google Shape;112;p15"/>
            <p:cNvSpPr/>
            <p:nvPr/>
          </p:nvSpPr>
          <p:spPr>
            <a:xfrm>
              <a:off x="5043488" y="4654551"/>
              <a:ext cx="142800" cy="147600"/>
            </a:xfrm>
            <a:custGeom>
              <a:avLst/>
              <a:gdLst/>
              <a:ahLst/>
              <a:cxnLst/>
              <a:rect l="l" t="t" r="r" b="b"/>
              <a:pathLst>
                <a:path w="120000" h="120000" extrusionOk="0">
                  <a:moveTo>
                    <a:pt x="120000" y="114782"/>
                  </a:moveTo>
                  <a:cubicBezTo>
                    <a:pt x="103636" y="93913"/>
                    <a:pt x="76363" y="83478"/>
                    <a:pt x="54545" y="62608"/>
                  </a:cubicBezTo>
                  <a:cubicBezTo>
                    <a:pt x="38181" y="41739"/>
                    <a:pt x="27272" y="20869"/>
                    <a:pt x="10909" y="0"/>
                  </a:cubicBezTo>
                  <a:cubicBezTo>
                    <a:pt x="10909" y="0"/>
                    <a:pt x="5454" y="0"/>
                    <a:pt x="5454" y="5217"/>
                  </a:cubicBezTo>
                  <a:cubicBezTo>
                    <a:pt x="0" y="26086"/>
                    <a:pt x="21818" y="52173"/>
                    <a:pt x="38181" y="67826"/>
                  </a:cubicBezTo>
                  <a:cubicBezTo>
                    <a:pt x="60000" y="88695"/>
                    <a:pt x="87272" y="114782"/>
                    <a:pt x="114545" y="120000"/>
                  </a:cubicBezTo>
                  <a:cubicBezTo>
                    <a:pt x="120000" y="120000"/>
                    <a:pt x="120000" y="114782"/>
                    <a:pt x="120000" y="114782"/>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3" name="Google Shape;113;p15"/>
            <p:cNvSpPr/>
            <p:nvPr/>
          </p:nvSpPr>
          <p:spPr>
            <a:xfrm>
              <a:off x="4721225" y="4154488"/>
              <a:ext cx="96900" cy="77700"/>
            </a:xfrm>
            <a:custGeom>
              <a:avLst/>
              <a:gdLst/>
              <a:ahLst/>
              <a:cxnLst/>
              <a:rect l="l" t="t" r="r" b="b"/>
              <a:pathLst>
                <a:path w="120000" h="120000" extrusionOk="0">
                  <a:moveTo>
                    <a:pt x="120000" y="10000"/>
                  </a:moveTo>
                  <a:cubicBezTo>
                    <a:pt x="72000" y="0"/>
                    <a:pt x="32000" y="60000"/>
                    <a:pt x="0" y="100000"/>
                  </a:cubicBezTo>
                  <a:cubicBezTo>
                    <a:pt x="0" y="110000"/>
                    <a:pt x="8000" y="120000"/>
                    <a:pt x="16000" y="110000"/>
                  </a:cubicBezTo>
                  <a:cubicBezTo>
                    <a:pt x="32000" y="90000"/>
                    <a:pt x="48000" y="80000"/>
                    <a:pt x="64000" y="60000"/>
                  </a:cubicBezTo>
                  <a:cubicBezTo>
                    <a:pt x="80000" y="40000"/>
                    <a:pt x="104000" y="30000"/>
                    <a:pt x="120000" y="20000"/>
                  </a:cubicBezTo>
                  <a:cubicBezTo>
                    <a:pt x="120000" y="10000"/>
                    <a:pt x="120000" y="10000"/>
                    <a:pt x="120000" y="10000"/>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4" name="Google Shape;114;p15"/>
            <p:cNvSpPr/>
            <p:nvPr/>
          </p:nvSpPr>
          <p:spPr>
            <a:xfrm>
              <a:off x="4792663" y="4200526"/>
              <a:ext cx="103200" cy="103200"/>
            </a:xfrm>
            <a:custGeom>
              <a:avLst/>
              <a:gdLst/>
              <a:ahLst/>
              <a:cxnLst/>
              <a:rect l="l" t="t" r="r" b="b"/>
              <a:pathLst>
                <a:path w="120000" h="120000" extrusionOk="0">
                  <a:moveTo>
                    <a:pt x="112500" y="0"/>
                  </a:moveTo>
                  <a:cubicBezTo>
                    <a:pt x="82500" y="0"/>
                    <a:pt x="60000" y="30000"/>
                    <a:pt x="45000" y="52500"/>
                  </a:cubicBezTo>
                  <a:cubicBezTo>
                    <a:pt x="30000" y="67500"/>
                    <a:pt x="0" y="97500"/>
                    <a:pt x="0" y="120000"/>
                  </a:cubicBezTo>
                  <a:cubicBezTo>
                    <a:pt x="0" y="120000"/>
                    <a:pt x="7500" y="120000"/>
                    <a:pt x="7500" y="120000"/>
                  </a:cubicBezTo>
                  <a:cubicBezTo>
                    <a:pt x="15000" y="120000"/>
                    <a:pt x="22500" y="112500"/>
                    <a:pt x="30000" y="105000"/>
                  </a:cubicBezTo>
                  <a:cubicBezTo>
                    <a:pt x="37500" y="90000"/>
                    <a:pt x="45000" y="75000"/>
                    <a:pt x="60000" y="67500"/>
                  </a:cubicBezTo>
                  <a:cubicBezTo>
                    <a:pt x="67500" y="52500"/>
                    <a:pt x="82500" y="45000"/>
                    <a:pt x="90000" y="37500"/>
                  </a:cubicBezTo>
                  <a:cubicBezTo>
                    <a:pt x="105000" y="30000"/>
                    <a:pt x="112500" y="22500"/>
                    <a:pt x="120000" y="7500"/>
                  </a:cubicBezTo>
                  <a:cubicBezTo>
                    <a:pt x="120000" y="0"/>
                    <a:pt x="112500" y="0"/>
                    <a:pt x="112500" y="0"/>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5" name="Google Shape;115;p15"/>
            <p:cNvSpPr/>
            <p:nvPr/>
          </p:nvSpPr>
          <p:spPr>
            <a:xfrm>
              <a:off x="4759325" y="4187826"/>
              <a:ext cx="77700" cy="71400"/>
            </a:xfrm>
            <a:custGeom>
              <a:avLst/>
              <a:gdLst/>
              <a:ahLst/>
              <a:cxnLst/>
              <a:rect l="l" t="t" r="r" b="b"/>
              <a:pathLst>
                <a:path w="120000" h="120000" extrusionOk="0">
                  <a:moveTo>
                    <a:pt x="120000" y="0"/>
                  </a:moveTo>
                  <a:cubicBezTo>
                    <a:pt x="100000" y="0"/>
                    <a:pt x="70000" y="21818"/>
                    <a:pt x="60000" y="32727"/>
                  </a:cubicBezTo>
                  <a:cubicBezTo>
                    <a:pt x="40000" y="54545"/>
                    <a:pt x="20000" y="76363"/>
                    <a:pt x="10000" y="109090"/>
                  </a:cubicBezTo>
                  <a:cubicBezTo>
                    <a:pt x="0" y="109090"/>
                    <a:pt x="10000" y="120000"/>
                    <a:pt x="10000" y="120000"/>
                  </a:cubicBezTo>
                  <a:cubicBezTo>
                    <a:pt x="30000" y="98181"/>
                    <a:pt x="50000" y="87272"/>
                    <a:pt x="70000" y="65454"/>
                  </a:cubicBezTo>
                  <a:cubicBezTo>
                    <a:pt x="80000" y="54545"/>
                    <a:pt x="90000" y="43636"/>
                    <a:pt x="100000" y="32727"/>
                  </a:cubicBezTo>
                  <a:cubicBezTo>
                    <a:pt x="110000" y="32727"/>
                    <a:pt x="120000" y="21818"/>
                    <a:pt x="120000" y="10909"/>
                  </a:cubicBezTo>
                  <a:cubicBezTo>
                    <a:pt x="120000" y="10909"/>
                    <a:pt x="120000" y="0"/>
                    <a:pt x="120000" y="0"/>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6" name="Google Shape;116;p15"/>
            <p:cNvSpPr/>
            <p:nvPr/>
          </p:nvSpPr>
          <p:spPr>
            <a:xfrm>
              <a:off x="4799013" y="4997451"/>
              <a:ext cx="50700" cy="84000"/>
            </a:xfrm>
            <a:custGeom>
              <a:avLst/>
              <a:gdLst/>
              <a:ahLst/>
              <a:cxnLst/>
              <a:rect l="l" t="t" r="r" b="b"/>
              <a:pathLst>
                <a:path w="120000" h="120000" extrusionOk="0">
                  <a:moveTo>
                    <a:pt x="75000" y="55384"/>
                  </a:moveTo>
                  <a:cubicBezTo>
                    <a:pt x="60000" y="36923"/>
                    <a:pt x="45000" y="18461"/>
                    <a:pt x="15000" y="9230"/>
                  </a:cubicBezTo>
                  <a:cubicBezTo>
                    <a:pt x="15000" y="0"/>
                    <a:pt x="0" y="0"/>
                    <a:pt x="0" y="9230"/>
                  </a:cubicBezTo>
                  <a:cubicBezTo>
                    <a:pt x="0" y="27692"/>
                    <a:pt x="15000" y="46153"/>
                    <a:pt x="30000" y="64615"/>
                  </a:cubicBezTo>
                  <a:cubicBezTo>
                    <a:pt x="45000" y="83076"/>
                    <a:pt x="75000" y="101538"/>
                    <a:pt x="105000" y="110769"/>
                  </a:cubicBezTo>
                  <a:cubicBezTo>
                    <a:pt x="105000" y="120000"/>
                    <a:pt x="120000" y="110769"/>
                    <a:pt x="120000" y="110769"/>
                  </a:cubicBezTo>
                  <a:cubicBezTo>
                    <a:pt x="120000" y="83076"/>
                    <a:pt x="90000" y="73846"/>
                    <a:pt x="75000" y="55384"/>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7" name="Google Shape;117;p15"/>
            <p:cNvSpPr/>
            <p:nvPr/>
          </p:nvSpPr>
          <p:spPr>
            <a:xfrm>
              <a:off x="4824413" y="4991101"/>
              <a:ext cx="39600" cy="50700"/>
            </a:xfrm>
            <a:custGeom>
              <a:avLst/>
              <a:gdLst/>
              <a:ahLst/>
              <a:cxnLst/>
              <a:rect l="l" t="t" r="r" b="b"/>
              <a:pathLst>
                <a:path w="120000" h="120000" extrusionOk="0">
                  <a:moveTo>
                    <a:pt x="0" y="0"/>
                  </a:moveTo>
                  <a:cubicBezTo>
                    <a:pt x="0" y="0"/>
                    <a:pt x="0" y="0"/>
                    <a:pt x="0" y="0"/>
                  </a:cubicBezTo>
                  <a:cubicBezTo>
                    <a:pt x="20000" y="15000"/>
                    <a:pt x="40000" y="30000"/>
                    <a:pt x="60000" y="60000"/>
                  </a:cubicBezTo>
                  <a:cubicBezTo>
                    <a:pt x="60000" y="75000"/>
                    <a:pt x="80000" y="90000"/>
                    <a:pt x="100000" y="105000"/>
                  </a:cubicBezTo>
                  <a:cubicBezTo>
                    <a:pt x="100000" y="120000"/>
                    <a:pt x="120000" y="120000"/>
                    <a:pt x="120000" y="105000"/>
                  </a:cubicBezTo>
                  <a:cubicBezTo>
                    <a:pt x="120000" y="60000"/>
                    <a:pt x="40000" y="15000"/>
                    <a:pt x="0" y="0"/>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8" name="Google Shape;118;p15"/>
            <p:cNvSpPr/>
            <p:nvPr/>
          </p:nvSpPr>
          <p:spPr>
            <a:xfrm>
              <a:off x="4824413" y="4964113"/>
              <a:ext cx="71400" cy="33300"/>
            </a:xfrm>
            <a:custGeom>
              <a:avLst/>
              <a:gdLst/>
              <a:ahLst/>
              <a:cxnLst/>
              <a:rect l="l" t="t" r="r" b="b"/>
              <a:pathLst>
                <a:path w="120000" h="120000" extrusionOk="0">
                  <a:moveTo>
                    <a:pt x="109090" y="72000"/>
                  </a:moveTo>
                  <a:cubicBezTo>
                    <a:pt x="98181" y="48000"/>
                    <a:pt x="76363" y="48000"/>
                    <a:pt x="54545" y="24000"/>
                  </a:cubicBezTo>
                  <a:cubicBezTo>
                    <a:pt x="32727" y="24000"/>
                    <a:pt x="10909" y="0"/>
                    <a:pt x="0" y="0"/>
                  </a:cubicBezTo>
                  <a:cubicBezTo>
                    <a:pt x="0" y="24000"/>
                    <a:pt x="0" y="24000"/>
                    <a:pt x="0" y="24000"/>
                  </a:cubicBezTo>
                  <a:cubicBezTo>
                    <a:pt x="10909" y="72000"/>
                    <a:pt x="32727" y="72000"/>
                    <a:pt x="43636" y="72000"/>
                  </a:cubicBezTo>
                  <a:cubicBezTo>
                    <a:pt x="65454" y="96000"/>
                    <a:pt x="87272" y="120000"/>
                    <a:pt x="109090" y="120000"/>
                  </a:cubicBezTo>
                  <a:cubicBezTo>
                    <a:pt x="120000" y="96000"/>
                    <a:pt x="120000" y="96000"/>
                    <a:pt x="109090" y="72000"/>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9" name="Google Shape;119;p15"/>
            <p:cNvSpPr/>
            <p:nvPr/>
          </p:nvSpPr>
          <p:spPr>
            <a:xfrm>
              <a:off x="3849688" y="4932363"/>
              <a:ext cx="71400" cy="39600"/>
            </a:xfrm>
            <a:custGeom>
              <a:avLst/>
              <a:gdLst/>
              <a:ahLst/>
              <a:cxnLst/>
              <a:rect l="l" t="t" r="r" b="b"/>
              <a:pathLst>
                <a:path w="120000" h="120000" extrusionOk="0">
                  <a:moveTo>
                    <a:pt x="120000" y="20000"/>
                  </a:moveTo>
                  <a:cubicBezTo>
                    <a:pt x="98181" y="0"/>
                    <a:pt x="76363" y="20000"/>
                    <a:pt x="54545" y="20000"/>
                  </a:cubicBezTo>
                  <a:cubicBezTo>
                    <a:pt x="43636" y="40000"/>
                    <a:pt x="10909" y="40000"/>
                    <a:pt x="10909" y="80000"/>
                  </a:cubicBezTo>
                  <a:cubicBezTo>
                    <a:pt x="0" y="80000"/>
                    <a:pt x="0" y="100000"/>
                    <a:pt x="10909" y="100000"/>
                  </a:cubicBezTo>
                  <a:cubicBezTo>
                    <a:pt x="21818" y="120000"/>
                    <a:pt x="43636" y="100000"/>
                    <a:pt x="54545" y="80000"/>
                  </a:cubicBezTo>
                  <a:cubicBezTo>
                    <a:pt x="76363" y="80000"/>
                    <a:pt x="109090" y="80000"/>
                    <a:pt x="120000" y="40000"/>
                  </a:cubicBezTo>
                  <a:cubicBezTo>
                    <a:pt x="120000" y="40000"/>
                    <a:pt x="120000" y="20000"/>
                    <a:pt x="120000" y="20000"/>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0" name="Google Shape;120;p15"/>
            <p:cNvSpPr/>
            <p:nvPr/>
          </p:nvSpPr>
          <p:spPr>
            <a:xfrm>
              <a:off x="3883025" y="4951413"/>
              <a:ext cx="50700" cy="39600"/>
            </a:xfrm>
            <a:custGeom>
              <a:avLst/>
              <a:gdLst/>
              <a:ahLst/>
              <a:cxnLst/>
              <a:rect l="l" t="t" r="r" b="b"/>
              <a:pathLst>
                <a:path w="120000" h="120000" extrusionOk="0">
                  <a:moveTo>
                    <a:pt x="105000" y="0"/>
                  </a:moveTo>
                  <a:cubicBezTo>
                    <a:pt x="90000" y="20000"/>
                    <a:pt x="75000" y="40000"/>
                    <a:pt x="60000" y="40000"/>
                  </a:cubicBezTo>
                  <a:cubicBezTo>
                    <a:pt x="45000" y="80000"/>
                    <a:pt x="15000" y="100000"/>
                    <a:pt x="0" y="100000"/>
                  </a:cubicBezTo>
                  <a:cubicBezTo>
                    <a:pt x="0" y="120000"/>
                    <a:pt x="0" y="120000"/>
                    <a:pt x="0" y="120000"/>
                  </a:cubicBezTo>
                  <a:cubicBezTo>
                    <a:pt x="30000" y="100000"/>
                    <a:pt x="45000" y="80000"/>
                    <a:pt x="60000" y="60000"/>
                  </a:cubicBezTo>
                  <a:cubicBezTo>
                    <a:pt x="75000" y="60000"/>
                    <a:pt x="105000" y="40000"/>
                    <a:pt x="105000" y="20000"/>
                  </a:cubicBezTo>
                  <a:cubicBezTo>
                    <a:pt x="120000" y="20000"/>
                    <a:pt x="105000" y="0"/>
                    <a:pt x="105000" y="0"/>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1" name="Google Shape;121;p15"/>
            <p:cNvSpPr/>
            <p:nvPr/>
          </p:nvSpPr>
          <p:spPr>
            <a:xfrm>
              <a:off x="3895725" y="4964113"/>
              <a:ext cx="63600" cy="71400"/>
            </a:xfrm>
            <a:custGeom>
              <a:avLst/>
              <a:gdLst/>
              <a:ahLst/>
              <a:cxnLst/>
              <a:rect l="l" t="t" r="r" b="b"/>
              <a:pathLst>
                <a:path w="120000" h="120000" extrusionOk="0">
                  <a:moveTo>
                    <a:pt x="96000" y="0"/>
                  </a:moveTo>
                  <a:cubicBezTo>
                    <a:pt x="72000" y="10909"/>
                    <a:pt x="60000" y="32727"/>
                    <a:pt x="48000" y="54545"/>
                  </a:cubicBezTo>
                  <a:cubicBezTo>
                    <a:pt x="24000" y="65454"/>
                    <a:pt x="12000" y="87272"/>
                    <a:pt x="0" y="120000"/>
                  </a:cubicBezTo>
                  <a:cubicBezTo>
                    <a:pt x="0" y="120000"/>
                    <a:pt x="0" y="120000"/>
                    <a:pt x="0" y="120000"/>
                  </a:cubicBezTo>
                  <a:cubicBezTo>
                    <a:pt x="36000" y="109090"/>
                    <a:pt x="48000" y="98181"/>
                    <a:pt x="72000" y="76363"/>
                  </a:cubicBezTo>
                  <a:cubicBezTo>
                    <a:pt x="84000" y="65454"/>
                    <a:pt x="108000" y="32727"/>
                    <a:pt x="120000" y="10909"/>
                  </a:cubicBezTo>
                  <a:cubicBezTo>
                    <a:pt x="120000" y="0"/>
                    <a:pt x="108000" y="0"/>
                    <a:pt x="96000" y="0"/>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2" name="Google Shape;122;p15"/>
            <p:cNvSpPr/>
            <p:nvPr/>
          </p:nvSpPr>
          <p:spPr>
            <a:xfrm>
              <a:off x="3952875" y="4795838"/>
              <a:ext cx="162000" cy="84000"/>
            </a:xfrm>
            <a:custGeom>
              <a:avLst/>
              <a:gdLst/>
              <a:ahLst/>
              <a:cxnLst/>
              <a:rect l="l" t="t" r="r" b="b"/>
              <a:pathLst>
                <a:path w="120000" h="120000" extrusionOk="0">
                  <a:moveTo>
                    <a:pt x="100800" y="27692"/>
                  </a:moveTo>
                  <a:cubicBezTo>
                    <a:pt x="86400" y="9230"/>
                    <a:pt x="72000" y="9230"/>
                    <a:pt x="57600" y="9230"/>
                  </a:cubicBezTo>
                  <a:cubicBezTo>
                    <a:pt x="43200" y="9230"/>
                    <a:pt x="24000" y="0"/>
                    <a:pt x="9600" y="18461"/>
                  </a:cubicBezTo>
                  <a:cubicBezTo>
                    <a:pt x="0" y="36923"/>
                    <a:pt x="0" y="55384"/>
                    <a:pt x="9600" y="73846"/>
                  </a:cubicBezTo>
                  <a:cubicBezTo>
                    <a:pt x="19200" y="92307"/>
                    <a:pt x="33600" y="101538"/>
                    <a:pt x="48000" y="101538"/>
                  </a:cubicBezTo>
                  <a:cubicBezTo>
                    <a:pt x="62400" y="110769"/>
                    <a:pt x="81600" y="120000"/>
                    <a:pt x="96000" y="110769"/>
                  </a:cubicBezTo>
                  <a:cubicBezTo>
                    <a:pt x="115200" y="101538"/>
                    <a:pt x="120000" y="36923"/>
                    <a:pt x="100800" y="27692"/>
                  </a:cubicBezTo>
                  <a:close/>
                </a:path>
              </a:pathLst>
            </a:custGeom>
            <a:solidFill>
              <a:srgbClr val="F4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 name="Google Shape;123;p15"/>
            <p:cNvSpPr/>
            <p:nvPr/>
          </p:nvSpPr>
          <p:spPr>
            <a:xfrm>
              <a:off x="4437063" y="4848226"/>
              <a:ext cx="168300" cy="84000"/>
            </a:xfrm>
            <a:custGeom>
              <a:avLst/>
              <a:gdLst/>
              <a:ahLst/>
              <a:cxnLst/>
              <a:rect l="l" t="t" r="r" b="b"/>
              <a:pathLst>
                <a:path w="120000" h="120000" extrusionOk="0">
                  <a:moveTo>
                    <a:pt x="73846" y="9230"/>
                  </a:moveTo>
                  <a:cubicBezTo>
                    <a:pt x="50769" y="18461"/>
                    <a:pt x="23076" y="0"/>
                    <a:pt x="4615" y="36923"/>
                  </a:cubicBezTo>
                  <a:cubicBezTo>
                    <a:pt x="0" y="46153"/>
                    <a:pt x="4615" y="73846"/>
                    <a:pt x="9230" y="83076"/>
                  </a:cubicBezTo>
                  <a:cubicBezTo>
                    <a:pt x="18461" y="101538"/>
                    <a:pt x="32307" y="101538"/>
                    <a:pt x="41538" y="110769"/>
                  </a:cubicBezTo>
                  <a:cubicBezTo>
                    <a:pt x="60000" y="120000"/>
                    <a:pt x="73846" y="120000"/>
                    <a:pt x="87692" y="110769"/>
                  </a:cubicBezTo>
                  <a:cubicBezTo>
                    <a:pt x="120000" y="92307"/>
                    <a:pt x="106153" y="0"/>
                    <a:pt x="73846" y="9230"/>
                  </a:cubicBezTo>
                  <a:close/>
                </a:path>
              </a:pathLst>
            </a:custGeom>
            <a:solidFill>
              <a:srgbClr val="F4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4" name="Google Shape;124;p15"/>
            <p:cNvSpPr/>
            <p:nvPr/>
          </p:nvSpPr>
          <p:spPr>
            <a:xfrm>
              <a:off x="3708400" y="3967163"/>
              <a:ext cx="1844700" cy="1217700"/>
            </a:xfrm>
            <a:custGeom>
              <a:avLst/>
              <a:gdLst/>
              <a:ahLst/>
              <a:cxnLst/>
              <a:rect l="l" t="t" r="r" b="b"/>
              <a:pathLst>
                <a:path w="120000" h="120000" extrusionOk="0">
                  <a:moveTo>
                    <a:pt x="117062" y="44042"/>
                  </a:moveTo>
                  <a:cubicBezTo>
                    <a:pt x="118321" y="38936"/>
                    <a:pt x="120000" y="32553"/>
                    <a:pt x="119580" y="27446"/>
                  </a:cubicBezTo>
                  <a:cubicBezTo>
                    <a:pt x="119580" y="25531"/>
                    <a:pt x="118741" y="22978"/>
                    <a:pt x="117062" y="22978"/>
                  </a:cubicBezTo>
                  <a:cubicBezTo>
                    <a:pt x="115804" y="23617"/>
                    <a:pt x="115804" y="25531"/>
                    <a:pt x="114965" y="27446"/>
                  </a:cubicBezTo>
                  <a:cubicBezTo>
                    <a:pt x="113286" y="30000"/>
                    <a:pt x="109510" y="30000"/>
                    <a:pt x="107412" y="30638"/>
                  </a:cubicBezTo>
                  <a:cubicBezTo>
                    <a:pt x="103216" y="31276"/>
                    <a:pt x="99020" y="31914"/>
                    <a:pt x="95244" y="33829"/>
                  </a:cubicBezTo>
                  <a:cubicBezTo>
                    <a:pt x="88951" y="37021"/>
                    <a:pt x="84755" y="45319"/>
                    <a:pt x="83916" y="55531"/>
                  </a:cubicBezTo>
                  <a:cubicBezTo>
                    <a:pt x="80979" y="51702"/>
                    <a:pt x="75524" y="42127"/>
                    <a:pt x="76363" y="36382"/>
                  </a:cubicBezTo>
                  <a:cubicBezTo>
                    <a:pt x="77202" y="29361"/>
                    <a:pt x="82237" y="24893"/>
                    <a:pt x="85594" y="21063"/>
                  </a:cubicBezTo>
                  <a:cubicBezTo>
                    <a:pt x="86853" y="19787"/>
                    <a:pt x="88531" y="17872"/>
                    <a:pt x="87692" y="15319"/>
                  </a:cubicBezTo>
                  <a:cubicBezTo>
                    <a:pt x="86433" y="12765"/>
                    <a:pt x="82237" y="12765"/>
                    <a:pt x="80559" y="11489"/>
                  </a:cubicBezTo>
                  <a:cubicBezTo>
                    <a:pt x="75524" y="8297"/>
                    <a:pt x="71748" y="3829"/>
                    <a:pt x="66713" y="1914"/>
                  </a:cubicBezTo>
                  <a:cubicBezTo>
                    <a:pt x="61258" y="0"/>
                    <a:pt x="55384" y="638"/>
                    <a:pt x="49930" y="2553"/>
                  </a:cubicBezTo>
                  <a:cubicBezTo>
                    <a:pt x="47832" y="3829"/>
                    <a:pt x="45734" y="5106"/>
                    <a:pt x="44055" y="7021"/>
                  </a:cubicBezTo>
                  <a:cubicBezTo>
                    <a:pt x="41538" y="8936"/>
                    <a:pt x="39860" y="12127"/>
                    <a:pt x="37762" y="14042"/>
                  </a:cubicBezTo>
                  <a:cubicBezTo>
                    <a:pt x="36083" y="15319"/>
                    <a:pt x="33146" y="15319"/>
                    <a:pt x="31048" y="16595"/>
                  </a:cubicBezTo>
                  <a:cubicBezTo>
                    <a:pt x="28951" y="17872"/>
                    <a:pt x="26853" y="19787"/>
                    <a:pt x="24755" y="21702"/>
                  </a:cubicBezTo>
                  <a:cubicBezTo>
                    <a:pt x="20979" y="25531"/>
                    <a:pt x="18041" y="31276"/>
                    <a:pt x="15944" y="37021"/>
                  </a:cubicBezTo>
                  <a:cubicBezTo>
                    <a:pt x="10069" y="51702"/>
                    <a:pt x="4615" y="72765"/>
                    <a:pt x="9650" y="89361"/>
                  </a:cubicBezTo>
                  <a:cubicBezTo>
                    <a:pt x="6293" y="89361"/>
                    <a:pt x="0" y="90638"/>
                    <a:pt x="0" y="97659"/>
                  </a:cubicBezTo>
                  <a:cubicBezTo>
                    <a:pt x="419" y="102765"/>
                    <a:pt x="3776" y="108510"/>
                    <a:pt x="6713" y="111063"/>
                  </a:cubicBezTo>
                  <a:cubicBezTo>
                    <a:pt x="10489" y="114255"/>
                    <a:pt x="14265" y="113617"/>
                    <a:pt x="17202" y="108510"/>
                  </a:cubicBezTo>
                  <a:cubicBezTo>
                    <a:pt x="18041" y="107234"/>
                    <a:pt x="18041" y="106595"/>
                    <a:pt x="18881" y="106595"/>
                  </a:cubicBezTo>
                  <a:cubicBezTo>
                    <a:pt x="19720" y="107234"/>
                    <a:pt x="20979" y="109148"/>
                    <a:pt x="21818" y="109787"/>
                  </a:cubicBezTo>
                  <a:cubicBezTo>
                    <a:pt x="23496" y="111702"/>
                    <a:pt x="25594" y="112978"/>
                    <a:pt x="27272" y="114255"/>
                  </a:cubicBezTo>
                  <a:cubicBezTo>
                    <a:pt x="35664" y="119361"/>
                    <a:pt x="45314" y="120000"/>
                    <a:pt x="54125" y="118085"/>
                  </a:cubicBezTo>
                  <a:cubicBezTo>
                    <a:pt x="56223" y="117446"/>
                    <a:pt x="57902" y="116808"/>
                    <a:pt x="60000" y="115531"/>
                  </a:cubicBezTo>
                  <a:cubicBezTo>
                    <a:pt x="60839" y="114893"/>
                    <a:pt x="62097" y="114255"/>
                    <a:pt x="62937" y="113617"/>
                  </a:cubicBezTo>
                  <a:cubicBezTo>
                    <a:pt x="64195" y="112978"/>
                    <a:pt x="65874" y="111063"/>
                    <a:pt x="67132" y="110425"/>
                  </a:cubicBezTo>
                  <a:cubicBezTo>
                    <a:pt x="68811" y="110425"/>
                    <a:pt x="71328" y="114893"/>
                    <a:pt x="73426" y="116170"/>
                  </a:cubicBezTo>
                  <a:cubicBezTo>
                    <a:pt x="78041" y="117446"/>
                    <a:pt x="82657" y="112340"/>
                    <a:pt x="84755" y="107234"/>
                  </a:cubicBezTo>
                  <a:cubicBezTo>
                    <a:pt x="85594" y="104680"/>
                    <a:pt x="87272" y="100212"/>
                    <a:pt x="86433" y="97021"/>
                  </a:cubicBezTo>
                  <a:cubicBezTo>
                    <a:pt x="85594" y="93829"/>
                    <a:pt x="82237" y="93191"/>
                    <a:pt x="80139" y="92553"/>
                  </a:cubicBezTo>
                  <a:cubicBezTo>
                    <a:pt x="82237" y="88085"/>
                    <a:pt x="83076" y="83617"/>
                    <a:pt x="84335" y="79148"/>
                  </a:cubicBezTo>
                  <a:cubicBezTo>
                    <a:pt x="86433" y="88723"/>
                    <a:pt x="91888" y="93829"/>
                    <a:pt x="98181" y="96382"/>
                  </a:cubicBezTo>
                  <a:cubicBezTo>
                    <a:pt x="101958" y="97659"/>
                    <a:pt x="105734" y="98297"/>
                    <a:pt x="109510" y="98936"/>
                  </a:cubicBezTo>
                  <a:cubicBezTo>
                    <a:pt x="110769" y="99574"/>
                    <a:pt x="112867" y="99574"/>
                    <a:pt x="114125" y="100212"/>
                  </a:cubicBezTo>
                  <a:cubicBezTo>
                    <a:pt x="115384" y="101489"/>
                    <a:pt x="114965" y="103404"/>
                    <a:pt x="115804" y="104680"/>
                  </a:cubicBezTo>
                  <a:cubicBezTo>
                    <a:pt x="116643" y="105957"/>
                    <a:pt x="118321" y="105957"/>
                    <a:pt x="119160" y="104680"/>
                  </a:cubicBezTo>
                  <a:cubicBezTo>
                    <a:pt x="120000" y="102765"/>
                    <a:pt x="119580" y="100212"/>
                    <a:pt x="119580" y="98297"/>
                  </a:cubicBezTo>
                  <a:cubicBezTo>
                    <a:pt x="119160" y="93191"/>
                    <a:pt x="118321" y="88723"/>
                    <a:pt x="117062" y="84893"/>
                  </a:cubicBezTo>
                  <a:cubicBezTo>
                    <a:pt x="114965" y="75957"/>
                    <a:pt x="110769" y="68297"/>
                    <a:pt x="104895" y="64468"/>
                  </a:cubicBezTo>
                  <a:cubicBezTo>
                    <a:pt x="111188" y="60638"/>
                    <a:pt x="114545" y="52978"/>
                    <a:pt x="117062" y="44042"/>
                  </a:cubicBezTo>
                  <a:close/>
                  <a:moveTo>
                    <a:pt x="109510" y="93829"/>
                  </a:moveTo>
                  <a:cubicBezTo>
                    <a:pt x="103636" y="92553"/>
                    <a:pt x="96923" y="91914"/>
                    <a:pt x="91468" y="86808"/>
                  </a:cubicBezTo>
                  <a:cubicBezTo>
                    <a:pt x="88951" y="83617"/>
                    <a:pt x="87272" y="79787"/>
                    <a:pt x="86853" y="74680"/>
                  </a:cubicBezTo>
                  <a:cubicBezTo>
                    <a:pt x="86853" y="72765"/>
                    <a:pt x="87272" y="70212"/>
                    <a:pt x="85594" y="70212"/>
                  </a:cubicBezTo>
                  <a:cubicBezTo>
                    <a:pt x="84335" y="70212"/>
                    <a:pt x="83076" y="72127"/>
                    <a:pt x="82657" y="73404"/>
                  </a:cubicBezTo>
                  <a:cubicBezTo>
                    <a:pt x="80559" y="77234"/>
                    <a:pt x="80139" y="81702"/>
                    <a:pt x="78881" y="85531"/>
                  </a:cubicBezTo>
                  <a:cubicBezTo>
                    <a:pt x="78461" y="88085"/>
                    <a:pt x="77202" y="90000"/>
                    <a:pt x="76363" y="91914"/>
                  </a:cubicBezTo>
                  <a:cubicBezTo>
                    <a:pt x="75524" y="93191"/>
                    <a:pt x="75524" y="93191"/>
                    <a:pt x="74265" y="93829"/>
                  </a:cubicBezTo>
                  <a:cubicBezTo>
                    <a:pt x="73846" y="93829"/>
                    <a:pt x="72587" y="93191"/>
                    <a:pt x="72587" y="94468"/>
                  </a:cubicBezTo>
                  <a:cubicBezTo>
                    <a:pt x="71748" y="97659"/>
                    <a:pt x="77202" y="97021"/>
                    <a:pt x="78041" y="97021"/>
                  </a:cubicBezTo>
                  <a:cubicBezTo>
                    <a:pt x="79720" y="97659"/>
                    <a:pt x="82657" y="97659"/>
                    <a:pt x="83076" y="100212"/>
                  </a:cubicBezTo>
                  <a:cubicBezTo>
                    <a:pt x="83496" y="102127"/>
                    <a:pt x="80979" y="107234"/>
                    <a:pt x="79720" y="108510"/>
                  </a:cubicBezTo>
                  <a:cubicBezTo>
                    <a:pt x="77622" y="110425"/>
                    <a:pt x="75104" y="111702"/>
                    <a:pt x="73006" y="109787"/>
                  </a:cubicBezTo>
                  <a:cubicBezTo>
                    <a:pt x="71328" y="108510"/>
                    <a:pt x="70489" y="104680"/>
                    <a:pt x="68811" y="104042"/>
                  </a:cubicBezTo>
                  <a:cubicBezTo>
                    <a:pt x="67132" y="103404"/>
                    <a:pt x="65034" y="106595"/>
                    <a:pt x="63776" y="107872"/>
                  </a:cubicBezTo>
                  <a:cubicBezTo>
                    <a:pt x="60839" y="109787"/>
                    <a:pt x="57902" y="111702"/>
                    <a:pt x="54965" y="112340"/>
                  </a:cubicBezTo>
                  <a:cubicBezTo>
                    <a:pt x="60839" y="108510"/>
                    <a:pt x="66293" y="102127"/>
                    <a:pt x="69650" y="93829"/>
                  </a:cubicBezTo>
                  <a:cubicBezTo>
                    <a:pt x="71328" y="89361"/>
                    <a:pt x="72587" y="84893"/>
                    <a:pt x="73426" y="79787"/>
                  </a:cubicBezTo>
                  <a:cubicBezTo>
                    <a:pt x="73846" y="75957"/>
                    <a:pt x="74685" y="69574"/>
                    <a:pt x="73426" y="66382"/>
                  </a:cubicBezTo>
                  <a:cubicBezTo>
                    <a:pt x="72167" y="62553"/>
                    <a:pt x="71748" y="66382"/>
                    <a:pt x="71748" y="68936"/>
                  </a:cubicBezTo>
                  <a:cubicBezTo>
                    <a:pt x="71328" y="72765"/>
                    <a:pt x="71748" y="75957"/>
                    <a:pt x="71328" y="80425"/>
                  </a:cubicBezTo>
                  <a:cubicBezTo>
                    <a:pt x="70069" y="88723"/>
                    <a:pt x="66713" y="95744"/>
                    <a:pt x="62517" y="101489"/>
                  </a:cubicBezTo>
                  <a:cubicBezTo>
                    <a:pt x="53706" y="112978"/>
                    <a:pt x="41958" y="116808"/>
                    <a:pt x="31048" y="111063"/>
                  </a:cubicBezTo>
                  <a:cubicBezTo>
                    <a:pt x="20559" y="105957"/>
                    <a:pt x="10069" y="91914"/>
                    <a:pt x="10909" y="73404"/>
                  </a:cubicBezTo>
                  <a:cubicBezTo>
                    <a:pt x="11328" y="61914"/>
                    <a:pt x="14685" y="49787"/>
                    <a:pt x="18461" y="40212"/>
                  </a:cubicBezTo>
                  <a:cubicBezTo>
                    <a:pt x="22657" y="30000"/>
                    <a:pt x="28531" y="22340"/>
                    <a:pt x="36083" y="19787"/>
                  </a:cubicBezTo>
                  <a:cubicBezTo>
                    <a:pt x="35664" y="21702"/>
                    <a:pt x="33986" y="23617"/>
                    <a:pt x="33986" y="26170"/>
                  </a:cubicBezTo>
                  <a:cubicBezTo>
                    <a:pt x="33986" y="29361"/>
                    <a:pt x="35244" y="28085"/>
                    <a:pt x="36083" y="26170"/>
                  </a:cubicBezTo>
                  <a:cubicBezTo>
                    <a:pt x="39440" y="19148"/>
                    <a:pt x="42377" y="13404"/>
                    <a:pt x="47412" y="9574"/>
                  </a:cubicBezTo>
                  <a:cubicBezTo>
                    <a:pt x="53286" y="5744"/>
                    <a:pt x="60000" y="5106"/>
                    <a:pt x="66293" y="7021"/>
                  </a:cubicBezTo>
                  <a:cubicBezTo>
                    <a:pt x="72167" y="8936"/>
                    <a:pt x="76783" y="16595"/>
                    <a:pt x="82657" y="17872"/>
                  </a:cubicBezTo>
                  <a:cubicBezTo>
                    <a:pt x="78881" y="22340"/>
                    <a:pt x="74265" y="28085"/>
                    <a:pt x="73006" y="35106"/>
                  </a:cubicBezTo>
                  <a:cubicBezTo>
                    <a:pt x="67552" y="21702"/>
                    <a:pt x="59160" y="16595"/>
                    <a:pt x="49090" y="15319"/>
                  </a:cubicBezTo>
                  <a:cubicBezTo>
                    <a:pt x="48251" y="15319"/>
                    <a:pt x="45734" y="14042"/>
                    <a:pt x="45734" y="16595"/>
                  </a:cubicBezTo>
                  <a:cubicBezTo>
                    <a:pt x="45734" y="19148"/>
                    <a:pt x="49090" y="18510"/>
                    <a:pt x="49930" y="18510"/>
                  </a:cubicBezTo>
                  <a:cubicBezTo>
                    <a:pt x="55384" y="19148"/>
                    <a:pt x="60419" y="21063"/>
                    <a:pt x="64615" y="25531"/>
                  </a:cubicBezTo>
                  <a:cubicBezTo>
                    <a:pt x="71328" y="32553"/>
                    <a:pt x="73426" y="45319"/>
                    <a:pt x="78881" y="54255"/>
                  </a:cubicBezTo>
                  <a:cubicBezTo>
                    <a:pt x="80139" y="56808"/>
                    <a:pt x="82657" y="61914"/>
                    <a:pt x="85174" y="62553"/>
                  </a:cubicBezTo>
                  <a:cubicBezTo>
                    <a:pt x="88531" y="63829"/>
                    <a:pt x="87272" y="54893"/>
                    <a:pt x="87692" y="51702"/>
                  </a:cubicBezTo>
                  <a:cubicBezTo>
                    <a:pt x="89370" y="44042"/>
                    <a:pt x="93986" y="39574"/>
                    <a:pt x="99020" y="37659"/>
                  </a:cubicBezTo>
                  <a:cubicBezTo>
                    <a:pt x="104475" y="35744"/>
                    <a:pt x="110769" y="36382"/>
                    <a:pt x="115804" y="32553"/>
                  </a:cubicBezTo>
                  <a:cubicBezTo>
                    <a:pt x="114545" y="42127"/>
                    <a:pt x="111608" y="51063"/>
                    <a:pt x="106573" y="56808"/>
                  </a:cubicBezTo>
                  <a:cubicBezTo>
                    <a:pt x="104055" y="59361"/>
                    <a:pt x="101118" y="61276"/>
                    <a:pt x="97762" y="61914"/>
                  </a:cubicBezTo>
                  <a:cubicBezTo>
                    <a:pt x="96923" y="62553"/>
                    <a:pt x="92727" y="61914"/>
                    <a:pt x="93146" y="65106"/>
                  </a:cubicBezTo>
                  <a:cubicBezTo>
                    <a:pt x="93566" y="67021"/>
                    <a:pt x="96503" y="66382"/>
                    <a:pt x="97762" y="67021"/>
                  </a:cubicBezTo>
                  <a:cubicBezTo>
                    <a:pt x="100699" y="67659"/>
                    <a:pt x="103636" y="69574"/>
                    <a:pt x="106153" y="72127"/>
                  </a:cubicBezTo>
                  <a:cubicBezTo>
                    <a:pt x="111608" y="77872"/>
                    <a:pt x="114545" y="86808"/>
                    <a:pt x="115804" y="96382"/>
                  </a:cubicBezTo>
                  <a:cubicBezTo>
                    <a:pt x="113706" y="94468"/>
                    <a:pt x="111188" y="94468"/>
                    <a:pt x="108671" y="93829"/>
                  </a:cubicBezTo>
                  <a:cubicBezTo>
                    <a:pt x="108671" y="93829"/>
                    <a:pt x="109090" y="93829"/>
                    <a:pt x="109510" y="93829"/>
                  </a:cubicBezTo>
                  <a:close/>
                  <a:moveTo>
                    <a:pt x="109510" y="93829"/>
                  </a:moveTo>
                  <a:cubicBezTo>
                    <a:pt x="109510" y="93829"/>
                    <a:pt x="109510" y="93829"/>
                    <a:pt x="109510" y="93829"/>
                  </a:cubicBezTo>
                  <a:close/>
                  <a:moveTo>
                    <a:pt x="4195" y="98936"/>
                  </a:moveTo>
                  <a:cubicBezTo>
                    <a:pt x="3356" y="97021"/>
                    <a:pt x="3356" y="97021"/>
                    <a:pt x="4195" y="96382"/>
                  </a:cubicBezTo>
                  <a:cubicBezTo>
                    <a:pt x="5034" y="95744"/>
                    <a:pt x="6713" y="95106"/>
                    <a:pt x="7132" y="95106"/>
                  </a:cubicBezTo>
                  <a:cubicBezTo>
                    <a:pt x="8811" y="94468"/>
                    <a:pt x="10909" y="93829"/>
                    <a:pt x="12587" y="94468"/>
                  </a:cubicBezTo>
                  <a:cubicBezTo>
                    <a:pt x="13426" y="95106"/>
                    <a:pt x="16363" y="99574"/>
                    <a:pt x="16363" y="100851"/>
                  </a:cubicBezTo>
                  <a:cubicBezTo>
                    <a:pt x="16783" y="103404"/>
                    <a:pt x="13426" y="107234"/>
                    <a:pt x="11748" y="107872"/>
                  </a:cubicBezTo>
                  <a:cubicBezTo>
                    <a:pt x="8391" y="108510"/>
                    <a:pt x="5034" y="103404"/>
                    <a:pt x="4195" y="98936"/>
                  </a:cubicBezTo>
                  <a:cubicBezTo>
                    <a:pt x="3776" y="98297"/>
                    <a:pt x="5034" y="103404"/>
                    <a:pt x="4195" y="98936"/>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5" name="Google Shape;125;p15"/>
            <p:cNvSpPr/>
            <p:nvPr/>
          </p:nvSpPr>
          <p:spPr>
            <a:xfrm>
              <a:off x="5367338" y="4919663"/>
              <a:ext cx="12600" cy="0"/>
            </a:xfrm>
            <a:custGeom>
              <a:avLst/>
              <a:gdLst/>
              <a:ahLst/>
              <a:cxnLst/>
              <a:rect l="l" t="t" r="r" b="b"/>
              <a:pathLst>
                <a:path w="120000" h="120000" extrusionOk="0">
                  <a:moveTo>
                    <a:pt x="120000" y="0"/>
                  </a:moveTo>
                  <a:cubicBezTo>
                    <a:pt x="120000" y="0"/>
                    <a:pt x="120000" y="0"/>
                    <a:pt x="0" y="0"/>
                  </a:cubicBezTo>
                  <a:cubicBezTo>
                    <a:pt x="60000" y="0"/>
                    <a:pt x="60000" y="0"/>
                    <a:pt x="120000" y="0"/>
                  </a:cubicBezTo>
                  <a:close/>
                </a:path>
              </a:pathLst>
            </a:custGeom>
            <a:solidFill>
              <a:srgbClr val="22222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6" name="Google Shape;126;p15"/>
            <p:cNvSpPr/>
            <p:nvPr/>
          </p:nvSpPr>
          <p:spPr>
            <a:xfrm>
              <a:off x="3952875" y="4997451"/>
              <a:ext cx="12600" cy="12600"/>
            </a:xfrm>
            <a:custGeom>
              <a:avLst/>
              <a:gdLst/>
              <a:ahLst/>
              <a:cxnLst/>
              <a:rect l="l" t="t" r="r" b="b"/>
              <a:pathLst>
                <a:path w="120000" h="120000" extrusionOk="0">
                  <a:moveTo>
                    <a:pt x="120000" y="0"/>
                  </a:moveTo>
                  <a:cubicBezTo>
                    <a:pt x="0" y="120000"/>
                    <a:pt x="120000" y="0"/>
                    <a:pt x="120000" y="0"/>
                  </a:cubicBezTo>
                  <a:close/>
                </a:path>
              </a:pathLst>
            </a:custGeom>
            <a:solidFill>
              <a:srgbClr val="22222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7" name="Google Shape;127;p15"/>
            <p:cNvSpPr/>
            <p:nvPr/>
          </p:nvSpPr>
          <p:spPr>
            <a:xfrm>
              <a:off x="5367338" y="4919663"/>
              <a:ext cx="1500" cy="1500"/>
            </a:xfrm>
            <a:prstGeom prst="rect">
              <a:avLst/>
            </a:prstGeom>
            <a:solidFill>
              <a:srgbClr val="22222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8" name="Google Shape;128;p15"/>
            <p:cNvSpPr/>
            <p:nvPr/>
          </p:nvSpPr>
          <p:spPr>
            <a:xfrm>
              <a:off x="5367338" y="4919663"/>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rgbClr val="22222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9" name="Google Shape;129;p15"/>
            <p:cNvSpPr/>
            <p:nvPr/>
          </p:nvSpPr>
          <p:spPr>
            <a:xfrm>
              <a:off x="4173538" y="4816476"/>
              <a:ext cx="200100" cy="77700"/>
            </a:xfrm>
            <a:custGeom>
              <a:avLst/>
              <a:gdLst/>
              <a:ahLst/>
              <a:cxnLst/>
              <a:rect l="l" t="t" r="r" b="b"/>
              <a:pathLst>
                <a:path w="120000" h="120000" extrusionOk="0">
                  <a:moveTo>
                    <a:pt x="81290" y="120000"/>
                  </a:moveTo>
                  <a:cubicBezTo>
                    <a:pt x="81290" y="120000"/>
                    <a:pt x="77419" y="120000"/>
                    <a:pt x="77419" y="120000"/>
                  </a:cubicBezTo>
                  <a:cubicBezTo>
                    <a:pt x="69677" y="120000"/>
                    <a:pt x="65806" y="110000"/>
                    <a:pt x="58064" y="100000"/>
                  </a:cubicBezTo>
                  <a:cubicBezTo>
                    <a:pt x="54193" y="110000"/>
                    <a:pt x="50322" y="120000"/>
                    <a:pt x="42580" y="120000"/>
                  </a:cubicBezTo>
                  <a:cubicBezTo>
                    <a:pt x="42580" y="120000"/>
                    <a:pt x="42580" y="120000"/>
                    <a:pt x="38709" y="120000"/>
                  </a:cubicBezTo>
                  <a:cubicBezTo>
                    <a:pt x="27096" y="120000"/>
                    <a:pt x="15483" y="100000"/>
                    <a:pt x="7741" y="70000"/>
                  </a:cubicBezTo>
                  <a:cubicBezTo>
                    <a:pt x="7741" y="70000"/>
                    <a:pt x="0" y="30000"/>
                    <a:pt x="7741" y="10000"/>
                  </a:cubicBezTo>
                  <a:cubicBezTo>
                    <a:pt x="11612" y="10000"/>
                    <a:pt x="11612" y="0"/>
                    <a:pt x="15483" y="0"/>
                  </a:cubicBezTo>
                  <a:cubicBezTo>
                    <a:pt x="15483" y="0"/>
                    <a:pt x="19354" y="10000"/>
                    <a:pt x="19354" y="10000"/>
                  </a:cubicBezTo>
                  <a:cubicBezTo>
                    <a:pt x="23225" y="20000"/>
                    <a:pt x="23225" y="20000"/>
                    <a:pt x="23225" y="30000"/>
                  </a:cubicBezTo>
                  <a:cubicBezTo>
                    <a:pt x="23225" y="40000"/>
                    <a:pt x="23225" y="50000"/>
                    <a:pt x="27096" y="60000"/>
                  </a:cubicBezTo>
                  <a:cubicBezTo>
                    <a:pt x="30967" y="70000"/>
                    <a:pt x="34838" y="70000"/>
                    <a:pt x="38709" y="70000"/>
                  </a:cubicBezTo>
                  <a:cubicBezTo>
                    <a:pt x="42580" y="70000"/>
                    <a:pt x="42580" y="70000"/>
                    <a:pt x="46451" y="70000"/>
                  </a:cubicBezTo>
                  <a:cubicBezTo>
                    <a:pt x="50322" y="60000"/>
                    <a:pt x="50322" y="60000"/>
                    <a:pt x="54193" y="50000"/>
                  </a:cubicBezTo>
                  <a:cubicBezTo>
                    <a:pt x="54193" y="50000"/>
                    <a:pt x="58064" y="40000"/>
                    <a:pt x="61935" y="40000"/>
                  </a:cubicBezTo>
                  <a:cubicBezTo>
                    <a:pt x="61935" y="40000"/>
                    <a:pt x="65806" y="50000"/>
                    <a:pt x="69677" y="60000"/>
                  </a:cubicBezTo>
                  <a:cubicBezTo>
                    <a:pt x="73548" y="70000"/>
                    <a:pt x="77419" y="80000"/>
                    <a:pt x="81290" y="80000"/>
                  </a:cubicBezTo>
                  <a:cubicBezTo>
                    <a:pt x="89032" y="80000"/>
                    <a:pt x="96774" y="70000"/>
                    <a:pt x="96774" y="50000"/>
                  </a:cubicBezTo>
                  <a:cubicBezTo>
                    <a:pt x="96774" y="50000"/>
                    <a:pt x="96774" y="50000"/>
                    <a:pt x="100645" y="50000"/>
                  </a:cubicBezTo>
                  <a:cubicBezTo>
                    <a:pt x="100645" y="30000"/>
                    <a:pt x="100645" y="20000"/>
                    <a:pt x="108387" y="20000"/>
                  </a:cubicBezTo>
                  <a:cubicBezTo>
                    <a:pt x="112258" y="20000"/>
                    <a:pt x="112258" y="20000"/>
                    <a:pt x="116129" y="30000"/>
                  </a:cubicBezTo>
                  <a:cubicBezTo>
                    <a:pt x="120000" y="40000"/>
                    <a:pt x="116129" y="50000"/>
                    <a:pt x="112258" y="70000"/>
                  </a:cubicBezTo>
                  <a:cubicBezTo>
                    <a:pt x="108387" y="100000"/>
                    <a:pt x="96774" y="120000"/>
                    <a:pt x="81290" y="120000"/>
                  </a:cubicBezTo>
                  <a:cubicBezTo>
                    <a:pt x="81290" y="120000"/>
                    <a:pt x="81290" y="120000"/>
                    <a:pt x="81290" y="120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0" name="Google Shape;130;p15"/>
            <p:cNvSpPr/>
            <p:nvPr/>
          </p:nvSpPr>
          <p:spPr>
            <a:xfrm>
              <a:off x="4005263" y="4699001"/>
              <a:ext cx="115800" cy="130200"/>
            </a:xfrm>
            <a:custGeom>
              <a:avLst/>
              <a:gdLst/>
              <a:ahLst/>
              <a:cxnLst/>
              <a:rect l="l" t="t" r="r" b="b"/>
              <a:pathLst>
                <a:path w="120000" h="120000" extrusionOk="0">
                  <a:moveTo>
                    <a:pt x="66666" y="0"/>
                  </a:moveTo>
                  <a:cubicBezTo>
                    <a:pt x="60000" y="0"/>
                    <a:pt x="60000" y="0"/>
                    <a:pt x="53333" y="6000"/>
                  </a:cubicBezTo>
                  <a:cubicBezTo>
                    <a:pt x="60000" y="6000"/>
                    <a:pt x="66666" y="12000"/>
                    <a:pt x="66666" y="24000"/>
                  </a:cubicBezTo>
                  <a:cubicBezTo>
                    <a:pt x="66666" y="36000"/>
                    <a:pt x="60000" y="42000"/>
                    <a:pt x="46666" y="42000"/>
                  </a:cubicBezTo>
                  <a:cubicBezTo>
                    <a:pt x="33333" y="42000"/>
                    <a:pt x="20000" y="36000"/>
                    <a:pt x="20000" y="24000"/>
                  </a:cubicBezTo>
                  <a:cubicBezTo>
                    <a:pt x="13333" y="30000"/>
                    <a:pt x="6666" y="48000"/>
                    <a:pt x="6666" y="60000"/>
                  </a:cubicBezTo>
                  <a:cubicBezTo>
                    <a:pt x="0" y="90000"/>
                    <a:pt x="26666" y="120000"/>
                    <a:pt x="60000" y="120000"/>
                  </a:cubicBezTo>
                  <a:cubicBezTo>
                    <a:pt x="93333" y="120000"/>
                    <a:pt x="120000" y="96000"/>
                    <a:pt x="120000" y="60000"/>
                  </a:cubicBezTo>
                  <a:cubicBezTo>
                    <a:pt x="120000" y="30000"/>
                    <a:pt x="100000" y="6000"/>
                    <a:pt x="66666" y="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1" name="Google Shape;131;p15"/>
            <p:cNvSpPr/>
            <p:nvPr/>
          </p:nvSpPr>
          <p:spPr>
            <a:xfrm>
              <a:off x="4443413" y="4738688"/>
              <a:ext cx="122100" cy="135000"/>
            </a:xfrm>
            <a:custGeom>
              <a:avLst/>
              <a:gdLst/>
              <a:ahLst/>
              <a:cxnLst/>
              <a:rect l="l" t="t" r="r" b="b"/>
              <a:pathLst>
                <a:path w="120000" h="120000" extrusionOk="0">
                  <a:moveTo>
                    <a:pt x="69473" y="0"/>
                  </a:moveTo>
                  <a:cubicBezTo>
                    <a:pt x="63157" y="0"/>
                    <a:pt x="56842" y="0"/>
                    <a:pt x="44210" y="5714"/>
                  </a:cubicBezTo>
                  <a:cubicBezTo>
                    <a:pt x="56842" y="5714"/>
                    <a:pt x="63157" y="17142"/>
                    <a:pt x="63157" y="22857"/>
                  </a:cubicBezTo>
                  <a:cubicBezTo>
                    <a:pt x="63157" y="34285"/>
                    <a:pt x="56842" y="45714"/>
                    <a:pt x="44210" y="45714"/>
                  </a:cubicBezTo>
                  <a:cubicBezTo>
                    <a:pt x="31578" y="45714"/>
                    <a:pt x="18947" y="34285"/>
                    <a:pt x="18947" y="22857"/>
                  </a:cubicBezTo>
                  <a:cubicBezTo>
                    <a:pt x="18947" y="22857"/>
                    <a:pt x="18947" y="22857"/>
                    <a:pt x="18947" y="22857"/>
                  </a:cubicBezTo>
                  <a:cubicBezTo>
                    <a:pt x="12631" y="34285"/>
                    <a:pt x="6315" y="40000"/>
                    <a:pt x="6315" y="51428"/>
                  </a:cubicBezTo>
                  <a:cubicBezTo>
                    <a:pt x="0" y="85714"/>
                    <a:pt x="18947" y="114285"/>
                    <a:pt x="50526" y="120000"/>
                  </a:cubicBezTo>
                  <a:cubicBezTo>
                    <a:pt x="82105" y="120000"/>
                    <a:pt x="107368" y="97142"/>
                    <a:pt x="113684" y="62857"/>
                  </a:cubicBezTo>
                  <a:cubicBezTo>
                    <a:pt x="120000" y="34285"/>
                    <a:pt x="101052" y="5714"/>
                    <a:pt x="69473" y="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32" name="Google Shape;132;p15"/>
          <p:cNvGrpSpPr/>
          <p:nvPr/>
        </p:nvGrpSpPr>
        <p:grpSpPr>
          <a:xfrm>
            <a:off x="388375" y="557031"/>
            <a:ext cx="7205283" cy="4029437"/>
            <a:chOff x="388375" y="548150"/>
            <a:chExt cx="7205283" cy="4029437"/>
          </a:xfrm>
        </p:grpSpPr>
        <p:sp>
          <p:nvSpPr>
            <p:cNvPr id="133" name="Google Shape;133;p15"/>
            <p:cNvSpPr/>
            <p:nvPr/>
          </p:nvSpPr>
          <p:spPr>
            <a:xfrm>
              <a:off x="428433" y="583382"/>
              <a:ext cx="7165225" cy="3994205"/>
            </a:xfrm>
            <a:custGeom>
              <a:avLst/>
              <a:gdLst/>
              <a:ahLst/>
              <a:cxnLst/>
              <a:rect l="l" t="t" r="r" b="b"/>
              <a:pathLst>
                <a:path w="286609" h="181658" extrusionOk="0">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6470"/>
              </a:srgbClr>
            </a:solidFill>
            <a:ln>
              <a:noFill/>
            </a:ln>
          </p:spPr>
        </p:sp>
        <p:sp>
          <p:nvSpPr>
            <p:cNvPr id="134" name="Google Shape;134;p15"/>
            <p:cNvSpPr/>
            <p:nvPr/>
          </p:nvSpPr>
          <p:spPr>
            <a:xfrm>
              <a:off x="388375" y="548150"/>
              <a:ext cx="7165225" cy="3994205"/>
            </a:xfrm>
            <a:custGeom>
              <a:avLst/>
              <a:gdLst/>
              <a:ahLst/>
              <a:cxnLst/>
              <a:rect l="l" t="t" r="r" b="b"/>
              <a:pathLst>
                <a:path w="286609" h="181658" extrusionOk="0">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grpSp>
      <p:sp>
        <p:nvSpPr>
          <p:cNvPr id="135" name="Google Shape;135;p15"/>
          <p:cNvSpPr txBox="1">
            <a:spLocks noGrp="1"/>
          </p:cNvSpPr>
          <p:nvPr>
            <p:ph type="body" idx="1"/>
          </p:nvPr>
        </p:nvSpPr>
        <p:spPr>
          <a:xfrm>
            <a:off x="1133025" y="1018800"/>
            <a:ext cx="5457300" cy="819900"/>
          </a:xfrm>
          <a:prstGeom prst="rect">
            <a:avLst/>
          </a:prstGeom>
          <a:noFill/>
          <a:ln>
            <a:noFill/>
          </a:ln>
        </p:spPr>
        <p:txBody>
          <a:bodyPr spcFirstLastPara="1" wrap="square" lIns="91425" tIns="91425" rIns="91425" bIns="91425" anchor="t" anchorCtr="0">
            <a:noAutofit/>
          </a:bodyPr>
          <a:lstStyle>
            <a:lvl1pPr marL="457200" lvl="0" indent="-419100" algn="l">
              <a:lnSpc>
                <a:spcPct val="100000"/>
              </a:lnSpc>
              <a:spcBef>
                <a:spcPts val="600"/>
              </a:spcBef>
              <a:spcAft>
                <a:spcPts val="0"/>
              </a:spcAft>
              <a:buSzPts val="3000"/>
              <a:buChar char="●"/>
              <a:defRPr i="1"/>
            </a:lvl1pPr>
            <a:lvl2pPr marL="914400" lvl="1" indent="-381000" algn="l">
              <a:lnSpc>
                <a:spcPct val="100000"/>
              </a:lnSpc>
              <a:spcBef>
                <a:spcPts val="0"/>
              </a:spcBef>
              <a:spcAft>
                <a:spcPts val="0"/>
              </a:spcAft>
              <a:buSzPts val="2400"/>
              <a:buChar char="○"/>
              <a:defRPr i="1"/>
            </a:lvl2pPr>
            <a:lvl3pPr marL="1371600" lvl="2" indent="-381000" algn="l">
              <a:lnSpc>
                <a:spcPct val="100000"/>
              </a:lnSpc>
              <a:spcBef>
                <a:spcPts val="0"/>
              </a:spcBef>
              <a:spcAft>
                <a:spcPts val="0"/>
              </a:spcAft>
              <a:buSzPts val="2400"/>
              <a:buChar char="■"/>
              <a:defRPr i="1"/>
            </a:lvl3pPr>
            <a:lvl4pPr marL="1828800" lvl="3" indent="-342900" algn="l">
              <a:lnSpc>
                <a:spcPct val="100000"/>
              </a:lnSpc>
              <a:spcBef>
                <a:spcPts val="0"/>
              </a:spcBef>
              <a:spcAft>
                <a:spcPts val="0"/>
              </a:spcAft>
              <a:buSzPts val="1800"/>
              <a:buChar char="●"/>
              <a:defRPr i="1"/>
            </a:lvl4pPr>
            <a:lvl5pPr marL="2286000" lvl="4" indent="-342900" algn="l">
              <a:lnSpc>
                <a:spcPct val="100000"/>
              </a:lnSpc>
              <a:spcBef>
                <a:spcPts val="0"/>
              </a:spcBef>
              <a:spcAft>
                <a:spcPts val="0"/>
              </a:spcAft>
              <a:buSzPts val="1800"/>
              <a:buChar char="○"/>
              <a:defRPr i="1"/>
            </a:lvl5pPr>
            <a:lvl6pPr marL="2743200" lvl="5" indent="-342900" algn="l">
              <a:lnSpc>
                <a:spcPct val="100000"/>
              </a:lnSpc>
              <a:spcBef>
                <a:spcPts val="0"/>
              </a:spcBef>
              <a:spcAft>
                <a:spcPts val="0"/>
              </a:spcAft>
              <a:buSzPts val="1800"/>
              <a:buChar char="■"/>
              <a:defRPr i="1"/>
            </a:lvl6pPr>
            <a:lvl7pPr marL="3200400" lvl="6" indent="-342900" algn="l">
              <a:lnSpc>
                <a:spcPct val="100000"/>
              </a:lnSpc>
              <a:spcBef>
                <a:spcPts val="0"/>
              </a:spcBef>
              <a:spcAft>
                <a:spcPts val="0"/>
              </a:spcAft>
              <a:buSzPts val="1800"/>
              <a:buChar char="●"/>
              <a:defRPr i="1"/>
            </a:lvl7pPr>
            <a:lvl8pPr marL="3657600" lvl="7" indent="-342900" algn="l">
              <a:lnSpc>
                <a:spcPct val="100000"/>
              </a:lnSpc>
              <a:spcBef>
                <a:spcPts val="0"/>
              </a:spcBef>
              <a:spcAft>
                <a:spcPts val="0"/>
              </a:spcAft>
              <a:buSzPts val="1800"/>
              <a:buChar char="○"/>
              <a:defRPr i="1"/>
            </a:lvl8pPr>
            <a:lvl9pPr marL="4114800" lvl="8" indent="-342900" algn="l">
              <a:lnSpc>
                <a:spcPct val="100000"/>
              </a:lnSpc>
              <a:spcBef>
                <a:spcPts val="0"/>
              </a:spcBef>
              <a:spcAft>
                <a:spcPts val="0"/>
              </a:spcAft>
              <a:buSzPts val="1800"/>
              <a:buChar char="■"/>
              <a:defRPr i="1"/>
            </a:lvl9pPr>
          </a:lstStyle>
          <a:p>
            <a:endParaRPr/>
          </a:p>
        </p:txBody>
      </p:sp>
      <p:sp>
        <p:nvSpPr>
          <p:cNvPr id="136" name="Google Shape;136;p15"/>
          <p:cNvSpPr txBox="1"/>
          <p:nvPr/>
        </p:nvSpPr>
        <p:spPr>
          <a:xfrm>
            <a:off x="692875" y="827975"/>
            <a:ext cx="957300" cy="653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 sz="7200" b="1" i="0" u="none" strike="noStrike" cap="none">
                <a:solidFill>
                  <a:srgbClr val="6D9EEB"/>
                </a:solidFill>
                <a:latin typeface="Varela Round"/>
                <a:ea typeface="Varela Round"/>
                <a:cs typeface="Varela Round"/>
                <a:sym typeface="Varela Round"/>
              </a:rPr>
              <a:t>“</a:t>
            </a:r>
            <a:endParaRPr sz="7200" b="1" i="0" u="none" strike="noStrike" cap="none">
              <a:solidFill>
                <a:srgbClr val="6D9EEB"/>
              </a:solidFill>
              <a:latin typeface="Varela Round"/>
              <a:ea typeface="Varela Round"/>
              <a:cs typeface="Varela Round"/>
              <a:sym typeface="Varela Round"/>
            </a:endParaRPr>
          </a:p>
        </p:txBody>
      </p:sp>
      <p:sp>
        <p:nvSpPr>
          <p:cNvPr id="137" name="Google Shape;137;p15"/>
          <p:cNvSpPr txBox="1">
            <a:spLocks noGrp="1"/>
          </p:cNvSpPr>
          <p:nvPr>
            <p:ph type="sldNum" idx="12"/>
          </p:nvPr>
        </p:nvSpPr>
        <p:spPr>
          <a:xfrm>
            <a:off x="8529670" y="32126"/>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Hamster)">
  <p:cSld name="BLANK_1_1">
    <p:spTree>
      <p:nvGrpSpPr>
        <p:cNvPr id="1" name="Shape 138"/>
        <p:cNvGrpSpPr/>
        <p:nvPr/>
      </p:nvGrpSpPr>
      <p:grpSpPr>
        <a:xfrm>
          <a:off x="0" y="0"/>
          <a:ext cx="0" cy="0"/>
          <a:chOff x="0" y="0"/>
          <a:chExt cx="0" cy="0"/>
        </a:xfrm>
      </p:grpSpPr>
      <p:sp>
        <p:nvSpPr>
          <p:cNvPr id="139" name="Google Shape;139;p16"/>
          <p:cNvSpPr/>
          <p:nvPr/>
        </p:nvSpPr>
        <p:spPr>
          <a:xfrm>
            <a:off x="-75" y="4557900"/>
            <a:ext cx="9144000" cy="585600"/>
          </a:xfrm>
          <a:prstGeom prst="rect">
            <a:avLst/>
          </a:prstGeom>
          <a:solidFill>
            <a:srgbClr val="B6D7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0" name="Google Shape;140;p16"/>
          <p:cNvGrpSpPr/>
          <p:nvPr/>
        </p:nvGrpSpPr>
        <p:grpSpPr>
          <a:xfrm>
            <a:off x="7522239" y="3425970"/>
            <a:ext cx="1194510" cy="1523626"/>
            <a:chOff x="1300163" y="3487738"/>
            <a:chExt cx="1549500" cy="1976425"/>
          </a:xfrm>
        </p:grpSpPr>
        <p:sp>
          <p:nvSpPr>
            <p:cNvPr id="141" name="Google Shape;141;p16"/>
            <p:cNvSpPr/>
            <p:nvPr/>
          </p:nvSpPr>
          <p:spPr>
            <a:xfrm>
              <a:off x="2674938" y="3643313"/>
              <a:ext cx="52500" cy="38100"/>
            </a:xfrm>
            <a:custGeom>
              <a:avLst/>
              <a:gdLst/>
              <a:ahLst/>
              <a:cxnLst/>
              <a:rect l="l" t="t" r="r" b="b"/>
              <a:pathLst>
                <a:path w="120000" h="120000" extrusionOk="0">
                  <a:moveTo>
                    <a:pt x="60000" y="60000"/>
                  </a:moveTo>
                  <a:cubicBezTo>
                    <a:pt x="75000" y="80000"/>
                    <a:pt x="105000" y="100000"/>
                    <a:pt x="120000" y="120000"/>
                  </a:cubicBezTo>
                  <a:cubicBezTo>
                    <a:pt x="75000" y="80000"/>
                    <a:pt x="0" y="0"/>
                    <a:pt x="60000" y="6000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2" name="Google Shape;142;p16"/>
            <p:cNvSpPr/>
            <p:nvPr/>
          </p:nvSpPr>
          <p:spPr>
            <a:xfrm>
              <a:off x="2727325" y="3681413"/>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3" name="Google Shape;143;p16"/>
            <p:cNvSpPr/>
            <p:nvPr/>
          </p:nvSpPr>
          <p:spPr>
            <a:xfrm>
              <a:off x="2727325" y="3681413"/>
              <a:ext cx="12600" cy="6300"/>
            </a:xfrm>
            <a:custGeom>
              <a:avLst/>
              <a:gdLst/>
              <a:ahLst/>
              <a:cxnLst/>
              <a:rect l="l" t="t" r="r" b="b"/>
              <a:pathLst>
                <a:path w="120000" h="120000" extrusionOk="0">
                  <a:moveTo>
                    <a:pt x="0" y="0"/>
                  </a:moveTo>
                  <a:cubicBezTo>
                    <a:pt x="120000" y="120000"/>
                    <a:pt x="60000" y="120000"/>
                    <a:pt x="0" y="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4" name="Google Shape;144;p16"/>
            <p:cNvSpPr/>
            <p:nvPr/>
          </p:nvSpPr>
          <p:spPr>
            <a:xfrm>
              <a:off x="1300163" y="3487738"/>
              <a:ext cx="1549500" cy="1917600"/>
            </a:xfrm>
            <a:custGeom>
              <a:avLst/>
              <a:gdLst/>
              <a:ahLst/>
              <a:cxnLst/>
              <a:rect l="l" t="t" r="r" b="b"/>
              <a:pathLst>
                <a:path w="120000" h="120000" extrusionOk="0">
                  <a:moveTo>
                    <a:pt x="108500" y="10945"/>
                  </a:moveTo>
                  <a:cubicBezTo>
                    <a:pt x="103000" y="7297"/>
                    <a:pt x="95500" y="5270"/>
                    <a:pt x="89000" y="6891"/>
                  </a:cubicBezTo>
                  <a:cubicBezTo>
                    <a:pt x="85500" y="7702"/>
                    <a:pt x="83000" y="8918"/>
                    <a:pt x="81000" y="10945"/>
                  </a:cubicBezTo>
                  <a:cubicBezTo>
                    <a:pt x="79500" y="11756"/>
                    <a:pt x="79000" y="13378"/>
                    <a:pt x="78000" y="13783"/>
                  </a:cubicBezTo>
                  <a:cubicBezTo>
                    <a:pt x="77000" y="14189"/>
                    <a:pt x="77000" y="14594"/>
                    <a:pt x="77000" y="14594"/>
                  </a:cubicBezTo>
                  <a:cubicBezTo>
                    <a:pt x="77000" y="14594"/>
                    <a:pt x="76500" y="14594"/>
                    <a:pt x="76000" y="14594"/>
                  </a:cubicBezTo>
                  <a:cubicBezTo>
                    <a:pt x="75000" y="14189"/>
                    <a:pt x="74000" y="13783"/>
                    <a:pt x="73000" y="13378"/>
                  </a:cubicBezTo>
                  <a:cubicBezTo>
                    <a:pt x="66000" y="11756"/>
                    <a:pt x="59000" y="11351"/>
                    <a:pt x="51500" y="12567"/>
                  </a:cubicBezTo>
                  <a:cubicBezTo>
                    <a:pt x="50500" y="12972"/>
                    <a:pt x="49000" y="13378"/>
                    <a:pt x="48000" y="13378"/>
                  </a:cubicBezTo>
                  <a:cubicBezTo>
                    <a:pt x="46500" y="14189"/>
                    <a:pt x="47000" y="14189"/>
                    <a:pt x="45500" y="12972"/>
                  </a:cubicBezTo>
                  <a:cubicBezTo>
                    <a:pt x="43500" y="11351"/>
                    <a:pt x="42500" y="9324"/>
                    <a:pt x="40500" y="7702"/>
                  </a:cubicBezTo>
                  <a:cubicBezTo>
                    <a:pt x="29000" y="0"/>
                    <a:pt x="14000" y="7702"/>
                    <a:pt x="7500" y="16216"/>
                  </a:cubicBezTo>
                  <a:cubicBezTo>
                    <a:pt x="0" y="26756"/>
                    <a:pt x="6500" y="38918"/>
                    <a:pt x="20500" y="42567"/>
                  </a:cubicBezTo>
                  <a:cubicBezTo>
                    <a:pt x="21500" y="42972"/>
                    <a:pt x="22000" y="42567"/>
                    <a:pt x="22000" y="43378"/>
                  </a:cubicBezTo>
                  <a:cubicBezTo>
                    <a:pt x="22500" y="44189"/>
                    <a:pt x="21500" y="45405"/>
                    <a:pt x="21500" y="46216"/>
                  </a:cubicBezTo>
                  <a:cubicBezTo>
                    <a:pt x="21500" y="47837"/>
                    <a:pt x="21000" y="49459"/>
                    <a:pt x="21500" y="51081"/>
                  </a:cubicBezTo>
                  <a:cubicBezTo>
                    <a:pt x="22000" y="54324"/>
                    <a:pt x="23000" y="57162"/>
                    <a:pt x="25000" y="60000"/>
                  </a:cubicBezTo>
                  <a:cubicBezTo>
                    <a:pt x="27500" y="64864"/>
                    <a:pt x="32000" y="68513"/>
                    <a:pt x="37500" y="70945"/>
                  </a:cubicBezTo>
                  <a:cubicBezTo>
                    <a:pt x="28000" y="78648"/>
                    <a:pt x="21000" y="91216"/>
                    <a:pt x="27000" y="101756"/>
                  </a:cubicBezTo>
                  <a:cubicBezTo>
                    <a:pt x="28000" y="103378"/>
                    <a:pt x="29500" y="105000"/>
                    <a:pt x="31000" y="106621"/>
                  </a:cubicBezTo>
                  <a:cubicBezTo>
                    <a:pt x="32000" y="107837"/>
                    <a:pt x="32000" y="107837"/>
                    <a:pt x="30500" y="109054"/>
                  </a:cubicBezTo>
                  <a:cubicBezTo>
                    <a:pt x="29500" y="110270"/>
                    <a:pt x="28500" y="111891"/>
                    <a:pt x="28000" y="113513"/>
                  </a:cubicBezTo>
                  <a:cubicBezTo>
                    <a:pt x="27000" y="118378"/>
                    <a:pt x="34000" y="119594"/>
                    <a:pt x="39000" y="119189"/>
                  </a:cubicBezTo>
                  <a:cubicBezTo>
                    <a:pt x="42000" y="119189"/>
                    <a:pt x="45500" y="117972"/>
                    <a:pt x="48000" y="116351"/>
                  </a:cubicBezTo>
                  <a:cubicBezTo>
                    <a:pt x="49000" y="115945"/>
                    <a:pt x="50000" y="115135"/>
                    <a:pt x="50500" y="114324"/>
                  </a:cubicBezTo>
                  <a:cubicBezTo>
                    <a:pt x="52000" y="113108"/>
                    <a:pt x="53000" y="113108"/>
                    <a:pt x="55500" y="113108"/>
                  </a:cubicBezTo>
                  <a:cubicBezTo>
                    <a:pt x="59000" y="112702"/>
                    <a:pt x="62000" y="112297"/>
                    <a:pt x="65500" y="112702"/>
                  </a:cubicBezTo>
                  <a:cubicBezTo>
                    <a:pt x="68500" y="112702"/>
                    <a:pt x="69500" y="115135"/>
                    <a:pt x="72500" y="116351"/>
                  </a:cubicBezTo>
                  <a:cubicBezTo>
                    <a:pt x="77000" y="118783"/>
                    <a:pt x="84500" y="120000"/>
                    <a:pt x="89500" y="117567"/>
                  </a:cubicBezTo>
                  <a:cubicBezTo>
                    <a:pt x="92000" y="116351"/>
                    <a:pt x="92500" y="114324"/>
                    <a:pt x="91500" y="111891"/>
                  </a:cubicBezTo>
                  <a:cubicBezTo>
                    <a:pt x="91000" y="110675"/>
                    <a:pt x="90000" y="109864"/>
                    <a:pt x="89000" y="108648"/>
                  </a:cubicBezTo>
                  <a:cubicBezTo>
                    <a:pt x="88500" y="108648"/>
                    <a:pt x="87500" y="107837"/>
                    <a:pt x="87500" y="107432"/>
                  </a:cubicBezTo>
                  <a:cubicBezTo>
                    <a:pt x="87500" y="107027"/>
                    <a:pt x="89500" y="105405"/>
                    <a:pt x="89500" y="105000"/>
                  </a:cubicBezTo>
                  <a:cubicBezTo>
                    <a:pt x="94000" y="99729"/>
                    <a:pt x="96500" y="94054"/>
                    <a:pt x="94500" y="87567"/>
                  </a:cubicBezTo>
                  <a:cubicBezTo>
                    <a:pt x="93000" y="81891"/>
                    <a:pt x="89500" y="75810"/>
                    <a:pt x="84000" y="71351"/>
                  </a:cubicBezTo>
                  <a:cubicBezTo>
                    <a:pt x="90500" y="68513"/>
                    <a:pt x="96500" y="64054"/>
                    <a:pt x="99000" y="57972"/>
                  </a:cubicBezTo>
                  <a:cubicBezTo>
                    <a:pt x="100000" y="55135"/>
                    <a:pt x="101000" y="51891"/>
                    <a:pt x="100500" y="49054"/>
                  </a:cubicBezTo>
                  <a:cubicBezTo>
                    <a:pt x="100500" y="48243"/>
                    <a:pt x="100500" y="47432"/>
                    <a:pt x="100000" y="46621"/>
                  </a:cubicBezTo>
                  <a:cubicBezTo>
                    <a:pt x="100000" y="45000"/>
                    <a:pt x="99500" y="45405"/>
                    <a:pt x="101000" y="44594"/>
                  </a:cubicBezTo>
                  <a:cubicBezTo>
                    <a:pt x="102500" y="43783"/>
                    <a:pt x="105000" y="43378"/>
                    <a:pt x="107000" y="42567"/>
                  </a:cubicBezTo>
                  <a:cubicBezTo>
                    <a:pt x="113500" y="39324"/>
                    <a:pt x="119000" y="34054"/>
                    <a:pt x="119500" y="27972"/>
                  </a:cubicBezTo>
                  <a:cubicBezTo>
                    <a:pt x="120000" y="21081"/>
                    <a:pt x="115000" y="15000"/>
                    <a:pt x="108500" y="10945"/>
                  </a:cubicBezTo>
                  <a:close/>
                </a:path>
              </a:pathLst>
            </a:custGeom>
            <a:solidFill>
              <a:srgbClr val="E6C3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5" name="Google Shape;145;p16"/>
            <p:cNvSpPr/>
            <p:nvPr/>
          </p:nvSpPr>
          <p:spPr>
            <a:xfrm>
              <a:off x="1693863" y="4699001"/>
              <a:ext cx="742800" cy="512700"/>
            </a:xfrm>
            <a:custGeom>
              <a:avLst/>
              <a:gdLst/>
              <a:ahLst/>
              <a:cxnLst/>
              <a:rect l="l" t="t" r="r" b="b"/>
              <a:pathLst>
                <a:path w="120000" h="120000" extrusionOk="0">
                  <a:moveTo>
                    <a:pt x="29217" y="21265"/>
                  </a:moveTo>
                  <a:cubicBezTo>
                    <a:pt x="29217" y="21265"/>
                    <a:pt x="36521" y="7594"/>
                    <a:pt x="46956" y="7594"/>
                  </a:cubicBezTo>
                  <a:cubicBezTo>
                    <a:pt x="57391" y="9113"/>
                    <a:pt x="90782" y="0"/>
                    <a:pt x="92869" y="22784"/>
                  </a:cubicBezTo>
                  <a:cubicBezTo>
                    <a:pt x="92869" y="22784"/>
                    <a:pt x="80347" y="44050"/>
                    <a:pt x="85565" y="50126"/>
                  </a:cubicBezTo>
                  <a:cubicBezTo>
                    <a:pt x="90782" y="56202"/>
                    <a:pt x="102260" y="53164"/>
                    <a:pt x="106434" y="47088"/>
                  </a:cubicBezTo>
                  <a:cubicBezTo>
                    <a:pt x="110608" y="41012"/>
                    <a:pt x="120000" y="110886"/>
                    <a:pt x="59478" y="115443"/>
                  </a:cubicBezTo>
                  <a:cubicBezTo>
                    <a:pt x="0" y="120000"/>
                    <a:pt x="14608" y="45569"/>
                    <a:pt x="14608" y="45569"/>
                  </a:cubicBezTo>
                  <a:cubicBezTo>
                    <a:pt x="14608" y="45569"/>
                    <a:pt x="30260" y="62278"/>
                    <a:pt x="37565" y="50126"/>
                  </a:cubicBezTo>
                  <a:cubicBezTo>
                    <a:pt x="39652" y="44050"/>
                    <a:pt x="29217" y="21265"/>
                    <a:pt x="29217" y="2126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6" name="Google Shape;146;p16"/>
            <p:cNvSpPr/>
            <p:nvPr/>
          </p:nvSpPr>
          <p:spPr>
            <a:xfrm>
              <a:off x="1700213" y="4303713"/>
              <a:ext cx="742800" cy="357300"/>
            </a:xfrm>
            <a:custGeom>
              <a:avLst/>
              <a:gdLst/>
              <a:ahLst/>
              <a:cxnLst/>
              <a:rect l="l" t="t" r="r" b="b"/>
              <a:pathLst>
                <a:path w="120000" h="120000" extrusionOk="0">
                  <a:moveTo>
                    <a:pt x="97043" y="15272"/>
                  </a:moveTo>
                  <a:cubicBezTo>
                    <a:pt x="87652" y="10909"/>
                    <a:pt x="75130" y="6545"/>
                    <a:pt x="69913" y="30545"/>
                  </a:cubicBezTo>
                  <a:cubicBezTo>
                    <a:pt x="64695" y="54545"/>
                    <a:pt x="56347" y="34909"/>
                    <a:pt x="56347" y="34909"/>
                  </a:cubicBezTo>
                  <a:cubicBezTo>
                    <a:pt x="52173" y="43636"/>
                    <a:pt x="44869" y="37090"/>
                    <a:pt x="41739" y="24000"/>
                  </a:cubicBezTo>
                  <a:cubicBezTo>
                    <a:pt x="39652" y="13090"/>
                    <a:pt x="33391" y="8727"/>
                    <a:pt x="24000" y="2181"/>
                  </a:cubicBezTo>
                  <a:cubicBezTo>
                    <a:pt x="17739" y="0"/>
                    <a:pt x="13565" y="2181"/>
                    <a:pt x="9391" y="8727"/>
                  </a:cubicBezTo>
                  <a:cubicBezTo>
                    <a:pt x="8347" y="10909"/>
                    <a:pt x="7304" y="13090"/>
                    <a:pt x="6260" y="15272"/>
                  </a:cubicBezTo>
                  <a:cubicBezTo>
                    <a:pt x="0" y="30545"/>
                    <a:pt x="0" y="50181"/>
                    <a:pt x="0" y="61090"/>
                  </a:cubicBezTo>
                  <a:cubicBezTo>
                    <a:pt x="13565" y="98181"/>
                    <a:pt x="36521" y="120000"/>
                    <a:pt x="62608" y="120000"/>
                  </a:cubicBezTo>
                  <a:cubicBezTo>
                    <a:pt x="63652" y="120000"/>
                    <a:pt x="64695" y="120000"/>
                    <a:pt x="65739" y="120000"/>
                  </a:cubicBezTo>
                  <a:cubicBezTo>
                    <a:pt x="80347" y="117818"/>
                    <a:pt x="93913" y="111272"/>
                    <a:pt x="106434" y="96000"/>
                  </a:cubicBezTo>
                  <a:cubicBezTo>
                    <a:pt x="110608" y="91636"/>
                    <a:pt x="113739" y="87272"/>
                    <a:pt x="116869" y="82909"/>
                  </a:cubicBezTo>
                  <a:cubicBezTo>
                    <a:pt x="120000" y="58909"/>
                    <a:pt x="105391" y="19636"/>
                    <a:pt x="97043" y="15272"/>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7" name="Google Shape;147;p16"/>
            <p:cNvSpPr/>
            <p:nvPr/>
          </p:nvSpPr>
          <p:spPr>
            <a:xfrm>
              <a:off x="1649413" y="5224463"/>
              <a:ext cx="838200" cy="239700"/>
            </a:xfrm>
            <a:custGeom>
              <a:avLst/>
              <a:gdLst/>
              <a:ahLst/>
              <a:cxnLst/>
              <a:rect l="l" t="t" r="r" b="b"/>
              <a:pathLst>
                <a:path w="120000" h="120000" extrusionOk="0">
                  <a:moveTo>
                    <a:pt x="108923" y="16216"/>
                  </a:moveTo>
                  <a:cubicBezTo>
                    <a:pt x="108923" y="16216"/>
                    <a:pt x="108923" y="16216"/>
                    <a:pt x="108923" y="16216"/>
                  </a:cubicBezTo>
                  <a:cubicBezTo>
                    <a:pt x="108923" y="16216"/>
                    <a:pt x="108923" y="16216"/>
                    <a:pt x="108923" y="16216"/>
                  </a:cubicBezTo>
                  <a:cubicBezTo>
                    <a:pt x="110769" y="22702"/>
                    <a:pt x="114461" y="35675"/>
                    <a:pt x="113538" y="45405"/>
                  </a:cubicBezTo>
                  <a:cubicBezTo>
                    <a:pt x="112615" y="55135"/>
                    <a:pt x="107076" y="58378"/>
                    <a:pt x="104307" y="58378"/>
                  </a:cubicBezTo>
                  <a:cubicBezTo>
                    <a:pt x="104307" y="58378"/>
                    <a:pt x="104307" y="58378"/>
                    <a:pt x="104307" y="58378"/>
                  </a:cubicBezTo>
                  <a:cubicBezTo>
                    <a:pt x="103384" y="58378"/>
                    <a:pt x="103384" y="58378"/>
                    <a:pt x="102461" y="58378"/>
                  </a:cubicBezTo>
                  <a:cubicBezTo>
                    <a:pt x="95076" y="58378"/>
                    <a:pt x="86769" y="45405"/>
                    <a:pt x="82153" y="29189"/>
                  </a:cubicBezTo>
                  <a:cubicBezTo>
                    <a:pt x="82153" y="25945"/>
                    <a:pt x="82153" y="25945"/>
                    <a:pt x="82153" y="25945"/>
                  </a:cubicBezTo>
                  <a:cubicBezTo>
                    <a:pt x="82153" y="22702"/>
                    <a:pt x="82153" y="22702"/>
                    <a:pt x="83076" y="22702"/>
                  </a:cubicBezTo>
                  <a:cubicBezTo>
                    <a:pt x="83076" y="22702"/>
                    <a:pt x="83076" y="22702"/>
                    <a:pt x="83076" y="22702"/>
                  </a:cubicBezTo>
                  <a:cubicBezTo>
                    <a:pt x="84000" y="22702"/>
                    <a:pt x="84923" y="22702"/>
                    <a:pt x="85846" y="22702"/>
                  </a:cubicBezTo>
                  <a:cubicBezTo>
                    <a:pt x="89538" y="22702"/>
                    <a:pt x="91384" y="22702"/>
                    <a:pt x="93230" y="16216"/>
                  </a:cubicBezTo>
                  <a:cubicBezTo>
                    <a:pt x="93230" y="12972"/>
                    <a:pt x="93230" y="12972"/>
                    <a:pt x="93230" y="12972"/>
                  </a:cubicBezTo>
                  <a:cubicBezTo>
                    <a:pt x="93230" y="12972"/>
                    <a:pt x="93230" y="9729"/>
                    <a:pt x="91384" y="9729"/>
                  </a:cubicBezTo>
                  <a:cubicBezTo>
                    <a:pt x="89538" y="9729"/>
                    <a:pt x="86769" y="12972"/>
                    <a:pt x="84923" y="12972"/>
                  </a:cubicBezTo>
                  <a:cubicBezTo>
                    <a:pt x="84000" y="12972"/>
                    <a:pt x="84000" y="12972"/>
                    <a:pt x="83076" y="12972"/>
                  </a:cubicBezTo>
                  <a:cubicBezTo>
                    <a:pt x="81230" y="12972"/>
                    <a:pt x="78461" y="12972"/>
                    <a:pt x="75692" y="9729"/>
                  </a:cubicBezTo>
                  <a:cubicBezTo>
                    <a:pt x="74769" y="9729"/>
                    <a:pt x="74769" y="9729"/>
                    <a:pt x="74769" y="9729"/>
                  </a:cubicBezTo>
                  <a:cubicBezTo>
                    <a:pt x="72000" y="9729"/>
                    <a:pt x="69230" y="6486"/>
                    <a:pt x="66461" y="6486"/>
                  </a:cubicBezTo>
                  <a:cubicBezTo>
                    <a:pt x="65538" y="6486"/>
                    <a:pt x="64615" y="6486"/>
                    <a:pt x="63692" y="6486"/>
                  </a:cubicBezTo>
                  <a:cubicBezTo>
                    <a:pt x="58153" y="6486"/>
                    <a:pt x="52615" y="9729"/>
                    <a:pt x="48000" y="9729"/>
                  </a:cubicBezTo>
                  <a:cubicBezTo>
                    <a:pt x="47076" y="12972"/>
                    <a:pt x="47076" y="12972"/>
                    <a:pt x="47076" y="12972"/>
                  </a:cubicBezTo>
                  <a:cubicBezTo>
                    <a:pt x="44307" y="12972"/>
                    <a:pt x="41538" y="12972"/>
                    <a:pt x="38769" y="12972"/>
                  </a:cubicBezTo>
                  <a:cubicBezTo>
                    <a:pt x="37846" y="12972"/>
                    <a:pt x="37846" y="12972"/>
                    <a:pt x="37846" y="12972"/>
                  </a:cubicBezTo>
                  <a:cubicBezTo>
                    <a:pt x="36923" y="12972"/>
                    <a:pt x="35076" y="12972"/>
                    <a:pt x="34153" y="12972"/>
                  </a:cubicBezTo>
                  <a:cubicBezTo>
                    <a:pt x="33230" y="12972"/>
                    <a:pt x="32307" y="9729"/>
                    <a:pt x="31384" y="9729"/>
                  </a:cubicBezTo>
                  <a:cubicBezTo>
                    <a:pt x="31384" y="9729"/>
                    <a:pt x="31384" y="9729"/>
                    <a:pt x="30461" y="9729"/>
                  </a:cubicBezTo>
                  <a:cubicBezTo>
                    <a:pt x="30461" y="12972"/>
                    <a:pt x="29538" y="12972"/>
                    <a:pt x="29538" y="16216"/>
                  </a:cubicBezTo>
                  <a:cubicBezTo>
                    <a:pt x="29538" y="16216"/>
                    <a:pt x="30461" y="19459"/>
                    <a:pt x="30461" y="19459"/>
                  </a:cubicBezTo>
                  <a:cubicBezTo>
                    <a:pt x="33230" y="22702"/>
                    <a:pt x="35076" y="22702"/>
                    <a:pt x="37846" y="22702"/>
                  </a:cubicBezTo>
                  <a:cubicBezTo>
                    <a:pt x="38769" y="22702"/>
                    <a:pt x="38769" y="25945"/>
                    <a:pt x="38769" y="25945"/>
                  </a:cubicBezTo>
                  <a:cubicBezTo>
                    <a:pt x="38769" y="25945"/>
                    <a:pt x="38769" y="29189"/>
                    <a:pt x="38769" y="29189"/>
                  </a:cubicBezTo>
                  <a:cubicBezTo>
                    <a:pt x="38769" y="32432"/>
                    <a:pt x="38769" y="32432"/>
                    <a:pt x="38769" y="32432"/>
                  </a:cubicBezTo>
                  <a:cubicBezTo>
                    <a:pt x="37846" y="32432"/>
                    <a:pt x="37846" y="35675"/>
                    <a:pt x="36923" y="35675"/>
                  </a:cubicBezTo>
                  <a:cubicBezTo>
                    <a:pt x="32307" y="51891"/>
                    <a:pt x="26769" y="61621"/>
                    <a:pt x="21230" y="61621"/>
                  </a:cubicBezTo>
                  <a:cubicBezTo>
                    <a:pt x="19384" y="61621"/>
                    <a:pt x="18461" y="64864"/>
                    <a:pt x="17538" y="64864"/>
                  </a:cubicBezTo>
                  <a:cubicBezTo>
                    <a:pt x="13846" y="64864"/>
                    <a:pt x="11076" y="61621"/>
                    <a:pt x="9230" y="55135"/>
                  </a:cubicBezTo>
                  <a:cubicBezTo>
                    <a:pt x="8307" y="51891"/>
                    <a:pt x="7384" y="48648"/>
                    <a:pt x="8307" y="42162"/>
                  </a:cubicBezTo>
                  <a:cubicBezTo>
                    <a:pt x="8307" y="35675"/>
                    <a:pt x="10153" y="25945"/>
                    <a:pt x="11076" y="22702"/>
                  </a:cubicBezTo>
                  <a:cubicBezTo>
                    <a:pt x="12000" y="19459"/>
                    <a:pt x="12923" y="16216"/>
                    <a:pt x="14769" y="9729"/>
                  </a:cubicBezTo>
                  <a:cubicBezTo>
                    <a:pt x="15692" y="6486"/>
                    <a:pt x="16615" y="3243"/>
                    <a:pt x="17538" y="0"/>
                  </a:cubicBezTo>
                  <a:cubicBezTo>
                    <a:pt x="9230" y="9729"/>
                    <a:pt x="3692" y="29189"/>
                    <a:pt x="0" y="58378"/>
                  </a:cubicBezTo>
                  <a:cubicBezTo>
                    <a:pt x="0" y="58378"/>
                    <a:pt x="7384" y="120000"/>
                    <a:pt x="33230" y="81081"/>
                  </a:cubicBezTo>
                  <a:cubicBezTo>
                    <a:pt x="58153" y="45405"/>
                    <a:pt x="75692" y="64864"/>
                    <a:pt x="84000" y="74594"/>
                  </a:cubicBezTo>
                  <a:cubicBezTo>
                    <a:pt x="91384" y="84324"/>
                    <a:pt x="118153" y="110270"/>
                    <a:pt x="120000" y="55135"/>
                  </a:cubicBezTo>
                  <a:cubicBezTo>
                    <a:pt x="120000" y="35675"/>
                    <a:pt x="115384" y="22702"/>
                    <a:pt x="108923" y="16216"/>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8" name="Google Shape;148;p16"/>
            <p:cNvSpPr/>
            <p:nvPr/>
          </p:nvSpPr>
          <p:spPr>
            <a:xfrm>
              <a:off x="1636713" y="4316413"/>
              <a:ext cx="928800" cy="350700"/>
            </a:xfrm>
            <a:custGeom>
              <a:avLst/>
              <a:gdLst/>
              <a:ahLst/>
              <a:cxnLst/>
              <a:rect l="l" t="t" r="r" b="b"/>
              <a:pathLst>
                <a:path w="120000" h="120000" extrusionOk="0">
                  <a:moveTo>
                    <a:pt x="115833" y="6666"/>
                  </a:moveTo>
                  <a:cubicBezTo>
                    <a:pt x="111666" y="40000"/>
                    <a:pt x="103333" y="64444"/>
                    <a:pt x="91666" y="80000"/>
                  </a:cubicBezTo>
                  <a:cubicBezTo>
                    <a:pt x="80833" y="93333"/>
                    <a:pt x="68333" y="95555"/>
                    <a:pt x="56666" y="93333"/>
                  </a:cubicBezTo>
                  <a:cubicBezTo>
                    <a:pt x="34166" y="91111"/>
                    <a:pt x="12500" y="73333"/>
                    <a:pt x="833" y="17777"/>
                  </a:cubicBezTo>
                  <a:cubicBezTo>
                    <a:pt x="833" y="17777"/>
                    <a:pt x="0" y="17777"/>
                    <a:pt x="0" y="20000"/>
                  </a:cubicBezTo>
                  <a:cubicBezTo>
                    <a:pt x="3333" y="48888"/>
                    <a:pt x="10833" y="71111"/>
                    <a:pt x="20833" y="88888"/>
                  </a:cubicBezTo>
                  <a:cubicBezTo>
                    <a:pt x="25833" y="97777"/>
                    <a:pt x="31666" y="104444"/>
                    <a:pt x="38333" y="106666"/>
                  </a:cubicBezTo>
                  <a:cubicBezTo>
                    <a:pt x="38333" y="108888"/>
                    <a:pt x="38333" y="108888"/>
                    <a:pt x="38333" y="108888"/>
                  </a:cubicBezTo>
                  <a:cubicBezTo>
                    <a:pt x="42500" y="115555"/>
                    <a:pt x="47500" y="115555"/>
                    <a:pt x="52500" y="117777"/>
                  </a:cubicBezTo>
                  <a:cubicBezTo>
                    <a:pt x="55833" y="117777"/>
                    <a:pt x="60833" y="120000"/>
                    <a:pt x="65000" y="115555"/>
                  </a:cubicBezTo>
                  <a:cubicBezTo>
                    <a:pt x="75833" y="115555"/>
                    <a:pt x="86666" y="108888"/>
                    <a:pt x="96666" y="93333"/>
                  </a:cubicBezTo>
                  <a:cubicBezTo>
                    <a:pt x="107500" y="77777"/>
                    <a:pt x="117500" y="42222"/>
                    <a:pt x="120000" y="8888"/>
                  </a:cubicBezTo>
                  <a:cubicBezTo>
                    <a:pt x="120000" y="2222"/>
                    <a:pt x="116666" y="0"/>
                    <a:pt x="115833" y="6666"/>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9" name="Google Shape;149;p16"/>
            <p:cNvSpPr/>
            <p:nvPr/>
          </p:nvSpPr>
          <p:spPr>
            <a:xfrm>
              <a:off x="2390775" y="3694113"/>
              <a:ext cx="349200" cy="395400"/>
            </a:xfrm>
            <a:custGeom>
              <a:avLst/>
              <a:gdLst/>
              <a:ahLst/>
              <a:cxnLst/>
              <a:rect l="l" t="t" r="r" b="b"/>
              <a:pathLst>
                <a:path w="120000" h="120000" extrusionOk="0">
                  <a:moveTo>
                    <a:pt x="0" y="41311"/>
                  </a:moveTo>
                  <a:cubicBezTo>
                    <a:pt x="0" y="41311"/>
                    <a:pt x="35555" y="80655"/>
                    <a:pt x="42222" y="120000"/>
                  </a:cubicBezTo>
                  <a:cubicBezTo>
                    <a:pt x="42222" y="120000"/>
                    <a:pt x="120000" y="102295"/>
                    <a:pt x="93333" y="51147"/>
                  </a:cubicBezTo>
                  <a:cubicBezTo>
                    <a:pt x="66666" y="0"/>
                    <a:pt x="6666" y="9836"/>
                    <a:pt x="0" y="4131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0" name="Google Shape;150;p16"/>
            <p:cNvSpPr/>
            <p:nvPr/>
          </p:nvSpPr>
          <p:spPr>
            <a:xfrm>
              <a:off x="1443038" y="3668713"/>
              <a:ext cx="368400" cy="395400"/>
            </a:xfrm>
            <a:custGeom>
              <a:avLst/>
              <a:gdLst/>
              <a:ahLst/>
              <a:cxnLst/>
              <a:rect l="l" t="t" r="r" b="b"/>
              <a:pathLst>
                <a:path w="120000" h="120000" extrusionOk="0">
                  <a:moveTo>
                    <a:pt x="119999" y="43278"/>
                  </a:moveTo>
                  <a:cubicBezTo>
                    <a:pt x="119999" y="43278"/>
                    <a:pt x="84210" y="82622"/>
                    <a:pt x="75789" y="120000"/>
                  </a:cubicBezTo>
                  <a:cubicBezTo>
                    <a:pt x="75789" y="120000"/>
                    <a:pt x="0" y="100327"/>
                    <a:pt x="29473" y="51147"/>
                  </a:cubicBezTo>
                  <a:cubicBezTo>
                    <a:pt x="56842" y="0"/>
                    <a:pt x="113684" y="11803"/>
                    <a:pt x="119999" y="432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1" name="Google Shape;151;p16"/>
            <p:cNvSpPr/>
            <p:nvPr/>
          </p:nvSpPr>
          <p:spPr>
            <a:xfrm>
              <a:off x="2178050" y="4829176"/>
              <a:ext cx="252300" cy="128700"/>
            </a:xfrm>
            <a:custGeom>
              <a:avLst/>
              <a:gdLst/>
              <a:ahLst/>
              <a:cxnLst/>
              <a:rect l="l" t="t" r="r" b="b"/>
              <a:pathLst>
                <a:path w="120000" h="120000" extrusionOk="0">
                  <a:moveTo>
                    <a:pt x="101538" y="18000"/>
                  </a:moveTo>
                  <a:cubicBezTo>
                    <a:pt x="95384" y="60000"/>
                    <a:pt x="76923" y="78000"/>
                    <a:pt x="58461" y="84000"/>
                  </a:cubicBezTo>
                  <a:cubicBezTo>
                    <a:pt x="58461" y="84000"/>
                    <a:pt x="58461" y="84000"/>
                    <a:pt x="58461" y="84000"/>
                  </a:cubicBezTo>
                  <a:cubicBezTo>
                    <a:pt x="61538" y="78000"/>
                    <a:pt x="58461" y="66000"/>
                    <a:pt x="55384" y="60000"/>
                  </a:cubicBezTo>
                  <a:cubicBezTo>
                    <a:pt x="52307" y="54000"/>
                    <a:pt x="49230" y="54000"/>
                    <a:pt x="46153" y="54000"/>
                  </a:cubicBezTo>
                  <a:cubicBezTo>
                    <a:pt x="43076" y="54000"/>
                    <a:pt x="43076" y="54000"/>
                    <a:pt x="40000" y="48000"/>
                  </a:cubicBezTo>
                  <a:cubicBezTo>
                    <a:pt x="40000" y="48000"/>
                    <a:pt x="40000" y="48000"/>
                    <a:pt x="40000" y="48000"/>
                  </a:cubicBezTo>
                  <a:cubicBezTo>
                    <a:pt x="40000" y="48000"/>
                    <a:pt x="40000" y="48000"/>
                    <a:pt x="40000" y="48000"/>
                  </a:cubicBezTo>
                  <a:cubicBezTo>
                    <a:pt x="40000" y="48000"/>
                    <a:pt x="40000" y="48000"/>
                    <a:pt x="40000" y="48000"/>
                  </a:cubicBezTo>
                  <a:cubicBezTo>
                    <a:pt x="36923" y="48000"/>
                    <a:pt x="36923" y="48000"/>
                    <a:pt x="36923" y="48000"/>
                  </a:cubicBezTo>
                  <a:cubicBezTo>
                    <a:pt x="36923" y="48000"/>
                    <a:pt x="36923" y="42000"/>
                    <a:pt x="33846" y="42000"/>
                  </a:cubicBezTo>
                  <a:cubicBezTo>
                    <a:pt x="36923" y="42000"/>
                    <a:pt x="33846" y="42000"/>
                    <a:pt x="33846" y="36000"/>
                  </a:cubicBezTo>
                  <a:cubicBezTo>
                    <a:pt x="33846" y="36000"/>
                    <a:pt x="33846" y="30000"/>
                    <a:pt x="30769" y="30000"/>
                  </a:cubicBezTo>
                  <a:cubicBezTo>
                    <a:pt x="27692" y="24000"/>
                    <a:pt x="24615" y="24000"/>
                    <a:pt x="21538" y="30000"/>
                  </a:cubicBezTo>
                  <a:cubicBezTo>
                    <a:pt x="18461" y="42000"/>
                    <a:pt x="21538" y="66000"/>
                    <a:pt x="24615" y="72000"/>
                  </a:cubicBezTo>
                  <a:cubicBezTo>
                    <a:pt x="27692" y="78000"/>
                    <a:pt x="27692" y="78000"/>
                    <a:pt x="27692" y="78000"/>
                  </a:cubicBezTo>
                  <a:cubicBezTo>
                    <a:pt x="24615" y="78000"/>
                    <a:pt x="18461" y="72000"/>
                    <a:pt x="15384" y="78000"/>
                  </a:cubicBezTo>
                  <a:cubicBezTo>
                    <a:pt x="0" y="90000"/>
                    <a:pt x="27692" y="114000"/>
                    <a:pt x="30769" y="114000"/>
                  </a:cubicBezTo>
                  <a:cubicBezTo>
                    <a:pt x="40000" y="120000"/>
                    <a:pt x="52307" y="120000"/>
                    <a:pt x="61538" y="114000"/>
                  </a:cubicBezTo>
                  <a:cubicBezTo>
                    <a:pt x="89230" y="108000"/>
                    <a:pt x="107692" y="84000"/>
                    <a:pt x="116923" y="30000"/>
                  </a:cubicBezTo>
                  <a:cubicBezTo>
                    <a:pt x="120000" y="6000"/>
                    <a:pt x="104615" y="0"/>
                    <a:pt x="101538" y="18000"/>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2" name="Google Shape;152;p16"/>
            <p:cNvSpPr/>
            <p:nvPr/>
          </p:nvSpPr>
          <p:spPr>
            <a:xfrm>
              <a:off x="1714500" y="4835526"/>
              <a:ext cx="219000" cy="149100"/>
            </a:xfrm>
            <a:custGeom>
              <a:avLst/>
              <a:gdLst/>
              <a:ahLst/>
              <a:cxnLst/>
              <a:rect l="l" t="t" r="r" b="b"/>
              <a:pathLst>
                <a:path w="120000" h="120000" extrusionOk="0">
                  <a:moveTo>
                    <a:pt x="112941" y="67826"/>
                  </a:moveTo>
                  <a:cubicBezTo>
                    <a:pt x="102352" y="67826"/>
                    <a:pt x="98823" y="73043"/>
                    <a:pt x="88235" y="73043"/>
                  </a:cubicBezTo>
                  <a:cubicBezTo>
                    <a:pt x="77647" y="78260"/>
                    <a:pt x="63529" y="73043"/>
                    <a:pt x="52941" y="62608"/>
                  </a:cubicBezTo>
                  <a:cubicBezTo>
                    <a:pt x="35294" y="46956"/>
                    <a:pt x="24705" y="26086"/>
                    <a:pt x="14117" y="0"/>
                  </a:cubicBezTo>
                  <a:cubicBezTo>
                    <a:pt x="14117" y="0"/>
                    <a:pt x="14117" y="0"/>
                    <a:pt x="10588" y="5217"/>
                  </a:cubicBezTo>
                  <a:cubicBezTo>
                    <a:pt x="0" y="36521"/>
                    <a:pt x="24705" y="73043"/>
                    <a:pt x="42352" y="88695"/>
                  </a:cubicBezTo>
                  <a:cubicBezTo>
                    <a:pt x="63529" y="104347"/>
                    <a:pt x="105882" y="120000"/>
                    <a:pt x="116470" y="83478"/>
                  </a:cubicBezTo>
                  <a:cubicBezTo>
                    <a:pt x="120000" y="78260"/>
                    <a:pt x="116470" y="73043"/>
                    <a:pt x="112941" y="67826"/>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3" name="Google Shape;153;p16"/>
            <p:cNvSpPr/>
            <p:nvPr/>
          </p:nvSpPr>
          <p:spPr>
            <a:xfrm>
              <a:off x="2527300" y="3805238"/>
              <a:ext cx="277800" cy="376200"/>
            </a:xfrm>
            <a:custGeom>
              <a:avLst/>
              <a:gdLst/>
              <a:ahLst/>
              <a:cxnLst/>
              <a:rect l="l" t="t" r="r" b="b"/>
              <a:pathLst>
                <a:path w="120000" h="120000" extrusionOk="0">
                  <a:moveTo>
                    <a:pt x="117209" y="37241"/>
                  </a:moveTo>
                  <a:cubicBezTo>
                    <a:pt x="117209" y="35172"/>
                    <a:pt x="117209" y="33103"/>
                    <a:pt x="117209" y="31034"/>
                  </a:cubicBezTo>
                  <a:cubicBezTo>
                    <a:pt x="117209" y="20689"/>
                    <a:pt x="111627" y="12413"/>
                    <a:pt x="108837" y="2068"/>
                  </a:cubicBezTo>
                  <a:cubicBezTo>
                    <a:pt x="108837" y="0"/>
                    <a:pt x="103255" y="0"/>
                    <a:pt x="103255" y="2068"/>
                  </a:cubicBezTo>
                  <a:cubicBezTo>
                    <a:pt x="106046" y="28965"/>
                    <a:pt x="94883" y="55862"/>
                    <a:pt x="69767" y="74482"/>
                  </a:cubicBezTo>
                  <a:cubicBezTo>
                    <a:pt x="61395" y="82758"/>
                    <a:pt x="47441" y="88965"/>
                    <a:pt x="36279" y="95172"/>
                  </a:cubicBezTo>
                  <a:cubicBezTo>
                    <a:pt x="22325" y="101379"/>
                    <a:pt x="13953" y="99310"/>
                    <a:pt x="2790" y="97241"/>
                  </a:cubicBezTo>
                  <a:cubicBezTo>
                    <a:pt x="0" y="97241"/>
                    <a:pt x="0" y="97241"/>
                    <a:pt x="0" y="97241"/>
                  </a:cubicBezTo>
                  <a:cubicBezTo>
                    <a:pt x="0" y="99310"/>
                    <a:pt x="2790" y="103448"/>
                    <a:pt x="5581" y="107586"/>
                  </a:cubicBezTo>
                  <a:cubicBezTo>
                    <a:pt x="5581" y="109655"/>
                    <a:pt x="5581" y="111724"/>
                    <a:pt x="8372" y="113793"/>
                  </a:cubicBezTo>
                  <a:cubicBezTo>
                    <a:pt x="36279" y="120000"/>
                    <a:pt x="64186" y="101379"/>
                    <a:pt x="83720" y="88965"/>
                  </a:cubicBezTo>
                  <a:cubicBezTo>
                    <a:pt x="94883" y="82758"/>
                    <a:pt x="106046" y="72413"/>
                    <a:pt x="111627" y="62068"/>
                  </a:cubicBezTo>
                  <a:cubicBezTo>
                    <a:pt x="114418" y="55862"/>
                    <a:pt x="120000" y="45517"/>
                    <a:pt x="117209" y="37241"/>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4" name="Google Shape;154;p16"/>
            <p:cNvSpPr/>
            <p:nvPr/>
          </p:nvSpPr>
          <p:spPr>
            <a:xfrm>
              <a:off x="1352550" y="3805238"/>
              <a:ext cx="315900" cy="330300"/>
            </a:xfrm>
            <a:custGeom>
              <a:avLst/>
              <a:gdLst/>
              <a:ahLst/>
              <a:cxnLst/>
              <a:rect l="l" t="t" r="r" b="b"/>
              <a:pathLst>
                <a:path w="120000" h="120000" extrusionOk="0">
                  <a:moveTo>
                    <a:pt x="105306" y="96470"/>
                  </a:moveTo>
                  <a:cubicBezTo>
                    <a:pt x="53877" y="89411"/>
                    <a:pt x="19591" y="49411"/>
                    <a:pt x="26938" y="0"/>
                  </a:cubicBezTo>
                  <a:cubicBezTo>
                    <a:pt x="26938" y="0"/>
                    <a:pt x="26938" y="0"/>
                    <a:pt x="26938" y="0"/>
                  </a:cubicBezTo>
                  <a:cubicBezTo>
                    <a:pt x="0" y="51764"/>
                    <a:pt x="44081" y="110588"/>
                    <a:pt x="97959" y="117647"/>
                  </a:cubicBezTo>
                  <a:cubicBezTo>
                    <a:pt x="112653" y="120000"/>
                    <a:pt x="119999" y="98823"/>
                    <a:pt x="105306" y="96470"/>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5" name="Google Shape;155;p16"/>
            <p:cNvSpPr/>
            <p:nvPr/>
          </p:nvSpPr>
          <p:spPr>
            <a:xfrm>
              <a:off x="1836738" y="4608513"/>
              <a:ext cx="509700" cy="115800"/>
            </a:xfrm>
            <a:custGeom>
              <a:avLst/>
              <a:gdLst/>
              <a:ahLst/>
              <a:cxnLst/>
              <a:rect l="l" t="t" r="r" b="b"/>
              <a:pathLst>
                <a:path w="120000" h="120000" extrusionOk="0">
                  <a:moveTo>
                    <a:pt x="109367" y="13333"/>
                  </a:moveTo>
                  <a:cubicBezTo>
                    <a:pt x="92658" y="53333"/>
                    <a:pt x="71392" y="60000"/>
                    <a:pt x="53164" y="66666"/>
                  </a:cubicBezTo>
                  <a:cubicBezTo>
                    <a:pt x="42531" y="66666"/>
                    <a:pt x="33417" y="53333"/>
                    <a:pt x="22784" y="46666"/>
                  </a:cubicBezTo>
                  <a:cubicBezTo>
                    <a:pt x="19746" y="40000"/>
                    <a:pt x="16708" y="33333"/>
                    <a:pt x="13670" y="26666"/>
                  </a:cubicBezTo>
                  <a:cubicBezTo>
                    <a:pt x="9113" y="20000"/>
                    <a:pt x="4556" y="13333"/>
                    <a:pt x="0" y="26666"/>
                  </a:cubicBezTo>
                  <a:cubicBezTo>
                    <a:pt x="0" y="26666"/>
                    <a:pt x="0" y="26666"/>
                    <a:pt x="0" y="26666"/>
                  </a:cubicBezTo>
                  <a:cubicBezTo>
                    <a:pt x="6075" y="66666"/>
                    <a:pt x="21265" y="86666"/>
                    <a:pt x="33417" y="93333"/>
                  </a:cubicBezTo>
                  <a:cubicBezTo>
                    <a:pt x="39493" y="106666"/>
                    <a:pt x="45569" y="113333"/>
                    <a:pt x="53164" y="113333"/>
                  </a:cubicBezTo>
                  <a:cubicBezTo>
                    <a:pt x="72911" y="120000"/>
                    <a:pt x="97215" y="93333"/>
                    <a:pt x="113924" y="53333"/>
                  </a:cubicBezTo>
                  <a:cubicBezTo>
                    <a:pt x="120000" y="33333"/>
                    <a:pt x="113924" y="0"/>
                    <a:pt x="109367" y="13333"/>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6" name="Google Shape;156;p16"/>
            <p:cNvSpPr/>
            <p:nvPr/>
          </p:nvSpPr>
          <p:spPr>
            <a:xfrm>
              <a:off x="1849438" y="4848226"/>
              <a:ext cx="77700" cy="84000"/>
            </a:xfrm>
            <a:custGeom>
              <a:avLst/>
              <a:gdLst/>
              <a:ahLst/>
              <a:cxnLst/>
              <a:rect l="l" t="t" r="r" b="b"/>
              <a:pathLst>
                <a:path w="120000" h="120000" extrusionOk="0">
                  <a:moveTo>
                    <a:pt x="120000" y="27692"/>
                  </a:moveTo>
                  <a:cubicBezTo>
                    <a:pt x="120000" y="9230"/>
                    <a:pt x="90000" y="0"/>
                    <a:pt x="80000" y="9230"/>
                  </a:cubicBezTo>
                  <a:cubicBezTo>
                    <a:pt x="60000" y="9230"/>
                    <a:pt x="50000" y="27692"/>
                    <a:pt x="60000" y="46153"/>
                  </a:cubicBezTo>
                  <a:cubicBezTo>
                    <a:pt x="60000" y="46153"/>
                    <a:pt x="60000" y="46153"/>
                    <a:pt x="50000" y="55384"/>
                  </a:cubicBezTo>
                  <a:cubicBezTo>
                    <a:pt x="50000" y="55384"/>
                    <a:pt x="50000" y="55384"/>
                    <a:pt x="50000" y="64615"/>
                  </a:cubicBezTo>
                  <a:cubicBezTo>
                    <a:pt x="40000" y="73846"/>
                    <a:pt x="20000" y="73846"/>
                    <a:pt x="10000" y="73846"/>
                  </a:cubicBezTo>
                  <a:cubicBezTo>
                    <a:pt x="0" y="83076"/>
                    <a:pt x="0" y="92307"/>
                    <a:pt x="10000" y="101538"/>
                  </a:cubicBezTo>
                  <a:cubicBezTo>
                    <a:pt x="30000" y="120000"/>
                    <a:pt x="60000" y="110769"/>
                    <a:pt x="80000" y="101538"/>
                  </a:cubicBezTo>
                  <a:cubicBezTo>
                    <a:pt x="110000" y="83076"/>
                    <a:pt x="120000" y="55384"/>
                    <a:pt x="120000" y="27692"/>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7" name="Google Shape;157;p16"/>
            <p:cNvSpPr/>
            <p:nvPr/>
          </p:nvSpPr>
          <p:spPr>
            <a:xfrm>
              <a:off x="1681163" y="5237163"/>
              <a:ext cx="265200" cy="122100"/>
            </a:xfrm>
            <a:custGeom>
              <a:avLst/>
              <a:gdLst/>
              <a:ahLst/>
              <a:cxnLst/>
              <a:rect l="l" t="t" r="r" b="b"/>
              <a:pathLst>
                <a:path w="120000" h="120000" extrusionOk="0">
                  <a:moveTo>
                    <a:pt x="96585" y="18947"/>
                  </a:moveTo>
                  <a:cubicBezTo>
                    <a:pt x="84878" y="37894"/>
                    <a:pt x="70243" y="56842"/>
                    <a:pt x="58536" y="69473"/>
                  </a:cubicBezTo>
                  <a:cubicBezTo>
                    <a:pt x="46829" y="82105"/>
                    <a:pt x="20487" y="113684"/>
                    <a:pt x="17560" y="69473"/>
                  </a:cubicBezTo>
                  <a:cubicBezTo>
                    <a:pt x="17560" y="56842"/>
                    <a:pt x="8780" y="63157"/>
                    <a:pt x="8780" y="69473"/>
                  </a:cubicBezTo>
                  <a:cubicBezTo>
                    <a:pt x="0" y="113684"/>
                    <a:pt x="26341" y="120000"/>
                    <a:pt x="40975" y="113684"/>
                  </a:cubicBezTo>
                  <a:cubicBezTo>
                    <a:pt x="64390" y="107368"/>
                    <a:pt x="84878" y="82105"/>
                    <a:pt x="105365" y="69473"/>
                  </a:cubicBezTo>
                  <a:cubicBezTo>
                    <a:pt x="120000" y="56842"/>
                    <a:pt x="108292" y="0"/>
                    <a:pt x="96585" y="18947"/>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8" name="Google Shape;158;p16"/>
            <p:cNvSpPr/>
            <p:nvPr/>
          </p:nvSpPr>
          <p:spPr>
            <a:xfrm>
              <a:off x="2217738" y="5249863"/>
              <a:ext cx="238200" cy="109500"/>
            </a:xfrm>
            <a:custGeom>
              <a:avLst/>
              <a:gdLst/>
              <a:ahLst/>
              <a:cxnLst/>
              <a:rect l="l" t="t" r="r" b="b"/>
              <a:pathLst>
                <a:path w="120000" h="120000" extrusionOk="0">
                  <a:moveTo>
                    <a:pt x="113513" y="42352"/>
                  </a:moveTo>
                  <a:cubicBezTo>
                    <a:pt x="110270" y="35294"/>
                    <a:pt x="110270" y="35294"/>
                    <a:pt x="107027" y="35294"/>
                  </a:cubicBezTo>
                  <a:cubicBezTo>
                    <a:pt x="103783" y="42352"/>
                    <a:pt x="103783" y="42352"/>
                    <a:pt x="100540" y="49411"/>
                  </a:cubicBezTo>
                  <a:cubicBezTo>
                    <a:pt x="90810" y="120000"/>
                    <a:pt x="29189" y="0"/>
                    <a:pt x="6486" y="14117"/>
                  </a:cubicBezTo>
                  <a:cubicBezTo>
                    <a:pt x="3243" y="14117"/>
                    <a:pt x="0" y="28235"/>
                    <a:pt x="3243" y="35294"/>
                  </a:cubicBezTo>
                  <a:cubicBezTo>
                    <a:pt x="12972" y="77647"/>
                    <a:pt x="45405" y="98823"/>
                    <a:pt x="64864" y="105882"/>
                  </a:cubicBezTo>
                  <a:cubicBezTo>
                    <a:pt x="87567" y="120000"/>
                    <a:pt x="110270" y="112941"/>
                    <a:pt x="116756" y="63529"/>
                  </a:cubicBezTo>
                  <a:cubicBezTo>
                    <a:pt x="120000" y="56470"/>
                    <a:pt x="116756" y="42352"/>
                    <a:pt x="113513" y="42352"/>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9" name="Google Shape;159;p16"/>
            <p:cNvSpPr/>
            <p:nvPr/>
          </p:nvSpPr>
          <p:spPr>
            <a:xfrm>
              <a:off x="2405063" y="4310063"/>
              <a:ext cx="109500" cy="33300"/>
            </a:xfrm>
            <a:custGeom>
              <a:avLst/>
              <a:gdLst/>
              <a:ahLst/>
              <a:cxnLst/>
              <a:rect l="l" t="t" r="r" b="b"/>
              <a:pathLst>
                <a:path w="120000" h="120000" extrusionOk="0">
                  <a:moveTo>
                    <a:pt x="14117" y="120000"/>
                  </a:moveTo>
                  <a:cubicBezTo>
                    <a:pt x="28235" y="120000"/>
                    <a:pt x="120000" y="96000"/>
                    <a:pt x="105882" y="48000"/>
                  </a:cubicBezTo>
                  <a:cubicBezTo>
                    <a:pt x="98823" y="0"/>
                    <a:pt x="56470" y="24000"/>
                    <a:pt x="42352" y="24000"/>
                  </a:cubicBezTo>
                  <a:cubicBezTo>
                    <a:pt x="35294" y="24000"/>
                    <a:pt x="21176" y="24000"/>
                    <a:pt x="7058" y="48000"/>
                  </a:cubicBezTo>
                  <a:cubicBezTo>
                    <a:pt x="0" y="72000"/>
                    <a:pt x="0" y="120000"/>
                    <a:pt x="14117" y="120000"/>
                  </a:cubicBezTo>
                  <a:cubicBezTo>
                    <a:pt x="14117" y="120000"/>
                    <a:pt x="7058" y="120000"/>
                    <a:pt x="14117" y="120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0" name="Google Shape;160;p16"/>
            <p:cNvSpPr/>
            <p:nvPr/>
          </p:nvSpPr>
          <p:spPr>
            <a:xfrm>
              <a:off x="2384425" y="4375151"/>
              <a:ext cx="71400" cy="52500"/>
            </a:xfrm>
            <a:custGeom>
              <a:avLst/>
              <a:gdLst/>
              <a:ahLst/>
              <a:cxnLst/>
              <a:rect l="l" t="t" r="r" b="b"/>
              <a:pathLst>
                <a:path w="120000" h="120000" extrusionOk="0">
                  <a:moveTo>
                    <a:pt x="21818" y="45000"/>
                  </a:moveTo>
                  <a:cubicBezTo>
                    <a:pt x="43636" y="75000"/>
                    <a:pt x="54545" y="90000"/>
                    <a:pt x="87272" y="105000"/>
                  </a:cubicBezTo>
                  <a:cubicBezTo>
                    <a:pt x="109090" y="120000"/>
                    <a:pt x="120000" y="75000"/>
                    <a:pt x="98181" y="60000"/>
                  </a:cubicBezTo>
                  <a:cubicBezTo>
                    <a:pt x="76363" y="60000"/>
                    <a:pt x="54545" y="30000"/>
                    <a:pt x="43636" y="15000"/>
                  </a:cubicBezTo>
                  <a:cubicBezTo>
                    <a:pt x="21818" y="0"/>
                    <a:pt x="0" y="30000"/>
                    <a:pt x="21818" y="45000"/>
                  </a:cubicBezTo>
                  <a:cubicBezTo>
                    <a:pt x="32727" y="60000"/>
                    <a:pt x="10909" y="45000"/>
                    <a:pt x="21818" y="45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1" name="Google Shape;161;p16"/>
            <p:cNvSpPr/>
            <p:nvPr/>
          </p:nvSpPr>
          <p:spPr>
            <a:xfrm>
              <a:off x="1643063" y="4238626"/>
              <a:ext cx="96900" cy="71400"/>
            </a:xfrm>
            <a:custGeom>
              <a:avLst/>
              <a:gdLst/>
              <a:ahLst/>
              <a:cxnLst/>
              <a:rect l="l" t="t" r="r" b="b"/>
              <a:pathLst>
                <a:path w="120000" h="120000" extrusionOk="0">
                  <a:moveTo>
                    <a:pt x="24000" y="10909"/>
                  </a:moveTo>
                  <a:cubicBezTo>
                    <a:pt x="8000" y="0"/>
                    <a:pt x="0" y="32727"/>
                    <a:pt x="16000" y="43636"/>
                  </a:cubicBezTo>
                  <a:cubicBezTo>
                    <a:pt x="40000" y="54545"/>
                    <a:pt x="72000" y="76363"/>
                    <a:pt x="88000" y="98181"/>
                  </a:cubicBezTo>
                  <a:cubicBezTo>
                    <a:pt x="104000" y="120000"/>
                    <a:pt x="120000" y="98181"/>
                    <a:pt x="112000" y="76363"/>
                  </a:cubicBezTo>
                  <a:cubicBezTo>
                    <a:pt x="88000" y="43636"/>
                    <a:pt x="56000" y="21818"/>
                    <a:pt x="24000" y="10909"/>
                  </a:cubicBezTo>
                  <a:cubicBezTo>
                    <a:pt x="16000" y="10909"/>
                    <a:pt x="48000" y="21818"/>
                    <a:pt x="24000" y="10909"/>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2" name="Google Shape;162;p16"/>
            <p:cNvSpPr/>
            <p:nvPr/>
          </p:nvSpPr>
          <p:spPr>
            <a:xfrm>
              <a:off x="1662113" y="4329113"/>
              <a:ext cx="65100" cy="33300"/>
            </a:xfrm>
            <a:custGeom>
              <a:avLst/>
              <a:gdLst/>
              <a:ahLst/>
              <a:cxnLst/>
              <a:rect l="l" t="t" r="r" b="b"/>
              <a:pathLst>
                <a:path w="120000" h="120000" extrusionOk="0">
                  <a:moveTo>
                    <a:pt x="96000" y="24000"/>
                  </a:moveTo>
                  <a:cubicBezTo>
                    <a:pt x="72000" y="24000"/>
                    <a:pt x="24000" y="24000"/>
                    <a:pt x="12000" y="72000"/>
                  </a:cubicBezTo>
                  <a:cubicBezTo>
                    <a:pt x="0" y="96000"/>
                    <a:pt x="12000" y="120000"/>
                    <a:pt x="24000" y="120000"/>
                  </a:cubicBezTo>
                  <a:cubicBezTo>
                    <a:pt x="48000" y="120000"/>
                    <a:pt x="84000" y="96000"/>
                    <a:pt x="96000" y="96000"/>
                  </a:cubicBezTo>
                  <a:cubicBezTo>
                    <a:pt x="120000" y="72000"/>
                    <a:pt x="120000" y="0"/>
                    <a:pt x="96000" y="24000"/>
                  </a:cubicBezTo>
                  <a:cubicBezTo>
                    <a:pt x="84000" y="24000"/>
                    <a:pt x="96000" y="0"/>
                    <a:pt x="96000" y="24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3" name="Google Shape;163;p16"/>
            <p:cNvSpPr/>
            <p:nvPr/>
          </p:nvSpPr>
          <p:spPr>
            <a:xfrm>
              <a:off x="2411413" y="3843338"/>
              <a:ext cx="90600" cy="65100"/>
            </a:xfrm>
            <a:custGeom>
              <a:avLst/>
              <a:gdLst/>
              <a:ahLst/>
              <a:cxnLst/>
              <a:rect l="l" t="t" r="r" b="b"/>
              <a:pathLst>
                <a:path w="120000" h="120000" extrusionOk="0">
                  <a:moveTo>
                    <a:pt x="111428" y="12000"/>
                  </a:moveTo>
                  <a:cubicBezTo>
                    <a:pt x="77142" y="0"/>
                    <a:pt x="42857" y="36000"/>
                    <a:pt x="17142" y="72000"/>
                  </a:cubicBezTo>
                  <a:cubicBezTo>
                    <a:pt x="0" y="96000"/>
                    <a:pt x="17142" y="120000"/>
                    <a:pt x="34285" y="108000"/>
                  </a:cubicBezTo>
                  <a:cubicBezTo>
                    <a:pt x="59999" y="72000"/>
                    <a:pt x="94285" y="60000"/>
                    <a:pt x="119999" y="24000"/>
                  </a:cubicBezTo>
                  <a:cubicBezTo>
                    <a:pt x="119999" y="24000"/>
                    <a:pt x="119999" y="12000"/>
                    <a:pt x="111428" y="12000"/>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4" name="Google Shape;164;p16"/>
            <p:cNvSpPr/>
            <p:nvPr/>
          </p:nvSpPr>
          <p:spPr>
            <a:xfrm>
              <a:off x="2436813" y="3895726"/>
              <a:ext cx="96900" cy="31800"/>
            </a:xfrm>
            <a:custGeom>
              <a:avLst/>
              <a:gdLst/>
              <a:ahLst/>
              <a:cxnLst/>
              <a:rect l="l" t="t" r="r" b="b"/>
              <a:pathLst>
                <a:path w="120000" h="120000" extrusionOk="0">
                  <a:moveTo>
                    <a:pt x="112000" y="48000"/>
                  </a:moveTo>
                  <a:cubicBezTo>
                    <a:pt x="96000" y="0"/>
                    <a:pt x="80000" y="0"/>
                    <a:pt x="56000" y="0"/>
                  </a:cubicBezTo>
                  <a:cubicBezTo>
                    <a:pt x="40000" y="0"/>
                    <a:pt x="16000" y="24000"/>
                    <a:pt x="8000" y="72000"/>
                  </a:cubicBezTo>
                  <a:cubicBezTo>
                    <a:pt x="0" y="96000"/>
                    <a:pt x="8000" y="120000"/>
                    <a:pt x="8000" y="120000"/>
                  </a:cubicBezTo>
                  <a:cubicBezTo>
                    <a:pt x="24000" y="120000"/>
                    <a:pt x="40000" y="96000"/>
                    <a:pt x="56000" y="96000"/>
                  </a:cubicBezTo>
                  <a:cubicBezTo>
                    <a:pt x="80000" y="96000"/>
                    <a:pt x="96000" y="120000"/>
                    <a:pt x="112000" y="72000"/>
                  </a:cubicBezTo>
                  <a:cubicBezTo>
                    <a:pt x="120000" y="72000"/>
                    <a:pt x="120000" y="48000"/>
                    <a:pt x="112000" y="48000"/>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5" name="Google Shape;165;p16"/>
            <p:cNvSpPr/>
            <p:nvPr/>
          </p:nvSpPr>
          <p:spPr>
            <a:xfrm>
              <a:off x="1733550" y="3779838"/>
              <a:ext cx="77700" cy="63600"/>
            </a:xfrm>
            <a:custGeom>
              <a:avLst/>
              <a:gdLst/>
              <a:ahLst/>
              <a:cxnLst/>
              <a:rect l="l" t="t" r="r" b="b"/>
              <a:pathLst>
                <a:path w="120000" h="120000" extrusionOk="0">
                  <a:moveTo>
                    <a:pt x="20000" y="12000"/>
                  </a:moveTo>
                  <a:cubicBezTo>
                    <a:pt x="10000" y="12000"/>
                    <a:pt x="0" y="24000"/>
                    <a:pt x="10000" y="36000"/>
                  </a:cubicBezTo>
                  <a:cubicBezTo>
                    <a:pt x="20000" y="48000"/>
                    <a:pt x="40000" y="48000"/>
                    <a:pt x="50000" y="60000"/>
                  </a:cubicBezTo>
                  <a:cubicBezTo>
                    <a:pt x="70000" y="84000"/>
                    <a:pt x="70000" y="96000"/>
                    <a:pt x="80000" y="120000"/>
                  </a:cubicBezTo>
                  <a:cubicBezTo>
                    <a:pt x="90000" y="120000"/>
                    <a:pt x="90000" y="120000"/>
                    <a:pt x="90000" y="120000"/>
                  </a:cubicBezTo>
                  <a:cubicBezTo>
                    <a:pt x="120000" y="60000"/>
                    <a:pt x="60000" y="0"/>
                    <a:pt x="20000" y="12000"/>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6" name="Google Shape;166;p16"/>
            <p:cNvSpPr/>
            <p:nvPr/>
          </p:nvSpPr>
          <p:spPr>
            <a:xfrm>
              <a:off x="1727200" y="3830638"/>
              <a:ext cx="50700" cy="33300"/>
            </a:xfrm>
            <a:custGeom>
              <a:avLst/>
              <a:gdLst/>
              <a:ahLst/>
              <a:cxnLst/>
              <a:rect l="l" t="t" r="r" b="b"/>
              <a:pathLst>
                <a:path w="120000" h="120000" extrusionOk="0">
                  <a:moveTo>
                    <a:pt x="90000" y="48000"/>
                  </a:moveTo>
                  <a:cubicBezTo>
                    <a:pt x="75000" y="24000"/>
                    <a:pt x="45000" y="0"/>
                    <a:pt x="30000" y="24000"/>
                  </a:cubicBezTo>
                  <a:cubicBezTo>
                    <a:pt x="15000" y="24000"/>
                    <a:pt x="0" y="48000"/>
                    <a:pt x="15000" y="72000"/>
                  </a:cubicBezTo>
                  <a:cubicBezTo>
                    <a:pt x="30000" y="96000"/>
                    <a:pt x="45000" y="96000"/>
                    <a:pt x="60000" y="96000"/>
                  </a:cubicBezTo>
                  <a:cubicBezTo>
                    <a:pt x="75000" y="120000"/>
                    <a:pt x="75000" y="120000"/>
                    <a:pt x="75000" y="120000"/>
                  </a:cubicBezTo>
                  <a:cubicBezTo>
                    <a:pt x="90000" y="120000"/>
                    <a:pt x="90000" y="120000"/>
                    <a:pt x="105000" y="120000"/>
                  </a:cubicBezTo>
                  <a:cubicBezTo>
                    <a:pt x="105000" y="120000"/>
                    <a:pt x="120000" y="120000"/>
                    <a:pt x="120000" y="96000"/>
                  </a:cubicBezTo>
                  <a:cubicBezTo>
                    <a:pt x="120000" y="72000"/>
                    <a:pt x="105000" y="48000"/>
                    <a:pt x="90000" y="48000"/>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7" name="Google Shape;167;p16"/>
            <p:cNvSpPr/>
            <p:nvPr/>
          </p:nvSpPr>
          <p:spPr>
            <a:xfrm>
              <a:off x="1733550" y="4356101"/>
              <a:ext cx="160200" cy="84000"/>
            </a:xfrm>
            <a:custGeom>
              <a:avLst/>
              <a:gdLst/>
              <a:ahLst/>
              <a:cxnLst/>
              <a:rect l="l" t="t" r="r" b="b"/>
              <a:pathLst>
                <a:path w="120000" h="120000" extrusionOk="0">
                  <a:moveTo>
                    <a:pt x="100800" y="27692"/>
                  </a:moveTo>
                  <a:cubicBezTo>
                    <a:pt x="86400" y="9230"/>
                    <a:pt x="72000" y="9230"/>
                    <a:pt x="57600" y="9230"/>
                  </a:cubicBezTo>
                  <a:cubicBezTo>
                    <a:pt x="43200" y="9230"/>
                    <a:pt x="24000" y="0"/>
                    <a:pt x="14400" y="18461"/>
                  </a:cubicBezTo>
                  <a:cubicBezTo>
                    <a:pt x="4800" y="36923"/>
                    <a:pt x="0" y="55384"/>
                    <a:pt x="9600" y="73846"/>
                  </a:cubicBezTo>
                  <a:cubicBezTo>
                    <a:pt x="19200" y="92307"/>
                    <a:pt x="33600" y="101538"/>
                    <a:pt x="48000" y="101538"/>
                  </a:cubicBezTo>
                  <a:cubicBezTo>
                    <a:pt x="62400" y="110769"/>
                    <a:pt x="81600" y="120000"/>
                    <a:pt x="96000" y="110769"/>
                  </a:cubicBezTo>
                  <a:cubicBezTo>
                    <a:pt x="120000" y="101538"/>
                    <a:pt x="120000" y="36923"/>
                    <a:pt x="100800" y="27692"/>
                  </a:cubicBezTo>
                  <a:close/>
                </a:path>
              </a:pathLst>
            </a:custGeom>
            <a:solidFill>
              <a:srgbClr val="F4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8" name="Google Shape;168;p16"/>
            <p:cNvSpPr/>
            <p:nvPr/>
          </p:nvSpPr>
          <p:spPr>
            <a:xfrm>
              <a:off x="2217738" y="4400551"/>
              <a:ext cx="160200" cy="84000"/>
            </a:xfrm>
            <a:custGeom>
              <a:avLst/>
              <a:gdLst/>
              <a:ahLst/>
              <a:cxnLst/>
              <a:rect l="l" t="t" r="r" b="b"/>
              <a:pathLst>
                <a:path w="120000" h="120000" extrusionOk="0">
                  <a:moveTo>
                    <a:pt x="76800" y="9230"/>
                  </a:moveTo>
                  <a:cubicBezTo>
                    <a:pt x="52800" y="18461"/>
                    <a:pt x="19200" y="0"/>
                    <a:pt x="4800" y="36923"/>
                  </a:cubicBezTo>
                  <a:cubicBezTo>
                    <a:pt x="0" y="55384"/>
                    <a:pt x="0" y="73846"/>
                    <a:pt x="4800" y="92307"/>
                  </a:cubicBezTo>
                  <a:cubicBezTo>
                    <a:pt x="14400" y="110769"/>
                    <a:pt x="28800" y="110769"/>
                    <a:pt x="43200" y="110769"/>
                  </a:cubicBezTo>
                  <a:cubicBezTo>
                    <a:pt x="57600" y="120000"/>
                    <a:pt x="72000" y="120000"/>
                    <a:pt x="86400" y="110769"/>
                  </a:cubicBezTo>
                  <a:cubicBezTo>
                    <a:pt x="120000" y="92307"/>
                    <a:pt x="110400" y="0"/>
                    <a:pt x="76800" y="9230"/>
                  </a:cubicBezTo>
                  <a:close/>
                </a:path>
              </a:pathLst>
            </a:custGeom>
            <a:solidFill>
              <a:srgbClr val="F4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9" name="Google Shape;169;p16"/>
            <p:cNvSpPr/>
            <p:nvPr/>
          </p:nvSpPr>
          <p:spPr>
            <a:xfrm>
              <a:off x="1300163" y="3487738"/>
              <a:ext cx="1549500" cy="1917600"/>
            </a:xfrm>
            <a:custGeom>
              <a:avLst/>
              <a:gdLst/>
              <a:ahLst/>
              <a:cxnLst/>
              <a:rect l="l" t="t" r="r" b="b"/>
              <a:pathLst>
                <a:path w="120000" h="120000" extrusionOk="0">
                  <a:moveTo>
                    <a:pt x="108500" y="10945"/>
                  </a:moveTo>
                  <a:cubicBezTo>
                    <a:pt x="103000" y="7297"/>
                    <a:pt x="95500" y="5270"/>
                    <a:pt x="89000" y="6891"/>
                  </a:cubicBezTo>
                  <a:cubicBezTo>
                    <a:pt x="85500" y="7702"/>
                    <a:pt x="83000" y="8918"/>
                    <a:pt x="81000" y="10945"/>
                  </a:cubicBezTo>
                  <a:cubicBezTo>
                    <a:pt x="79500" y="11756"/>
                    <a:pt x="79000" y="13378"/>
                    <a:pt x="78000" y="13783"/>
                  </a:cubicBezTo>
                  <a:cubicBezTo>
                    <a:pt x="76000" y="15000"/>
                    <a:pt x="78000" y="14594"/>
                    <a:pt x="76000" y="14594"/>
                  </a:cubicBezTo>
                  <a:cubicBezTo>
                    <a:pt x="75000" y="14189"/>
                    <a:pt x="74000" y="13783"/>
                    <a:pt x="73000" y="13378"/>
                  </a:cubicBezTo>
                  <a:cubicBezTo>
                    <a:pt x="66000" y="11756"/>
                    <a:pt x="59000" y="11351"/>
                    <a:pt x="51500" y="12567"/>
                  </a:cubicBezTo>
                  <a:cubicBezTo>
                    <a:pt x="50500" y="12972"/>
                    <a:pt x="49000" y="13378"/>
                    <a:pt x="48000" y="13378"/>
                  </a:cubicBezTo>
                  <a:cubicBezTo>
                    <a:pt x="46500" y="14189"/>
                    <a:pt x="47000" y="14189"/>
                    <a:pt x="45500" y="12972"/>
                  </a:cubicBezTo>
                  <a:cubicBezTo>
                    <a:pt x="43500" y="11351"/>
                    <a:pt x="42500" y="9324"/>
                    <a:pt x="40500" y="7702"/>
                  </a:cubicBezTo>
                  <a:cubicBezTo>
                    <a:pt x="29000" y="0"/>
                    <a:pt x="14000" y="7702"/>
                    <a:pt x="7500" y="16216"/>
                  </a:cubicBezTo>
                  <a:cubicBezTo>
                    <a:pt x="0" y="26756"/>
                    <a:pt x="6500" y="38918"/>
                    <a:pt x="20500" y="42567"/>
                  </a:cubicBezTo>
                  <a:cubicBezTo>
                    <a:pt x="21500" y="42972"/>
                    <a:pt x="22000" y="42567"/>
                    <a:pt x="22000" y="43378"/>
                  </a:cubicBezTo>
                  <a:cubicBezTo>
                    <a:pt x="22500" y="44189"/>
                    <a:pt x="21500" y="45405"/>
                    <a:pt x="21500" y="46216"/>
                  </a:cubicBezTo>
                  <a:cubicBezTo>
                    <a:pt x="21500" y="47837"/>
                    <a:pt x="21000" y="49459"/>
                    <a:pt x="21500" y="51081"/>
                  </a:cubicBezTo>
                  <a:cubicBezTo>
                    <a:pt x="22000" y="54324"/>
                    <a:pt x="23000" y="57162"/>
                    <a:pt x="25000" y="60000"/>
                  </a:cubicBezTo>
                  <a:cubicBezTo>
                    <a:pt x="27500" y="64864"/>
                    <a:pt x="32000" y="68513"/>
                    <a:pt x="37500" y="70945"/>
                  </a:cubicBezTo>
                  <a:cubicBezTo>
                    <a:pt x="28000" y="78648"/>
                    <a:pt x="21000" y="91216"/>
                    <a:pt x="27000" y="101756"/>
                  </a:cubicBezTo>
                  <a:cubicBezTo>
                    <a:pt x="28000" y="103378"/>
                    <a:pt x="29500" y="105000"/>
                    <a:pt x="31000" y="106621"/>
                  </a:cubicBezTo>
                  <a:cubicBezTo>
                    <a:pt x="32000" y="107837"/>
                    <a:pt x="32000" y="107837"/>
                    <a:pt x="30500" y="109054"/>
                  </a:cubicBezTo>
                  <a:cubicBezTo>
                    <a:pt x="29500" y="110270"/>
                    <a:pt x="28500" y="111891"/>
                    <a:pt x="28000" y="113513"/>
                  </a:cubicBezTo>
                  <a:cubicBezTo>
                    <a:pt x="27000" y="118378"/>
                    <a:pt x="34000" y="119594"/>
                    <a:pt x="39000" y="119189"/>
                  </a:cubicBezTo>
                  <a:cubicBezTo>
                    <a:pt x="42000" y="119189"/>
                    <a:pt x="45500" y="117972"/>
                    <a:pt x="48000" y="116351"/>
                  </a:cubicBezTo>
                  <a:cubicBezTo>
                    <a:pt x="49000" y="115945"/>
                    <a:pt x="50000" y="115135"/>
                    <a:pt x="50500" y="114324"/>
                  </a:cubicBezTo>
                  <a:cubicBezTo>
                    <a:pt x="52000" y="113108"/>
                    <a:pt x="53000" y="113108"/>
                    <a:pt x="55500" y="113108"/>
                  </a:cubicBezTo>
                  <a:cubicBezTo>
                    <a:pt x="59000" y="112702"/>
                    <a:pt x="62000" y="112297"/>
                    <a:pt x="65500" y="112702"/>
                  </a:cubicBezTo>
                  <a:cubicBezTo>
                    <a:pt x="68500" y="112702"/>
                    <a:pt x="69500" y="115135"/>
                    <a:pt x="72500" y="116351"/>
                  </a:cubicBezTo>
                  <a:cubicBezTo>
                    <a:pt x="77000" y="118783"/>
                    <a:pt x="84500" y="120000"/>
                    <a:pt x="89500" y="117567"/>
                  </a:cubicBezTo>
                  <a:cubicBezTo>
                    <a:pt x="92000" y="116351"/>
                    <a:pt x="92500" y="114324"/>
                    <a:pt x="91500" y="111891"/>
                  </a:cubicBezTo>
                  <a:cubicBezTo>
                    <a:pt x="91000" y="110675"/>
                    <a:pt x="90000" y="109864"/>
                    <a:pt x="89000" y="108648"/>
                  </a:cubicBezTo>
                  <a:cubicBezTo>
                    <a:pt x="88500" y="108648"/>
                    <a:pt x="87500" y="107837"/>
                    <a:pt x="87500" y="107432"/>
                  </a:cubicBezTo>
                  <a:cubicBezTo>
                    <a:pt x="87500" y="107027"/>
                    <a:pt x="89500" y="105405"/>
                    <a:pt x="89500" y="105000"/>
                  </a:cubicBezTo>
                  <a:cubicBezTo>
                    <a:pt x="94000" y="99729"/>
                    <a:pt x="96500" y="94054"/>
                    <a:pt x="94500" y="87567"/>
                  </a:cubicBezTo>
                  <a:cubicBezTo>
                    <a:pt x="93000" y="81891"/>
                    <a:pt x="89500" y="75810"/>
                    <a:pt x="84000" y="71351"/>
                  </a:cubicBezTo>
                  <a:cubicBezTo>
                    <a:pt x="90500" y="68513"/>
                    <a:pt x="96500" y="64054"/>
                    <a:pt x="99000" y="57972"/>
                  </a:cubicBezTo>
                  <a:cubicBezTo>
                    <a:pt x="100000" y="55135"/>
                    <a:pt x="101000" y="51891"/>
                    <a:pt x="100500" y="49054"/>
                  </a:cubicBezTo>
                  <a:cubicBezTo>
                    <a:pt x="100500" y="48243"/>
                    <a:pt x="100500" y="47432"/>
                    <a:pt x="100000" y="46621"/>
                  </a:cubicBezTo>
                  <a:cubicBezTo>
                    <a:pt x="100000" y="45000"/>
                    <a:pt x="99500" y="45405"/>
                    <a:pt x="101000" y="44594"/>
                  </a:cubicBezTo>
                  <a:cubicBezTo>
                    <a:pt x="102500" y="43783"/>
                    <a:pt x="105000" y="43378"/>
                    <a:pt x="107000" y="42567"/>
                  </a:cubicBezTo>
                  <a:cubicBezTo>
                    <a:pt x="113500" y="39324"/>
                    <a:pt x="119000" y="34054"/>
                    <a:pt x="119500" y="27972"/>
                  </a:cubicBezTo>
                  <a:cubicBezTo>
                    <a:pt x="120000" y="21081"/>
                    <a:pt x="115000" y="15000"/>
                    <a:pt x="108500" y="10945"/>
                  </a:cubicBezTo>
                  <a:cubicBezTo>
                    <a:pt x="105000" y="8918"/>
                    <a:pt x="116000" y="15810"/>
                    <a:pt x="108500" y="10945"/>
                  </a:cubicBezTo>
                  <a:close/>
                  <a:moveTo>
                    <a:pt x="98000" y="41756"/>
                  </a:moveTo>
                  <a:cubicBezTo>
                    <a:pt x="96500" y="41756"/>
                    <a:pt x="95000" y="32432"/>
                    <a:pt x="92500" y="33648"/>
                  </a:cubicBezTo>
                  <a:cubicBezTo>
                    <a:pt x="91500" y="34054"/>
                    <a:pt x="95000" y="42162"/>
                    <a:pt x="95000" y="42972"/>
                  </a:cubicBezTo>
                  <a:cubicBezTo>
                    <a:pt x="96500" y="47432"/>
                    <a:pt x="97500" y="51891"/>
                    <a:pt x="95500" y="56351"/>
                  </a:cubicBezTo>
                  <a:cubicBezTo>
                    <a:pt x="94500" y="58378"/>
                    <a:pt x="93500" y="60405"/>
                    <a:pt x="91500" y="62027"/>
                  </a:cubicBezTo>
                  <a:cubicBezTo>
                    <a:pt x="91000" y="62837"/>
                    <a:pt x="87000" y="65270"/>
                    <a:pt x="87000" y="65675"/>
                  </a:cubicBezTo>
                  <a:cubicBezTo>
                    <a:pt x="87000" y="66891"/>
                    <a:pt x="81500" y="68918"/>
                    <a:pt x="80000" y="69324"/>
                  </a:cubicBezTo>
                  <a:cubicBezTo>
                    <a:pt x="78000" y="70135"/>
                    <a:pt x="75000" y="70945"/>
                    <a:pt x="72500" y="71756"/>
                  </a:cubicBezTo>
                  <a:cubicBezTo>
                    <a:pt x="67500" y="72972"/>
                    <a:pt x="62000" y="72972"/>
                    <a:pt x="56500" y="72567"/>
                  </a:cubicBezTo>
                  <a:cubicBezTo>
                    <a:pt x="46500" y="71756"/>
                    <a:pt x="36500" y="68108"/>
                    <a:pt x="30000" y="61216"/>
                  </a:cubicBezTo>
                  <a:cubicBezTo>
                    <a:pt x="26000" y="56756"/>
                    <a:pt x="25000" y="51486"/>
                    <a:pt x="26000" y="45810"/>
                  </a:cubicBezTo>
                  <a:cubicBezTo>
                    <a:pt x="26500" y="42972"/>
                    <a:pt x="27500" y="40540"/>
                    <a:pt x="28500" y="37702"/>
                  </a:cubicBezTo>
                  <a:cubicBezTo>
                    <a:pt x="29500" y="35675"/>
                    <a:pt x="31500" y="33648"/>
                    <a:pt x="32000" y="31216"/>
                  </a:cubicBezTo>
                  <a:cubicBezTo>
                    <a:pt x="32500" y="30405"/>
                    <a:pt x="33000" y="28783"/>
                    <a:pt x="31000" y="29189"/>
                  </a:cubicBezTo>
                  <a:cubicBezTo>
                    <a:pt x="30000" y="29594"/>
                    <a:pt x="29000" y="32027"/>
                    <a:pt x="28500" y="32432"/>
                  </a:cubicBezTo>
                  <a:cubicBezTo>
                    <a:pt x="28000" y="34054"/>
                    <a:pt x="27000" y="35675"/>
                    <a:pt x="26500" y="37297"/>
                  </a:cubicBezTo>
                  <a:cubicBezTo>
                    <a:pt x="26500" y="37702"/>
                    <a:pt x="26000" y="38108"/>
                    <a:pt x="26000" y="38513"/>
                  </a:cubicBezTo>
                  <a:cubicBezTo>
                    <a:pt x="25000" y="39729"/>
                    <a:pt x="25000" y="39729"/>
                    <a:pt x="23000" y="39324"/>
                  </a:cubicBezTo>
                  <a:cubicBezTo>
                    <a:pt x="10500" y="36891"/>
                    <a:pt x="4500" y="26351"/>
                    <a:pt x="11500" y="17432"/>
                  </a:cubicBezTo>
                  <a:cubicBezTo>
                    <a:pt x="18000" y="9324"/>
                    <a:pt x="31500" y="3648"/>
                    <a:pt x="40500" y="12567"/>
                  </a:cubicBezTo>
                  <a:cubicBezTo>
                    <a:pt x="41000" y="13378"/>
                    <a:pt x="42000" y="14189"/>
                    <a:pt x="42500" y="15405"/>
                  </a:cubicBezTo>
                  <a:cubicBezTo>
                    <a:pt x="43500" y="17027"/>
                    <a:pt x="43500" y="16621"/>
                    <a:pt x="42500" y="17837"/>
                  </a:cubicBezTo>
                  <a:cubicBezTo>
                    <a:pt x="42000" y="18243"/>
                    <a:pt x="40000" y="19054"/>
                    <a:pt x="40500" y="19864"/>
                  </a:cubicBezTo>
                  <a:cubicBezTo>
                    <a:pt x="41000" y="21081"/>
                    <a:pt x="42000" y="20270"/>
                    <a:pt x="43000" y="20270"/>
                  </a:cubicBezTo>
                  <a:cubicBezTo>
                    <a:pt x="45000" y="19459"/>
                    <a:pt x="46000" y="17837"/>
                    <a:pt x="48000" y="17027"/>
                  </a:cubicBezTo>
                  <a:cubicBezTo>
                    <a:pt x="51000" y="15810"/>
                    <a:pt x="54500" y="15000"/>
                    <a:pt x="58000" y="15000"/>
                  </a:cubicBezTo>
                  <a:cubicBezTo>
                    <a:pt x="64500" y="14594"/>
                    <a:pt x="71500" y="15810"/>
                    <a:pt x="77500" y="18648"/>
                  </a:cubicBezTo>
                  <a:cubicBezTo>
                    <a:pt x="78500" y="19054"/>
                    <a:pt x="79500" y="19459"/>
                    <a:pt x="80500" y="20270"/>
                  </a:cubicBezTo>
                  <a:cubicBezTo>
                    <a:pt x="81500" y="20675"/>
                    <a:pt x="83000" y="22702"/>
                    <a:pt x="84500" y="22702"/>
                  </a:cubicBezTo>
                  <a:cubicBezTo>
                    <a:pt x="87500" y="23918"/>
                    <a:pt x="85500" y="21081"/>
                    <a:pt x="84000" y="20270"/>
                  </a:cubicBezTo>
                  <a:cubicBezTo>
                    <a:pt x="83500" y="19864"/>
                    <a:pt x="80000" y="18243"/>
                    <a:pt x="80000" y="17837"/>
                  </a:cubicBezTo>
                  <a:cubicBezTo>
                    <a:pt x="79500" y="17027"/>
                    <a:pt x="82000" y="15000"/>
                    <a:pt x="82500" y="14594"/>
                  </a:cubicBezTo>
                  <a:cubicBezTo>
                    <a:pt x="84500" y="12162"/>
                    <a:pt x="87500" y="10135"/>
                    <a:pt x="91000" y="9729"/>
                  </a:cubicBezTo>
                  <a:cubicBezTo>
                    <a:pt x="97500" y="8513"/>
                    <a:pt x="104500" y="11756"/>
                    <a:pt x="109000" y="15810"/>
                  </a:cubicBezTo>
                  <a:cubicBezTo>
                    <a:pt x="114000" y="19864"/>
                    <a:pt x="117000" y="25540"/>
                    <a:pt x="114500" y="31216"/>
                  </a:cubicBezTo>
                  <a:cubicBezTo>
                    <a:pt x="112000" y="36891"/>
                    <a:pt x="105000" y="40540"/>
                    <a:pt x="98000" y="41756"/>
                  </a:cubicBezTo>
                  <a:cubicBezTo>
                    <a:pt x="97500" y="41756"/>
                    <a:pt x="100000" y="41351"/>
                    <a:pt x="98000" y="41756"/>
                  </a:cubicBezTo>
                  <a:close/>
                  <a:moveTo>
                    <a:pt x="84500" y="105000"/>
                  </a:moveTo>
                  <a:cubicBezTo>
                    <a:pt x="83500" y="105810"/>
                    <a:pt x="82000" y="106621"/>
                    <a:pt x="82000" y="107432"/>
                  </a:cubicBezTo>
                  <a:cubicBezTo>
                    <a:pt x="82000" y="108648"/>
                    <a:pt x="84000" y="109459"/>
                    <a:pt x="85000" y="110270"/>
                  </a:cubicBezTo>
                  <a:cubicBezTo>
                    <a:pt x="86500" y="111081"/>
                    <a:pt x="89500" y="113513"/>
                    <a:pt x="87000" y="114729"/>
                  </a:cubicBezTo>
                  <a:cubicBezTo>
                    <a:pt x="86000" y="115945"/>
                    <a:pt x="82500" y="115540"/>
                    <a:pt x="80500" y="115540"/>
                  </a:cubicBezTo>
                  <a:cubicBezTo>
                    <a:pt x="77500" y="115135"/>
                    <a:pt x="74000" y="113918"/>
                    <a:pt x="72000" y="111891"/>
                  </a:cubicBezTo>
                  <a:cubicBezTo>
                    <a:pt x="73000" y="111891"/>
                    <a:pt x="78000" y="112297"/>
                    <a:pt x="78000" y="110675"/>
                  </a:cubicBezTo>
                  <a:cubicBezTo>
                    <a:pt x="78000" y="109459"/>
                    <a:pt x="77500" y="109864"/>
                    <a:pt x="76500" y="109459"/>
                  </a:cubicBezTo>
                  <a:cubicBezTo>
                    <a:pt x="75500" y="109459"/>
                    <a:pt x="74000" y="109864"/>
                    <a:pt x="73000" y="109864"/>
                  </a:cubicBezTo>
                  <a:cubicBezTo>
                    <a:pt x="71000" y="109864"/>
                    <a:pt x="69000" y="109864"/>
                    <a:pt x="67000" y="109459"/>
                  </a:cubicBezTo>
                  <a:cubicBezTo>
                    <a:pt x="60500" y="108648"/>
                    <a:pt x="55000" y="109864"/>
                    <a:pt x="48500" y="109864"/>
                  </a:cubicBezTo>
                  <a:cubicBezTo>
                    <a:pt x="47500" y="109864"/>
                    <a:pt x="44000" y="109054"/>
                    <a:pt x="43000" y="109864"/>
                  </a:cubicBezTo>
                  <a:cubicBezTo>
                    <a:pt x="41000" y="111891"/>
                    <a:pt x="46500" y="111891"/>
                    <a:pt x="47500" y="111891"/>
                  </a:cubicBezTo>
                  <a:cubicBezTo>
                    <a:pt x="45000" y="115135"/>
                    <a:pt x="40000" y="116756"/>
                    <a:pt x="35000" y="115945"/>
                  </a:cubicBezTo>
                  <a:cubicBezTo>
                    <a:pt x="28000" y="115540"/>
                    <a:pt x="34500" y="111486"/>
                    <a:pt x="36500" y="109054"/>
                  </a:cubicBezTo>
                  <a:cubicBezTo>
                    <a:pt x="38000" y="107432"/>
                    <a:pt x="36500" y="106621"/>
                    <a:pt x="35000" y="105405"/>
                  </a:cubicBezTo>
                  <a:cubicBezTo>
                    <a:pt x="33000" y="103783"/>
                    <a:pt x="31500" y="102162"/>
                    <a:pt x="30500" y="100540"/>
                  </a:cubicBezTo>
                  <a:cubicBezTo>
                    <a:pt x="28000" y="95675"/>
                    <a:pt x="28500" y="91216"/>
                    <a:pt x="30500" y="86351"/>
                  </a:cubicBezTo>
                  <a:cubicBezTo>
                    <a:pt x="32000" y="82297"/>
                    <a:pt x="34500" y="78243"/>
                    <a:pt x="38500" y="75000"/>
                  </a:cubicBezTo>
                  <a:cubicBezTo>
                    <a:pt x="39500" y="74189"/>
                    <a:pt x="40500" y="73378"/>
                    <a:pt x="41500" y="72972"/>
                  </a:cubicBezTo>
                  <a:cubicBezTo>
                    <a:pt x="42500" y="72162"/>
                    <a:pt x="43000" y="72162"/>
                    <a:pt x="44500" y="72162"/>
                  </a:cubicBezTo>
                  <a:cubicBezTo>
                    <a:pt x="47000" y="72972"/>
                    <a:pt x="50000" y="73783"/>
                    <a:pt x="53000" y="74189"/>
                  </a:cubicBezTo>
                  <a:cubicBezTo>
                    <a:pt x="58500" y="75000"/>
                    <a:pt x="64500" y="75000"/>
                    <a:pt x="70500" y="73783"/>
                  </a:cubicBezTo>
                  <a:cubicBezTo>
                    <a:pt x="72000" y="73783"/>
                    <a:pt x="73500" y="73378"/>
                    <a:pt x="75000" y="72972"/>
                  </a:cubicBezTo>
                  <a:cubicBezTo>
                    <a:pt x="75500" y="72972"/>
                    <a:pt x="77500" y="72162"/>
                    <a:pt x="78500" y="72162"/>
                  </a:cubicBezTo>
                  <a:cubicBezTo>
                    <a:pt x="80000" y="72162"/>
                    <a:pt x="83000" y="75000"/>
                    <a:pt x="84000" y="76216"/>
                  </a:cubicBezTo>
                  <a:cubicBezTo>
                    <a:pt x="87500" y="80270"/>
                    <a:pt x="90500" y="85945"/>
                    <a:pt x="91500" y="90810"/>
                  </a:cubicBezTo>
                  <a:cubicBezTo>
                    <a:pt x="92000" y="96081"/>
                    <a:pt x="88500" y="101351"/>
                    <a:pt x="84500" y="105000"/>
                  </a:cubicBezTo>
                  <a:cubicBezTo>
                    <a:pt x="84000" y="105405"/>
                    <a:pt x="86000" y="103783"/>
                    <a:pt x="84500" y="105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0" name="Google Shape;170;p16"/>
            <p:cNvSpPr/>
            <p:nvPr/>
          </p:nvSpPr>
          <p:spPr>
            <a:xfrm>
              <a:off x="2171700" y="4692651"/>
              <a:ext cx="246000" cy="258900"/>
            </a:xfrm>
            <a:custGeom>
              <a:avLst/>
              <a:gdLst/>
              <a:ahLst/>
              <a:cxnLst/>
              <a:rect l="l" t="t" r="r" b="b"/>
              <a:pathLst>
                <a:path w="120000" h="120000" extrusionOk="0">
                  <a:moveTo>
                    <a:pt x="104210" y="60000"/>
                  </a:moveTo>
                  <a:cubicBezTo>
                    <a:pt x="94736" y="66000"/>
                    <a:pt x="94736" y="78000"/>
                    <a:pt x="85263" y="87000"/>
                  </a:cubicBezTo>
                  <a:cubicBezTo>
                    <a:pt x="75789" y="93000"/>
                    <a:pt x="66315" y="96000"/>
                    <a:pt x="56842" y="96000"/>
                  </a:cubicBezTo>
                  <a:cubicBezTo>
                    <a:pt x="37894" y="102000"/>
                    <a:pt x="25263" y="102000"/>
                    <a:pt x="34736" y="78000"/>
                  </a:cubicBezTo>
                  <a:cubicBezTo>
                    <a:pt x="41052" y="66000"/>
                    <a:pt x="50526" y="57000"/>
                    <a:pt x="60000" y="45000"/>
                  </a:cubicBezTo>
                  <a:cubicBezTo>
                    <a:pt x="63157" y="39000"/>
                    <a:pt x="72631" y="30000"/>
                    <a:pt x="72631" y="24000"/>
                  </a:cubicBezTo>
                  <a:cubicBezTo>
                    <a:pt x="75789" y="0"/>
                    <a:pt x="53684" y="27000"/>
                    <a:pt x="47368" y="33000"/>
                  </a:cubicBezTo>
                  <a:cubicBezTo>
                    <a:pt x="37894" y="48000"/>
                    <a:pt x="0" y="90000"/>
                    <a:pt x="22105" y="108000"/>
                  </a:cubicBezTo>
                  <a:cubicBezTo>
                    <a:pt x="34736" y="120000"/>
                    <a:pt x="66315" y="111000"/>
                    <a:pt x="82105" y="105000"/>
                  </a:cubicBezTo>
                  <a:cubicBezTo>
                    <a:pt x="91578" y="99000"/>
                    <a:pt x="104210" y="90000"/>
                    <a:pt x="110526" y="81000"/>
                  </a:cubicBezTo>
                  <a:cubicBezTo>
                    <a:pt x="113684" y="75000"/>
                    <a:pt x="120000" y="48000"/>
                    <a:pt x="104210" y="60000"/>
                  </a:cubicBezTo>
                  <a:cubicBezTo>
                    <a:pt x="97894" y="66000"/>
                    <a:pt x="110526" y="54000"/>
                    <a:pt x="104210" y="60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1" name="Google Shape;171;p16"/>
            <p:cNvSpPr/>
            <p:nvPr/>
          </p:nvSpPr>
          <p:spPr>
            <a:xfrm>
              <a:off x="1714500" y="4699001"/>
              <a:ext cx="244500" cy="292200"/>
            </a:xfrm>
            <a:custGeom>
              <a:avLst/>
              <a:gdLst/>
              <a:ahLst/>
              <a:cxnLst/>
              <a:rect l="l" t="t" r="r" b="b"/>
              <a:pathLst>
                <a:path w="120000" h="120000" extrusionOk="0">
                  <a:moveTo>
                    <a:pt x="53684" y="13333"/>
                  </a:moveTo>
                  <a:cubicBezTo>
                    <a:pt x="47368" y="24000"/>
                    <a:pt x="85263" y="56000"/>
                    <a:pt x="88421" y="66666"/>
                  </a:cubicBezTo>
                  <a:cubicBezTo>
                    <a:pt x="94736" y="72000"/>
                    <a:pt x="101052" y="82666"/>
                    <a:pt x="94736" y="88000"/>
                  </a:cubicBezTo>
                  <a:cubicBezTo>
                    <a:pt x="88421" y="90666"/>
                    <a:pt x="72631" y="85333"/>
                    <a:pt x="69473" y="85333"/>
                  </a:cubicBezTo>
                  <a:cubicBezTo>
                    <a:pt x="56842" y="82666"/>
                    <a:pt x="47368" y="80000"/>
                    <a:pt x="41052" y="74666"/>
                  </a:cubicBezTo>
                  <a:cubicBezTo>
                    <a:pt x="34736" y="69333"/>
                    <a:pt x="25263" y="50666"/>
                    <a:pt x="18947" y="50666"/>
                  </a:cubicBezTo>
                  <a:cubicBezTo>
                    <a:pt x="0" y="48000"/>
                    <a:pt x="18947" y="72000"/>
                    <a:pt x="22105" y="74666"/>
                  </a:cubicBezTo>
                  <a:cubicBezTo>
                    <a:pt x="41052" y="93333"/>
                    <a:pt x="120000" y="120000"/>
                    <a:pt x="110526" y="77333"/>
                  </a:cubicBezTo>
                  <a:cubicBezTo>
                    <a:pt x="107368" y="61333"/>
                    <a:pt x="94736" y="45333"/>
                    <a:pt x="82105" y="34666"/>
                  </a:cubicBezTo>
                  <a:cubicBezTo>
                    <a:pt x="78947" y="29333"/>
                    <a:pt x="60000" y="0"/>
                    <a:pt x="53684" y="13333"/>
                  </a:cubicBezTo>
                  <a:cubicBezTo>
                    <a:pt x="47368" y="21333"/>
                    <a:pt x="60000" y="2666"/>
                    <a:pt x="53684" y="13333"/>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2" name="Google Shape;172;p16"/>
            <p:cNvSpPr/>
            <p:nvPr/>
          </p:nvSpPr>
          <p:spPr>
            <a:xfrm>
              <a:off x="1952625" y="4362451"/>
              <a:ext cx="193800" cy="77700"/>
            </a:xfrm>
            <a:custGeom>
              <a:avLst/>
              <a:gdLst/>
              <a:ahLst/>
              <a:cxnLst/>
              <a:rect l="l" t="t" r="r" b="b"/>
              <a:pathLst>
                <a:path w="120000" h="120000" extrusionOk="0">
                  <a:moveTo>
                    <a:pt x="84000" y="120000"/>
                  </a:moveTo>
                  <a:cubicBezTo>
                    <a:pt x="80000" y="120000"/>
                    <a:pt x="80000" y="120000"/>
                    <a:pt x="76000" y="120000"/>
                  </a:cubicBezTo>
                  <a:cubicBezTo>
                    <a:pt x="72000" y="120000"/>
                    <a:pt x="64000" y="110000"/>
                    <a:pt x="60000" y="100000"/>
                  </a:cubicBezTo>
                  <a:cubicBezTo>
                    <a:pt x="56000" y="110000"/>
                    <a:pt x="48000" y="110000"/>
                    <a:pt x="44000" y="110000"/>
                  </a:cubicBezTo>
                  <a:cubicBezTo>
                    <a:pt x="40000" y="120000"/>
                    <a:pt x="40000" y="120000"/>
                    <a:pt x="40000" y="120000"/>
                  </a:cubicBezTo>
                  <a:cubicBezTo>
                    <a:pt x="24000" y="120000"/>
                    <a:pt x="12000" y="100000"/>
                    <a:pt x="8000" y="70000"/>
                  </a:cubicBezTo>
                  <a:cubicBezTo>
                    <a:pt x="8000" y="60000"/>
                    <a:pt x="0" y="20000"/>
                    <a:pt x="8000" y="10000"/>
                  </a:cubicBezTo>
                  <a:cubicBezTo>
                    <a:pt x="8000" y="0"/>
                    <a:pt x="12000" y="0"/>
                    <a:pt x="12000" y="0"/>
                  </a:cubicBezTo>
                  <a:cubicBezTo>
                    <a:pt x="16000" y="0"/>
                    <a:pt x="16000" y="0"/>
                    <a:pt x="20000" y="10000"/>
                  </a:cubicBezTo>
                  <a:cubicBezTo>
                    <a:pt x="20000" y="10000"/>
                    <a:pt x="20000" y="20000"/>
                    <a:pt x="20000" y="30000"/>
                  </a:cubicBezTo>
                  <a:cubicBezTo>
                    <a:pt x="20000" y="40000"/>
                    <a:pt x="24000" y="50000"/>
                    <a:pt x="28000" y="60000"/>
                  </a:cubicBezTo>
                  <a:cubicBezTo>
                    <a:pt x="28000" y="60000"/>
                    <a:pt x="32000" y="70000"/>
                    <a:pt x="40000" y="70000"/>
                  </a:cubicBezTo>
                  <a:cubicBezTo>
                    <a:pt x="40000" y="70000"/>
                    <a:pt x="44000" y="70000"/>
                    <a:pt x="48000" y="60000"/>
                  </a:cubicBezTo>
                  <a:cubicBezTo>
                    <a:pt x="48000" y="60000"/>
                    <a:pt x="52000" y="50000"/>
                    <a:pt x="52000" y="50000"/>
                  </a:cubicBezTo>
                  <a:cubicBezTo>
                    <a:pt x="56000" y="40000"/>
                    <a:pt x="56000" y="40000"/>
                    <a:pt x="60000" y="40000"/>
                  </a:cubicBezTo>
                  <a:cubicBezTo>
                    <a:pt x="64000" y="40000"/>
                    <a:pt x="68000" y="50000"/>
                    <a:pt x="72000" y="60000"/>
                  </a:cubicBezTo>
                  <a:cubicBezTo>
                    <a:pt x="76000" y="70000"/>
                    <a:pt x="80000" y="80000"/>
                    <a:pt x="84000" y="80000"/>
                  </a:cubicBezTo>
                  <a:cubicBezTo>
                    <a:pt x="92000" y="80000"/>
                    <a:pt x="96000" y="70000"/>
                    <a:pt x="100000" y="50000"/>
                  </a:cubicBezTo>
                  <a:cubicBezTo>
                    <a:pt x="100000" y="50000"/>
                    <a:pt x="100000" y="50000"/>
                    <a:pt x="100000" y="40000"/>
                  </a:cubicBezTo>
                  <a:cubicBezTo>
                    <a:pt x="100000" y="30000"/>
                    <a:pt x="104000" y="10000"/>
                    <a:pt x="108000" y="10000"/>
                  </a:cubicBezTo>
                  <a:cubicBezTo>
                    <a:pt x="112000" y="10000"/>
                    <a:pt x="116000" y="20000"/>
                    <a:pt x="116000" y="20000"/>
                  </a:cubicBezTo>
                  <a:cubicBezTo>
                    <a:pt x="120000" y="30000"/>
                    <a:pt x="120000" y="50000"/>
                    <a:pt x="116000" y="70000"/>
                  </a:cubicBezTo>
                  <a:cubicBezTo>
                    <a:pt x="112000" y="100000"/>
                    <a:pt x="96000" y="120000"/>
                    <a:pt x="84000" y="120000"/>
                  </a:cubicBezTo>
                  <a:cubicBezTo>
                    <a:pt x="84000" y="120000"/>
                    <a:pt x="84000" y="120000"/>
                    <a:pt x="84000" y="120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3" name="Google Shape;173;p16"/>
            <p:cNvSpPr/>
            <p:nvPr/>
          </p:nvSpPr>
          <p:spPr>
            <a:xfrm>
              <a:off x="1784350" y="4244976"/>
              <a:ext cx="115800" cy="130200"/>
            </a:xfrm>
            <a:custGeom>
              <a:avLst/>
              <a:gdLst/>
              <a:ahLst/>
              <a:cxnLst/>
              <a:rect l="l" t="t" r="r" b="b"/>
              <a:pathLst>
                <a:path w="120000" h="120000" extrusionOk="0">
                  <a:moveTo>
                    <a:pt x="66666" y="0"/>
                  </a:moveTo>
                  <a:cubicBezTo>
                    <a:pt x="60000" y="0"/>
                    <a:pt x="53333" y="0"/>
                    <a:pt x="53333" y="0"/>
                  </a:cubicBezTo>
                  <a:cubicBezTo>
                    <a:pt x="60000" y="6000"/>
                    <a:pt x="66666" y="12000"/>
                    <a:pt x="66666" y="18000"/>
                  </a:cubicBezTo>
                  <a:cubicBezTo>
                    <a:pt x="66666" y="30000"/>
                    <a:pt x="53333" y="42000"/>
                    <a:pt x="40000" y="42000"/>
                  </a:cubicBezTo>
                  <a:cubicBezTo>
                    <a:pt x="26666" y="42000"/>
                    <a:pt x="20000" y="30000"/>
                    <a:pt x="20000" y="18000"/>
                  </a:cubicBezTo>
                  <a:cubicBezTo>
                    <a:pt x="6666" y="30000"/>
                    <a:pt x="0" y="42000"/>
                    <a:pt x="0" y="60000"/>
                  </a:cubicBezTo>
                  <a:cubicBezTo>
                    <a:pt x="0" y="90000"/>
                    <a:pt x="26666" y="120000"/>
                    <a:pt x="53333" y="120000"/>
                  </a:cubicBezTo>
                  <a:cubicBezTo>
                    <a:pt x="86666" y="120000"/>
                    <a:pt x="113333" y="90000"/>
                    <a:pt x="120000" y="60000"/>
                  </a:cubicBezTo>
                  <a:cubicBezTo>
                    <a:pt x="120000" y="30000"/>
                    <a:pt x="93333" y="0"/>
                    <a:pt x="66666" y="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4" name="Google Shape;174;p16"/>
            <p:cNvSpPr/>
            <p:nvPr/>
          </p:nvSpPr>
          <p:spPr>
            <a:xfrm>
              <a:off x="2217738" y="4284663"/>
              <a:ext cx="122100" cy="136500"/>
            </a:xfrm>
            <a:custGeom>
              <a:avLst/>
              <a:gdLst/>
              <a:ahLst/>
              <a:cxnLst/>
              <a:rect l="l" t="t" r="r" b="b"/>
              <a:pathLst>
                <a:path w="120000" h="120000" extrusionOk="0">
                  <a:moveTo>
                    <a:pt x="75789" y="0"/>
                  </a:moveTo>
                  <a:cubicBezTo>
                    <a:pt x="63157" y="0"/>
                    <a:pt x="56842" y="0"/>
                    <a:pt x="50526" y="5714"/>
                  </a:cubicBezTo>
                  <a:cubicBezTo>
                    <a:pt x="63157" y="5714"/>
                    <a:pt x="69473" y="11428"/>
                    <a:pt x="69473" y="22857"/>
                  </a:cubicBezTo>
                  <a:cubicBezTo>
                    <a:pt x="69473" y="34285"/>
                    <a:pt x="56842" y="40000"/>
                    <a:pt x="44210" y="40000"/>
                  </a:cubicBezTo>
                  <a:cubicBezTo>
                    <a:pt x="31578" y="40000"/>
                    <a:pt x="25263" y="34285"/>
                    <a:pt x="25263" y="22857"/>
                  </a:cubicBezTo>
                  <a:cubicBezTo>
                    <a:pt x="25263" y="22857"/>
                    <a:pt x="25263" y="22857"/>
                    <a:pt x="25263" y="22857"/>
                  </a:cubicBezTo>
                  <a:cubicBezTo>
                    <a:pt x="18947" y="28571"/>
                    <a:pt x="12631" y="40000"/>
                    <a:pt x="6315" y="51428"/>
                  </a:cubicBezTo>
                  <a:cubicBezTo>
                    <a:pt x="0" y="85714"/>
                    <a:pt x="25263" y="114285"/>
                    <a:pt x="50526" y="114285"/>
                  </a:cubicBezTo>
                  <a:cubicBezTo>
                    <a:pt x="82105" y="120000"/>
                    <a:pt x="113684" y="97142"/>
                    <a:pt x="120000" y="62857"/>
                  </a:cubicBezTo>
                  <a:cubicBezTo>
                    <a:pt x="120000" y="34285"/>
                    <a:pt x="101052" y="5714"/>
                    <a:pt x="75789" y="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75" name="Google Shape;175;p16"/>
          <p:cNvSpPr txBox="1">
            <a:spLocks noGrp="1"/>
          </p:cNvSpPr>
          <p:nvPr>
            <p:ph type="sldNum" idx="12"/>
          </p:nvPr>
        </p:nvSpPr>
        <p:spPr>
          <a:xfrm>
            <a:off x="8529670" y="32126"/>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76"/>
        <p:cNvGrpSpPr/>
        <p:nvPr/>
      </p:nvGrpSpPr>
      <p:grpSpPr>
        <a:xfrm>
          <a:off x="0" y="0"/>
          <a:ext cx="0" cy="0"/>
          <a:chOff x="0" y="0"/>
          <a:chExt cx="0" cy="0"/>
        </a:xfrm>
      </p:grpSpPr>
      <p:sp>
        <p:nvSpPr>
          <p:cNvPr id="177" name="Google Shape;177;p17"/>
          <p:cNvSpPr/>
          <p:nvPr/>
        </p:nvSpPr>
        <p:spPr>
          <a:xfrm>
            <a:off x="-75" y="4253100"/>
            <a:ext cx="9144000" cy="890400"/>
          </a:xfrm>
          <a:prstGeom prst="rect">
            <a:avLst/>
          </a:prstGeom>
          <a:solidFill>
            <a:srgbClr val="B6D7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8" name="Google Shape;178;p17"/>
          <p:cNvGrpSpPr/>
          <p:nvPr/>
        </p:nvGrpSpPr>
        <p:grpSpPr>
          <a:xfrm>
            <a:off x="388375" y="557031"/>
            <a:ext cx="7205283" cy="4029437"/>
            <a:chOff x="388375" y="548150"/>
            <a:chExt cx="7205283" cy="4029437"/>
          </a:xfrm>
        </p:grpSpPr>
        <p:sp>
          <p:nvSpPr>
            <p:cNvPr id="179" name="Google Shape;179;p17"/>
            <p:cNvSpPr/>
            <p:nvPr/>
          </p:nvSpPr>
          <p:spPr>
            <a:xfrm>
              <a:off x="428433" y="583382"/>
              <a:ext cx="7165225" cy="3994205"/>
            </a:xfrm>
            <a:custGeom>
              <a:avLst/>
              <a:gdLst/>
              <a:ahLst/>
              <a:cxnLst/>
              <a:rect l="l" t="t" r="r" b="b"/>
              <a:pathLst>
                <a:path w="286609" h="181658" extrusionOk="0">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6470"/>
              </a:srgbClr>
            </a:solidFill>
            <a:ln>
              <a:noFill/>
            </a:ln>
          </p:spPr>
        </p:sp>
        <p:sp>
          <p:nvSpPr>
            <p:cNvPr id="180" name="Google Shape;180;p17"/>
            <p:cNvSpPr/>
            <p:nvPr/>
          </p:nvSpPr>
          <p:spPr>
            <a:xfrm>
              <a:off x="388375" y="548150"/>
              <a:ext cx="7165225" cy="3994205"/>
            </a:xfrm>
            <a:custGeom>
              <a:avLst/>
              <a:gdLst/>
              <a:ahLst/>
              <a:cxnLst/>
              <a:rect l="l" t="t" r="r" b="b"/>
              <a:pathLst>
                <a:path w="286609" h="181658" extrusionOk="0">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grpSp>
      <p:grpSp>
        <p:nvGrpSpPr>
          <p:cNvPr id="181" name="Google Shape;181;p17"/>
          <p:cNvGrpSpPr/>
          <p:nvPr/>
        </p:nvGrpSpPr>
        <p:grpSpPr>
          <a:xfrm>
            <a:off x="7651743" y="3237540"/>
            <a:ext cx="1194349" cy="1381259"/>
            <a:chOff x="3895725" y="1433513"/>
            <a:chExt cx="1490700" cy="1723988"/>
          </a:xfrm>
        </p:grpSpPr>
        <p:sp>
          <p:nvSpPr>
            <p:cNvPr id="182" name="Google Shape;182;p17"/>
            <p:cNvSpPr/>
            <p:nvPr/>
          </p:nvSpPr>
          <p:spPr>
            <a:xfrm>
              <a:off x="3895725" y="1433513"/>
              <a:ext cx="1490700" cy="1690800"/>
            </a:xfrm>
            <a:custGeom>
              <a:avLst/>
              <a:gdLst/>
              <a:ahLst/>
              <a:cxnLst/>
              <a:rect l="l" t="t" r="r" b="b"/>
              <a:pathLst>
                <a:path w="120000" h="120000" extrusionOk="0">
                  <a:moveTo>
                    <a:pt x="115324" y="12413"/>
                  </a:moveTo>
                  <a:cubicBezTo>
                    <a:pt x="115844" y="12873"/>
                    <a:pt x="115844" y="12873"/>
                    <a:pt x="115324" y="12413"/>
                  </a:cubicBezTo>
                  <a:cubicBezTo>
                    <a:pt x="114285" y="11494"/>
                    <a:pt x="114805" y="11954"/>
                    <a:pt x="115324" y="12413"/>
                  </a:cubicBezTo>
                  <a:cubicBezTo>
                    <a:pt x="111688" y="9195"/>
                    <a:pt x="105454" y="9195"/>
                    <a:pt x="100779" y="11494"/>
                  </a:cubicBezTo>
                  <a:cubicBezTo>
                    <a:pt x="96103" y="13333"/>
                    <a:pt x="94025" y="17471"/>
                    <a:pt x="94025" y="22068"/>
                  </a:cubicBezTo>
                  <a:cubicBezTo>
                    <a:pt x="94025" y="25747"/>
                    <a:pt x="95064" y="29425"/>
                    <a:pt x="96623" y="33103"/>
                  </a:cubicBezTo>
                  <a:cubicBezTo>
                    <a:pt x="97662" y="35862"/>
                    <a:pt x="101298" y="40459"/>
                    <a:pt x="100259" y="43678"/>
                  </a:cubicBezTo>
                  <a:cubicBezTo>
                    <a:pt x="99220" y="47816"/>
                    <a:pt x="90909" y="47356"/>
                    <a:pt x="87792" y="46436"/>
                  </a:cubicBezTo>
                  <a:cubicBezTo>
                    <a:pt x="85714" y="45977"/>
                    <a:pt x="86233" y="46436"/>
                    <a:pt x="86233" y="44597"/>
                  </a:cubicBezTo>
                  <a:cubicBezTo>
                    <a:pt x="85714" y="43218"/>
                    <a:pt x="85714" y="41839"/>
                    <a:pt x="85194" y="40459"/>
                  </a:cubicBezTo>
                  <a:cubicBezTo>
                    <a:pt x="84675" y="38160"/>
                    <a:pt x="83116" y="34942"/>
                    <a:pt x="84155" y="33103"/>
                  </a:cubicBezTo>
                  <a:cubicBezTo>
                    <a:pt x="84675" y="31264"/>
                    <a:pt x="87272" y="28965"/>
                    <a:pt x="88311" y="27586"/>
                  </a:cubicBezTo>
                  <a:cubicBezTo>
                    <a:pt x="89350" y="24827"/>
                    <a:pt x="90909" y="22528"/>
                    <a:pt x="91428" y="19770"/>
                  </a:cubicBezTo>
                  <a:cubicBezTo>
                    <a:pt x="92467" y="16551"/>
                    <a:pt x="95064" y="9195"/>
                    <a:pt x="90909" y="6896"/>
                  </a:cubicBezTo>
                  <a:cubicBezTo>
                    <a:pt x="87272" y="5057"/>
                    <a:pt x="79480" y="5977"/>
                    <a:pt x="74805" y="6436"/>
                  </a:cubicBezTo>
                  <a:cubicBezTo>
                    <a:pt x="72207" y="6436"/>
                    <a:pt x="69090" y="7816"/>
                    <a:pt x="66493" y="7816"/>
                  </a:cubicBezTo>
                  <a:cubicBezTo>
                    <a:pt x="63896" y="7356"/>
                    <a:pt x="62337" y="5977"/>
                    <a:pt x="60259" y="5057"/>
                  </a:cubicBezTo>
                  <a:cubicBezTo>
                    <a:pt x="54545" y="3218"/>
                    <a:pt x="48831" y="2298"/>
                    <a:pt x="42597" y="2298"/>
                  </a:cubicBezTo>
                  <a:cubicBezTo>
                    <a:pt x="40000" y="2298"/>
                    <a:pt x="36883" y="2758"/>
                    <a:pt x="34285" y="3678"/>
                  </a:cubicBezTo>
                  <a:cubicBezTo>
                    <a:pt x="31168" y="4137"/>
                    <a:pt x="30129" y="5057"/>
                    <a:pt x="27532" y="4137"/>
                  </a:cubicBezTo>
                  <a:cubicBezTo>
                    <a:pt x="21818" y="2298"/>
                    <a:pt x="16103" y="1379"/>
                    <a:pt x="10389" y="1379"/>
                  </a:cubicBezTo>
                  <a:cubicBezTo>
                    <a:pt x="6233" y="919"/>
                    <a:pt x="1558" y="0"/>
                    <a:pt x="1038" y="4597"/>
                  </a:cubicBezTo>
                  <a:cubicBezTo>
                    <a:pt x="0" y="9655"/>
                    <a:pt x="1558" y="15632"/>
                    <a:pt x="3116" y="20229"/>
                  </a:cubicBezTo>
                  <a:cubicBezTo>
                    <a:pt x="4155" y="22528"/>
                    <a:pt x="5194" y="24827"/>
                    <a:pt x="6753" y="26666"/>
                  </a:cubicBezTo>
                  <a:cubicBezTo>
                    <a:pt x="7272" y="27586"/>
                    <a:pt x="8311" y="28505"/>
                    <a:pt x="8311" y="29425"/>
                  </a:cubicBezTo>
                  <a:cubicBezTo>
                    <a:pt x="7792" y="30804"/>
                    <a:pt x="6753" y="32183"/>
                    <a:pt x="6753" y="33103"/>
                  </a:cubicBezTo>
                  <a:cubicBezTo>
                    <a:pt x="4155" y="38160"/>
                    <a:pt x="3116" y="43678"/>
                    <a:pt x="4155" y="49195"/>
                  </a:cubicBezTo>
                  <a:cubicBezTo>
                    <a:pt x="6233" y="58850"/>
                    <a:pt x="15064" y="66666"/>
                    <a:pt x="24935" y="71264"/>
                  </a:cubicBezTo>
                  <a:cubicBezTo>
                    <a:pt x="21818" y="76321"/>
                    <a:pt x="21298" y="82758"/>
                    <a:pt x="21298" y="88735"/>
                  </a:cubicBezTo>
                  <a:cubicBezTo>
                    <a:pt x="21818" y="94252"/>
                    <a:pt x="21818" y="99770"/>
                    <a:pt x="23376" y="105287"/>
                  </a:cubicBezTo>
                  <a:cubicBezTo>
                    <a:pt x="23896" y="108965"/>
                    <a:pt x="26493" y="117241"/>
                    <a:pt x="32207" y="116321"/>
                  </a:cubicBezTo>
                  <a:cubicBezTo>
                    <a:pt x="37922" y="115402"/>
                    <a:pt x="36363" y="107126"/>
                    <a:pt x="36883" y="103448"/>
                  </a:cubicBezTo>
                  <a:cubicBezTo>
                    <a:pt x="36883" y="100689"/>
                    <a:pt x="37922" y="98390"/>
                    <a:pt x="39480" y="96091"/>
                  </a:cubicBezTo>
                  <a:cubicBezTo>
                    <a:pt x="40519" y="93793"/>
                    <a:pt x="41038" y="93333"/>
                    <a:pt x="43636" y="94712"/>
                  </a:cubicBezTo>
                  <a:cubicBezTo>
                    <a:pt x="48831" y="96551"/>
                    <a:pt x="50389" y="102068"/>
                    <a:pt x="50389" y="106206"/>
                  </a:cubicBezTo>
                  <a:cubicBezTo>
                    <a:pt x="50389" y="109425"/>
                    <a:pt x="48831" y="120000"/>
                    <a:pt x="55064" y="120000"/>
                  </a:cubicBezTo>
                  <a:cubicBezTo>
                    <a:pt x="60259" y="120000"/>
                    <a:pt x="62337" y="112183"/>
                    <a:pt x="63376" y="108965"/>
                  </a:cubicBezTo>
                  <a:cubicBezTo>
                    <a:pt x="63896" y="106666"/>
                    <a:pt x="63896" y="104367"/>
                    <a:pt x="63896" y="102068"/>
                  </a:cubicBezTo>
                  <a:cubicBezTo>
                    <a:pt x="64415" y="100689"/>
                    <a:pt x="64415" y="99310"/>
                    <a:pt x="64415" y="98390"/>
                  </a:cubicBezTo>
                  <a:cubicBezTo>
                    <a:pt x="64415" y="98390"/>
                    <a:pt x="64415" y="97011"/>
                    <a:pt x="64935" y="96551"/>
                  </a:cubicBezTo>
                  <a:cubicBezTo>
                    <a:pt x="64935" y="96551"/>
                    <a:pt x="68051" y="96091"/>
                    <a:pt x="68571" y="96091"/>
                  </a:cubicBezTo>
                  <a:cubicBezTo>
                    <a:pt x="75844" y="94712"/>
                    <a:pt x="82597" y="91494"/>
                    <a:pt x="87272" y="86436"/>
                  </a:cubicBezTo>
                  <a:cubicBezTo>
                    <a:pt x="87792" y="91034"/>
                    <a:pt x="87792" y="95632"/>
                    <a:pt x="88831" y="100229"/>
                  </a:cubicBezTo>
                  <a:cubicBezTo>
                    <a:pt x="90389" y="103908"/>
                    <a:pt x="94025" y="105747"/>
                    <a:pt x="97142" y="102068"/>
                  </a:cubicBezTo>
                  <a:cubicBezTo>
                    <a:pt x="100259" y="99310"/>
                    <a:pt x="101298" y="93333"/>
                    <a:pt x="102337" y="89655"/>
                  </a:cubicBezTo>
                  <a:cubicBezTo>
                    <a:pt x="103896" y="84597"/>
                    <a:pt x="104935" y="79540"/>
                    <a:pt x="104935" y="74482"/>
                  </a:cubicBezTo>
                  <a:cubicBezTo>
                    <a:pt x="105454" y="71724"/>
                    <a:pt x="105454" y="69425"/>
                    <a:pt x="104935" y="66666"/>
                  </a:cubicBezTo>
                  <a:cubicBezTo>
                    <a:pt x="104935" y="65287"/>
                    <a:pt x="103376" y="61609"/>
                    <a:pt x="103896" y="60689"/>
                  </a:cubicBezTo>
                  <a:cubicBezTo>
                    <a:pt x="104415" y="59770"/>
                    <a:pt x="107012" y="58850"/>
                    <a:pt x="107532" y="57931"/>
                  </a:cubicBezTo>
                  <a:cubicBezTo>
                    <a:pt x="109610" y="57011"/>
                    <a:pt x="111168" y="55172"/>
                    <a:pt x="112727" y="53793"/>
                  </a:cubicBezTo>
                  <a:cubicBezTo>
                    <a:pt x="119999" y="45057"/>
                    <a:pt x="112207" y="36321"/>
                    <a:pt x="108051" y="28505"/>
                  </a:cubicBezTo>
                  <a:cubicBezTo>
                    <a:pt x="107012" y="26666"/>
                    <a:pt x="104935" y="23448"/>
                    <a:pt x="105454" y="21609"/>
                  </a:cubicBezTo>
                  <a:cubicBezTo>
                    <a:pt x="105974" y="19310"/>
                    <a:pt x="108051" y="20689"/>
                    <a:pt x="110129" y="21149"/>
                  </a:cubicBezTo>
                  <a:cubicBezTo>
                    <a:pt x="112727" y="21609"/>
                    <a:pt x="115844" y="21609"/>
                    <a:pt x="116883" y="19310"/>
                  </a:cubicBezTo>
                  <a:cubicBezTo>
                    <a:pt x="117922" y="17011"/>
                    <a:pt x="117402" y="13793"/>
                    <a:pt x="115324" y="12413"/>
                  </a:cubicBezTo>
                  <a:close/>
                </a:path>
              </a:pathLst>
            </a:custGeom>
            <a:solidFill>
              <a:srgbClr val="F4D7B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3" name="Google Shape;183;p17"/>
            <p:cNvSpPr/>
            <p:nvPr/>
          </p:nvSpPr>
          <p:spPr>
            <a:xfrm>
              <a:off x="4224338" y="2781301"/>
              <a:ext cx="909600" cy="376200"/>
            </a:xfrm>
            <a:custGeom>
              <a:avLst/>
              <a:gdLst/>
              <a:ahLst/>
              <a:cxnLst/>
              <a:rect l="l" t="t" r="r" b="b"/>
              <a:pathLst>
                <a:path w="120000" h="120000" extrusionOk="0">
                  <a:moveTo>
                    <a:pt x="112340" y="14482"/>
                  </a:moveTo>
                  <a:cubicBezTo>
                    <a:pt x="112340" y="16551"/>
                    <a:pt x="112340" y="18620"/>
                    <a:pt x="111489" y="20689"/>
                  </a:cubicBezTo>
                  <a:cubicBezTo>
                    <a:pt x="111489" y="22758"/>
                    <a:pt x="110638" y="24827"/>
                    <a:pt x="109787" y="24827"/>
                  </a:cubicBezTo>
                  <a:cubicBezTo>
                    <a:pt x="109787" y="24827"/>
                    <a:pt x="108936" y="24827"/>
                    <a:pt x="108936" y="22758"/>
                  </a:cubicBezTo>
                  <a:cubicBezTo>
                    <a:pt x="108936" y="22758"/>
                    <a:pt x="108936" y="22758"/>
                    <a:pt x="108936" y="22758"/>
                  </a:cubicBezTo>
                  <a:cubicBezTo>
                    <a:pt x="108085" y="18620"/>
                    <a:pt x="108085" y="16551"/>
                    <a:pt x="108085" y="14482"/>
                  </a:cubicBezTo>
                  <a:cubicBezTo>
                    <a:pt x="98723" y="18620"/>
                    <a:pt x="85957" y="24827"/>
                    <a:pt x="79148" y="14482"/>
                  </a:cubicBezTo>
                  <a:cubicBezTo>
                    <a:pt x="71489" y="4137"/>
                    <a:pt x="64680" y="0"/>
                    <a:pt x="57021" y="8275"/>
                  </a:cubicBezTo>
                  <a:cubicBezTo>
                    <a:pt x="57021" y="31034"/>
                    <a:pt x="55319" y="70344"/>
                    <a:pt x="51914" y="84827"/>
                  </a:cubicBezTo>
                  <a:cubicBezTo>
                    <a:pt x="51063" y="91034"/>
                    <a:pt x="49361" y="93103"/>
                    <a:pt x="47659" y="93103"/>
                  </a:cubicBezTo>
                  <a:cubicBezTo>
                    <a:pt x="47659" y="93103"/>
                    <a:pt x="46808" y="93103"/>
                    <a:pt x="46808" y="93103"/>
                  </a:cubicBezTo>
                  <a:cubicBezTo>
                    <a:pt x="46808" y="93103"/>
                    <a:pt x="45957" y="93103"/>
                    <a:pt x="45957" y="93103"/>
                  </a:cubicBezTo>
                  <a:cubicBezTo>
                    <a:pt x="44255" y="91034"/>
                    <a:pt x="44255" y="82758"/>
                    <a:pt x="44255" y="68275"/>
                  </a:cubicBezTo>
                  <a:cubicBezTo>
                    <a:pt x="44255" y="55862"/>
                    <a:pt x="44255" y="41379"/>
                    <a:pt x="43404" y="28965"/>
                  </a:cubicBezTo>
                  <a:cubicBezTo>
                    <a:pt x="34893" y="45517"/>
                    <a:pt x="20425" y="47586"/>
                    <a:pt x="11063" y="57931"/>
                  </a:cubicBezTo>
                  <a:cubicBezTo>
                    <a:pt x="11063" y="64137"/>
                    <a:pt x="11063" y="70344"/>
                    <a:pt x="10212" y="74482"/>
                  </a:cubicBezTo>
                  <a:cubicBezTo>
                    <a:pt x="9361" y="78620"/>
                    <a:pt x="8510" y="80689"/>
                    <a:pt x="8510" y="80689"/>
                  </a:cubicBezTo>
                  <a:cubicBezTo>
                    <a:pt x="8510" y="80689"/>
                    <a:pt x="7659" y="80689"/>
                    <a:pt x="7659" y="80689"/>
                  </a:cubicBezTo>
                  <a:cubicBezTo>
                    <a:pt x="7659" y="80689"/>
                    <a:pt x="7659" y="78620"/>
                    <a:pt x="7659" y="78620"/>
                  </a:cubicBezTo>
                  <a:cubicBezTo>
                    <a:pt x="5957" y="76551"/>
                    <a:pt x="4255" y="72413"/>
                    <a:pt x="3404" y="68275"/>
                  </a:cubicBezTo>
                  <a:cubicBezTo>
                    <a:pt x="1702" y="72413"/>
                    <a:pt x="0" y="76551"/>
                    <a:pt x="0" y="84827"/>
                  </a:cubicBezTo>
                  <a:cubicBezTo>
                    <a:pt x="0" y="84827"/>
                    <a:pt x="1702" y="103448"/>
                    <a:pt x="13617" y="95172"/>
                  </a:cubicBezTo>
                  <a:cubicBezTo>
                    <a:pt x="25531" y="88965"/>
                    <a:pt x="24680" y="95172"/>
                    <a:pt x="32340" y="105517"/>
                  </a:cubicBezTo>
                  <a:cubicBezTo>
                    <a:pt x="40000" y="115862"/>
                    <a:pt x="51063" y="120000"/>
                    <a:pt x="55319" y="99310"/>
                  </a:cubicBezTo>
                  <a:cubicBezTo>
                    <a:pt x="59574" y="80689"/>
                    <a:pt x="83404" y="53793"/>
                    <a:pt x="97021" y="45517"/>
                  </a:cubicBezTo>
                  <a:cubicBezTo>
                    <a:pt x="109787" y="39310"/>
                    <a:pt x="117446" y="49655"/>
                    <a:pt x="119148" y="24827"/>
                  </a:cubicBezTo>
                  <a:cubicBezTo>
                    <a:pt x="120000" y="16551"/>
                    <a:pt x="116595" y="14482"/>
                    <a:pt x="112340" y="14482"/>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4" name="Google Shape;184;p17"/>
            <p:cNvSpPr/>
            <p:nvPr/>
          </p:nvSpPr>
          <p:spPr>
            <a:xfrm>
              <a:off x="5102225" y="1601788"/>
              <a:ext cx="219000" cy="136500"/>
            </a:xfrm>
            <a:custGeom>
              <a:avLst/>
              <a:gdLst/>
              <a:ahLst/>
              <a:cxnLst/>
              <a:rect l="l" t="t" r="r" b="b"/>
              <a:pathLst>
                <a:path w="120000" h="120000" extrusionOk="0">
                  <a:moveTo>
                    <a:pt x="109411" y="40000"/>
                  </a:moveTo>
                  <a:cubicBezTo>
                    <a:pt x="109411" y="34285"/>
                    <a:pt x="109411" y="34285"/>
                    <a:pt x="109411" y="34285"/>
                  </a:cubicBezTo>
                  <a:cubicBezTo>
                    <a:pt x="109411" y="34285"/>
                    <a:pt x="109411" y="34285"/>
                    <a:pt x="109411" y="28571"/>
                  </a:cubicBezTo>
                  <a:cubicBezTo>
                    <a:pt x="109411" y="28571"/>
                    <a:pt x="98823" y="17142"/>
                    <a:pt x="105882" y="22857"/>
                  </a:cubicBezTo>
                  <a:cubicBezTo>
                    <a:pt x="102352" y="22857"/>
                    <a:pt x="98823" y="17142"/>
                    <a:pt x="95294" y="17142"/>
                  </a:cubicBezTo>
                  <a:cubicBezTo>
                    <a:pt x="67058" y="0"/>
                    <a:pt x="35294" y="11428"/>
                    <a:pt x="14117" y="51428"/>
                  </a:cubicBezTo>
                  <a:cubicBezTo>
                    <a:pt x="0" y="80000"/>
                    <a:pt x="28235" y="120000"/>
                    <a:pt x="42352" y="91428"/>
                  </a:cubicBezTo>
                  <a:cubicBezTo>
                    <a:pt x="52941" y="74285"/>
                    <a:pt x="67058" y="68571"/>
                    <a:pt x="77647" y="74285"/>
                  </a:cubicBezTo>
                  <a:cubicBezTo>
                    <a:pt x="81176" y="74285"/>
                    <a:pt x="81176" y="74285"/>
                    <a:pt x="81176" y="74285"/>
                  </a:cubicBezTo>
                  <a:cubicBezTo>
                    <a:pt x="88235" y="85714"/>
                    <a:pt x="98823" y="91428"/>
                    <a:pt x="109411" y="80000"/>
                  </a:cubicBezTo>
                  <a:cubicBezTo>
                    <a:pt x="120000" y="74285"/>
                    <a:pt x="120000" y="51428"/>
                    <a:pt x="109411" y="40000"/>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5" name="Google Shape;185;p17"/>
            <p:cNvSpPr/>
            <p:nvPr/>
          </p:nvSpPr>
          <p:spPr>
            <a:xfrm>
              <a:off x="4662488" y="1557338"/>
              <a:ext cx="368400" cy="349200"/>
            </a:xfrm>
            <a:custGeom>
              <a:avLst/>
              <a:gdLst/>
              <a:ahLst/>
              <a:cxnLst/>
              <a:rect l="l" t="t" r="r" b="b"/>
              <a:pathLst>
                <a:path w="120000" h="120000" extrusionOk="0">
                  <a:moveTo>
                    <a:pt x="107368" y="2222"/>
                  </a:moveTo>
                  <a:cubicBezTo>
                    <a:pt x="92631" y="0"/>
                    <a:pt x="77894" y="0"/>
                    <a:pt x="63157" y="2222"/>
                  </a:cubicBezTo>
                  <a:cubicBezTo>
                    <a:pt x="58947" y="2222"/>
                    <a:pt x="54736" y="2222"/>
                    <a:pt x="50526" y="4444"/>
                  </a:cubicBezTo>
                  <a:cubicBezTo>
                    <a:pt x="48421" y="4444"/>
                    <a:pt x="48421" y="4444"/>
                    <a:pt x="46315" y="4444"/>
                  </a:cubicBezTo>
                  <a:cubicBezTo>
                    <a:pt x="35789" y="0"/>
                    <a:pt x="25263" y="0"/>
                    <a:pt x="12631" y="13333"/>
                  </a:cubicBezTo>
                  <a:cubicBezTo>
                    <a:pt x="0" y="28888"/>
                    <a:pt x="6315" y="57777"/>
                    <a:pt x="12631" y="73333"/>
                  </a:cubicBezTo>
                  <a:cubicBezTo>
                    <a:pt x="21052" y="100000"/>
                    <a:pt x="42105" y="120000"/>
                    <a:pt x="67368" y="117777"/>
                  </a:cubicBezTo>
                  <a:cubicBezTo>
                    <a:pt x="80000" y="115555"/>
                    <a:pt x="84210" y="108888"/>
                    <a:pt x="84210" y="97777"/>
                  </a:cubicBezTo>
                  <a:cubicBezTo>
                    <a:pt x="86315" y="97777"/>
                    <a:pt x="86315" y="97777"/>
                    <a:pt x="86315" y="97777"/>
                  </a:cubicBezTo>
                  <a:cubicBezTo>
                    <a:pt x="94736" y="80000"/>
                    <a:pt x="119999" y="46666"/>
                    <a:pt x="111578" y="22222"/>
                  </a:cubicBezTo>
                  <a:cubicBezTo>
                    <a:pt x="111578" y="22222"/>
                    <a:pt x="113684" y="20000"/>
                    <a:pt x="113684" y="17777"/>
                  </a:cubicBezTo>
                  <a:cubicBezTo>
                    <a:pt x="115789" y="11111"/>
                    <a:pt x="113684" y="2222"/>
                    <a:pt x="107368" y="2222"/>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6" name="Google Shape;186;p17"/>
            <p:cNvSpPr/>
            <p:nvPr/>
          </p:nvSpPr>
          <p:spPr>
            <a:xfrm>
              <a:off x="3927475" y="1479551"/>
              <a:ext cx="355500" cy="374700"/>
            </a:xfrm>
            <a:custGeom>
              <a:avLst/>
              <a:gdLst/>
              <a:ahLst/>
              <a:cxnLst/>
              <a:rect l="l" t="t" r="r" b="b"/>
              <a:pathLst>
                <a:path w="120000" h="120000" extrusionOk="0">
                  <a:moveTo>
                    <a:pt x="102545" y="16551"/>
                  </a:moveTo>
                  <a:cubicBezTo>
                    <a:pt x="100363" y="16551"/>
                    <a:pt x="100363" y="16551"/>
                    <a:pt x="100363" y="16551"/>
                  </a:cubicBezTo>
                  <a:cubicBezTo>
                    <a:pt x="87272" y="10344"/>
                    <a:pt x="74181" y="12413"/>
                    <a:pt x="61090" y="10344"/>
                  </a:cubicBezTo>
                  <a:cubicBezTo>
                    <a:pt x="48000" y="8275"/>
                    <a:pt x="37090" y="2068"/>
                    <a:pt x="24000" y="0"/>
                  </a:cubicBezTo>
                  <a:cubicBezTo>
                    <a:pt x="19636" y="0"/>
                    <a:pt x="17454" y="2068"/>
                    <a:pt x="15272" y="6206"/>
                  </a:cubicBezTo>
                  <a:cubicBezTo>
                    <a:pt x="13090" y="6206"/>
                    <a:pt x="10909" y="6206"/>
                    <a:pt x="10909" y="8275"/>
                  </a:cubicBezTo>
                  <a:cubicBezTo>
                    <a:pt x="0" y="37241"/>
                    <a:pt x="13090" y="72413"/>
                    <a:pt x="28363" y="97241"/>
                  </a:cubicBezTo>
                  <a:cubicBezTo>
                    <a:pt x="30545" y="101379"/>
                    <a:pt x="32727" y="103448"/>
                    <a:pt x="37090" y="105517"/>
                  </a:cubicBezTo>
                  <a:cubicBezTo>
                    <a:pt x="34909" y="111724"/>
                    <a:pt x="37090" y="120000"/>
                    <a:pt x="43636" y="120000"/>
                  </a:cubicBezTo>
                  <a:cubicBezTo>
                    <a:pt x="109090" y="117931"/>
                    <a:pt x="120000" y="60000"/>
                    <a:pt x="120000" y="31034"/>
                  </a:cubicBezTo>
                  <a:cubicBezTo>
                    <a:pt x="120000" y="20689"/>
                    <a:pt x="111272" y="16551"/>
                    <a:pt x="102545" y="16551"/>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7" name="Google Shape;187;p17"/>
            <p:cNvSpPr/>
            <p:nvPr/>
          </p:nvSpPr>
          <p:spPr>
            <a:xfrm>
              <a:off x="3914775" y="1433513"/>
              <a:ext cx="212700" cy="304800"/>
            </a:xfrm>
            <a:custGeom>
              <a:avLst/>
              <a:gdLst/>
              <a:ahLst/>
              <a:cxnLst/>
              <a:rect l="l" t="t" r="r" b="b"/>
              <a:pathLst>
                <a:path w="120000" h="120000" extrusionOk="0">
                  <a:moveTo>
                    <a:pt x="69090" y="120000"/>
                  </a:moveTo>
                  <a:cubicBezTo>
                    <a:pt x="69090" y="120000"/>
                    <a:pt x="94545" y="84255"/>
                    <a:pt x="120000" y="68936"/>
                  </a:cubicBezTo>
                  <a:cubicBezTo>
                    <a:pt x="120000" y="68936"/>
                    <a:pt x="0" y="0"/>
                    <a:pt x="69090" y="120000"/>
                  </a:cubicBezTo>
                  <a:close/>
                </a:path>
              </a:pathLst>
            </a:custGeom>
            <a:solidFill>
              <a:srgbClr val="F4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8" name="Google Shape;188;p17"/>
            <p:cNvSpPr/>
            <p:nvPr/>
          </p:nvSpPr>
          <p:spPr>
            <a:xfrm>
              <a:off x="4830763" y="1498601"/>
              <a:ext cx="225300" cy="298500"/>
            </a:xfrm>
            <a:custGeom>
              <a:avLst/>
              <a:gdLst/>
              <a:ahLst/>
              <a:cxnLst/>
              <a:rect l="l" t="t" r="r" b="b"/>
              <a:pathLst>
                <a:path w="120000" h="120000" extrusionOk="0">
                  <a:moveTo>
                    <a:pt x="37714" y="120000"/>
                  </a:moveTo>
                  <a:cubicBezTo>
                    <a:pt x="37714" y="120000"/>
                    <a:pt x="20571" y="80869"/>
                    <a:pt x="0" y="65217"/>
                  </a:cubicBezTo>
                  <a:cubicBezTo>
                    <a:pt x="0" y="65217"/>
                    <a:pt x="120000" y="0"/>
                    <a:pt x="37714" y="120000"/>
                  </a:cubicBezTo>
                  <a:close/>
                </a:path>
              </a:pathLst>
            </a:custGeom>
            <a:solidFill>
              <a:srgbClr val="F4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9" name="Google Shape;189;p17"/>
            <p:cNvSpPr/>
            <p:nvPr/>
          </p:nvSpPr>
          <p:spPr>
            <a:xfrm>
              <a:off x="4205288" y="2819401"/>
              <a:ext cx="115800" cy="214200"/>
            </a:xfrm>
            <a:custGeom>
              <a:avLst/>
              <a:gdLst/>
              <a:ahLst/>
              <a:cxnLst/>
              <a:rect l="l" t="t" r="r" b="b"/>
              <a:pathLst>
                <a:path w="120000" h="120000" extrusionOk="0">
                  <a:moveTo>
                    <a:pt x="120000" y="40000"/>
                  </a:moveTo>
                  <a:cubicBezTo>
                    <a:pt x="120000" y="29090"/>
                    <a:pt x="113333" y="21818"/>
                    <a:pt x="106666" y="18181"/>
                  </a:cubicBezTo>
                  <a:cubicBezTo>
                    <a:pt x="106666" y="14545"/>
                    <a:pt x="106666" y="14545"/>
                    <a:pt x="100000" y="10909"/>
                  </a:cubicBezTo>
                  <a:cubicBezTo>
                    <a:pt x="86666" y="0"/>
                    <a:pt x="53333" y="0"/>
                    <a:pt x="26666" y="3636"/>
                  </a:cubicBezTo>
                  <a:cubicBezTo>
                    <a:pt x="6666" y="7272"/>
                    <a:pt x="0" y="18181"/>
                    <a:pt x="6666" y="29090"/>
                  </a:cubicBezTo>
                  <a:cubicBezTo>
                    <a:pt x="6666" y="36363"/>
                    <a:pt x="13333" y="43636"/>
                    <a:pt x="13333" y="50909"/>
                  </a:cubicBezTo>
                  <a:cubicBezTo>
                    <a:pt x="20000" y="69090"/>
                    <a:pt x="26666" y="90909"/>
                    <a:pt x="46666" y="105454"/>
                  </a:cubicBezTo>
                  <a:cubicBezTo>
                    <a:pt x="60000" y="120000"/>
                    <a:pt x="106666" y="116363"/>
                    <a:pt x="106666" y="101818"/>
                  </a:cubicBezTo>
                  <a:cubicBezTo>
                    <a:pt x="113333" y="80000"/>
                    <a:pt x="120000" y="58181"/>
                    <a:pt x="120000" y="40000"/>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0" name="Google Shape;190;p17"/>
            <p:cNvSpPr/>
            <p:nvPr/>
          </p:nvSpPr>
          <p:spPr>
            <a:xfrm>
              <a:off x="4540250" y="2840038"/>
              <a:ext cx="109500" cy="246000"/>
            </a:xfrm>
            <a:custGeom>
              <a:avLst/>
              <a:gdLst/>
              <a:ahLst/>
              <a:cxnLst/>
              <a:rect l="l" t="t" r="r" b="b"/>
              <a:pathLst>
                <a:path w="120000" h="120000" extrusionOk="0">
                  <a:moveTo>
                    <a:pt x="98823" y="9473"/>
                  </a:moveTo>
                  <a:cubicBezTo>
                    <a:pt x="84705" y="6315"/>
                    <a:pt x="77647" y="3157"/>
                    <a:pt x="70588" y="3157"/>
                  </a:cubicBezTo>
                  <a:cubicBezTo>
                    <a:pt x="56470" y="0"/>
                    <a:pt x="35294" y="3157"/>
                    <a:pt x="28235" y="9473"/>
                  </a:cubicBezTo>
                  <a:cubicBezTo>
                    <a:pt x="0" y="31578"/>
                    <a:pt x="7058" y="60000"/>
                    <a:pt x="7058" y="85263"/>
                  </a:cubicBezTo>
                  <a:cubicBezTo>
                    <a:pt x="14117" y="88421"/>
                    <a:pt x="14117" y="91578"/>
                    <a:pt x="21176" y="94736"/>
                  </a:cubicBezTo>
                  <a:cubicBezTo>
                    <a:pt x="21176" y="97894"/>
                    <a:pt x="21176" y="97894"/>
                    <a:pt x="21176" y="101052"/>
                  </a:cubicBezTo>
                  <a:cubicBezTo>
                    <a:pt x="21176" y="101052"/>
                    <a:pt x="21176" y="101052"/>
                    <a:pt x="21176" y="104210"/>
                  </a:cubicBezTo>
                  <a:cubicBezTo>
                    <a:pt x="21176" y="107368"/>
                    <a:pt x="21176" y="110526"/>
                    <a:pt x="28235" y="113684"/>
                  </a:cubicBezTo>
                  <a:cubicBezTo>
                    <a:pt x="42352" y="120000"/>
                    <a:pt x="63529" y="120000"/>
                    <a:pt x="77647" y="113684"/>
                  </a:cubicBezTo>
                  <a:cubicBezTo>
                    <a:pt x="84705" y="107368"/>
                    <a:pt x="84705" y="101052"/>
                    <a:pt x="91764" y="94736"/>
                  </a:cubicBezTo>
                  <a:cubicBezTo>
                    <a:pt x="105882" y="85263"/>
                    <a:pt x="112941" y="72631"/>
                    <a:pt x="112941" y="56842"/>
                  </a:cubicBezTo>
                  <a:cubicBezTo>
                    <a:pt x="120000" y="41052"/>
                    <a:pt x="120000" y="22105"/>
                    <a:pt x="98823" y="9473"/>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1" name="Google Shape;191;p17"/>
            <p:cNvSpPr/>
            <p:nvPr/>
          </p:nvSpPr>
          <p:spPr>
            <a:xfrm>
              <a:off x="5018088" y="2638426"/>
              <a:ext cx="103200" cy="220800"/>
            </a:xfrm>
            <a:custGeom>
              <a:avLst/>
              <a:gdLst/>
              <a:ahLst/>
              <a:cxnLst/>
              <a:rect l="l" t="t" r="r" b="b"/>
              <a:pathLst>
                <a:path w="120000" h="120000" extrusionOk="0">
                  <a:moveTo>
                    <a:pt x="105000" y="14117"/>
                  </a:moveTo>
                  <a:cubicBezTo>
                    <a:pt x="97500" y="3529"/>
                    <a:pt x="67500" y="0"/>
                    <a:pt x="45000" y="10588"/>
                  </a:cubicBezTo>
                  <a:cubicBezTo>
                    <a:pt x="7500" y="24705"/>
                    <a:pt x="0" y="49411"/>
                    <a:pt x="0" y="70588"/>
                  </a:cubicBezTo>
                  <a:cubicBezTo>
                    <a:pt x="0" y="84705"/>
                    <a:pt x="7500" y="95294"/>
                    <a:pt x="15000" y="105882"/>
                  </a:cubicBezTo>
                  <a:cubicBezTo>
                    <a:pt x="22500" y="116470"/>
                    <a:pt x="30000" y="116470"/>
                    <a:pt x="45000" y="120000"/>
                  </a:cubicBezTo>
                  <a:cubicBezTo>
                    <a:pt x="45000" y="120000"/>
                    <a:pt x="52500" y="120000"/>
                    <a:pt x="52500" y="116470"/>
                  </a:cubicBezTo>
                  <a:cubicBezTo>
                    <a:pt x="52500" y="116470"/>
                    <a:pt x="52500" y="116470"/>
                    <a:pt x="60000" y="116470"/>
                  </a:cubicBezTo>
                  <a:cubicBezTo>
                    <a:pt x="60000" y="112941"/>
                    <a:pt x="67500" y="112941"/>
                    <a:pt x="75000" y="109411"/>
                  </a:cubicBezTo>
                  <a:cubicBezTo>
                    <a:pt x="97500" y="98823"/>
                    <a:pt x="105000" y="77647"/>
                    <a:pt x="112500" y="63529"/>
                  </a:cubicBezTo>
                  <a:cubicBezTo>
                    <a:pt x="120000" y="45882"/>
                    <a:pt x="120000" y="28235"/>
                    <a:pt x="105000" y="14117"/>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2" name="Google Shape;192;p17"/>
            <p:cNvSpPr/>
            <p:nvPr/>
          </p:nvSpPr>
          <p:spPr>
            <a:xfrm>
              <a:off x="4056063" y="2093913"/>
              <a:ext cx="949200" cy="401700"/>
            </a:xfrm>
            <a:custGeom>
              <a:avLst/>
              <a:gdLst/>
              <a:ahLst/>
              <a:cxnLst/>
              <a:rect l="l" t="t" r="r" b="b"/>
              <a:pathLst>
                <a:path w="120000" h="120000" extrusionOk="0">
                  <a:moveTo>
                    <a:pt x="110204" y="11612"/>
                  </a:moveTo>
                  <a:cubicBezTo>
                    <a:pt x="109387" y="13548"/>
                    <a:pt x="108571" y="13548"/>
                    <a:pt x="108571" y="15483"/>
                  </a:cubicBezTo>
                  <a:cubicBezTo>
                    <a:pt x="95510" y="65806"/>
                    <a:pt x="74285" y="83225"/>
                    <a:pt x="51428" y="87096"/>
                  </a:cubicBezTo>
                  <a:cubicBezTo>
                    <a:pt x="42448" y="89032"/>
                    <a:pt x="32653" y="85161"/>
                    <a:pt x="23673" y="81290"/>
                  </a:cubicBezTo>
                  <a:cubicBezTo>
                    <a:pt x="14693" y="75483"/>
                    <a:pt x="6530" y="58064"/>
                    <a:pt x="0" y="44516"/>
                  </a:cubicBezTo>
                  <a:cubicBezTo>
                    <a:pt x="0" y="44516"/>
                    <a:pt x="0" y="44516"/>
                    <a:pt x="0" y="44516"/>
                  </a:cubicBezTo>
                  <a:cubicBezTo>
                    <a:pt x="4897" y="63870"/>
                    <a:pt x="11428" y="77419"/>
                    <a:pt x="19591" y="89032"/>
                  </a:cubicBezTo>
                  <a:cubicBezTo>
                    <a:pt x="29387" y="102580"/>
                    <a:pt x="37551" y="106451"/>
                    <a:pt x="48979" y="106451"/>
                  </a:cubicBezTo>
                  <a:cubicBezTo>
                    <a:pt x="59591" y="104516"/>
                    <a:pt x="69387" y="100645"/>
                    <a:pt x="78367" y="92903"/>
                  </a:cubicBezTo>
                  <a:cubicBezTo>
                    <a:pt x="76734" y="94838"/>
                    <a:pt x="75102" y="96774"/>
                    <a:pt x="72653" y="98709"/>
                  </a:cubicBezTo>
                  <a:cubicBezTo>
                    <a:pt x="65306" y="106451"/>
                    <a:pt x="57959" y="110322"/>
                    <a:pt x="50612" y="112258"/>
                  </a:cubicBezTo>
                  <a:cubicBezTo>
                    <a:pt x="45714" y="112258"/>
                    <a:pt x="41632" y="108387"/>
                    <a:pt x="37551" y="108387"/>
                  </a:cubicBezTo>
                  <a:cubicBezTo>
                    <a:pt x="33469" y="106451"/>
                    <a:pt x="30204" y="102580"/>
                    <a:pt x="26122" y="100645"/>
                  </a:cubicBezTo>
                  <a:cubicBezTo>
                    <a:pt x="25306" y="100645"/>
                    <a:pt x="24489" y="100645"/>
                    <a:pt x="24489" y="102580"/>
                  </a:cubicBezTo>
                  <a:cubicBezTo>
                    <a:pt x="29387" y="116129"/>
                    <a:pt x="39183" y="120000"/>
                    <a:pt x="46530" y="120000"/>
                  </a:cubicBezTo>
                  <a:cubicBezTo>
                    <a:pt x="55510" y="120000"/>
                    <a:pt x="66122" y="120000"/>
                    <a:pt x="75102" y="114193"/>
                  </a:cubicBezTo>
                  <a:cubicBezTo>
                    <a:pt x="84897" y="106451"/>
                    <a:pt x="94693" y="94838"/>
                    <a:pt x="102857" y="79354"/>
                  </a:cubicBezTo>
                  <a:cubicBezTo>
                    <a:pt x="111836" y="61935"/>
                    <a:pt x="115102" y="42580"/>
                    <a:pt x="118367" y="17419"/>
                  </a:cubicBezTo>
                  <a:cubicBezTo>
                    <a:pt x="120000" y="3870"/>
                    <a:pt x="111836" y="0"/>
                    <a:pt x="110204" y="11612"/>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3" name="Google Shape;193;p17"/>
            <p:cNvSpPr/>
            <p:nvPr/>
          </p:nvSpPr>
          <p:spPr>
            <a:xfrm>
              <a:off x="4346575" y="2470151"/>
              <a:ext cx="103200" cy="103200"/>
            </a:xfrm>
            <a:custGeom>
              <a:avLst/>
              <a:gdLst/>
              <a:ahLst/>
              <a:cxnLst/>
              <a:rect l="l" t="t" r="r" b="b"/>
              <a:pathLst>
                <a:path w="120000" h="120000" extrusionOk="0">
                  <a:moveTo>
                    <a:pt x="7500" y="67500"/>
                  </a:moveTo>
                  <a:cubicBezTo>
                    <a:pt x="0" y="30000"/>
                    <a:pt x="30000" y="7500"/>
                    <a:pt x="60000" y="7500"/>
                  </a:cubicBezTo>
                  <a:cubicBezTo>
                    <a:pt x="90000" y="0"/>
                    <a:pt x="120000" y="30000"/>
                    <a:pt x="120000" y="60000"/>
                  </a:cubicBezTo>
                  <a:cubicBezTo>
                    <a:pt x="120000" y="90000"/>
                    <a:pt x="97500" y="120000"/>
                    <a:pt x="67500" y="120000"/>
                  </a:cubicBezTo>
                  <a:cubicBezTo>
                    <a:pt x="30000" y="120000"/>
                    <a:pt x="7500" y="97500"/>
                    <a:pt x="7500" y="67500"/>
                  </a:cubicBezTo>
                  <a:close/>
                </a:path>
              </a:pathLst>
            </a:custGeom>
            <a:solidFill>
              <a:srgbClr val="FFE5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4" name="Google Shape;194;p17"/>
            <p:cNvSpPr/>
            <p:nvPr/>
          </p:nvSpPr>
          <p:spPr>
            <a:xfrm>
              <a:off x="4662488" y="2463801"/>
              <a:ext cx="355500" cy="317400"/>
            </a:xfrm>
            <a:custGeom>
              <a:avLst/>
              <a:gdLst/>
              <a:ahLst/>
              <a:cxnLst/>
              <a:rect l="l" t="t" r="r" b="b"/>
              <a:pathLst>
                <a:path w="120000" h="120000" extrusionOk="0">
                  <a:moveTo>
                    <a:pt x="93818" y="19591"/>
                  </a:moveTo>
                  <a:cubicBezTo>
                    <a:pt x="91636" y="61224"/>
                    <a:pt x="37090" y="90612"/>
                    <a:pt x="6545" y="95510"/>
                  </a:cubicBezTo>
                  <a:cubicBezTo>
                    <a:pt x="0" y="95510"/>
                    <a:pt x="0" y="105306"/>
                    <a:pt x="4363" y="107755"/>
                  </a:cubicBezTo>
                  <a:cubicBezTo>
                    <a:pt x="54545" y="119999"/>
                    <a:pt x="104727" y="73469"/>
                    <a:pt x="117818" y="22040"/>
                  </a:cubicBezTo>
                  <a:cubicBezTo>
                    <a:pt x="120000" y="4897"/>
                    <a:pt x="96000" y="0"/>
                    <a:pt x="93818" y="19591"/>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5" name="Google Shape;195;p17"/>
            <p:cNvSpPr/>
            <p:nvPr/>
          </p:nvSpPr>
          <p:spPr>
            <a:xfrm>
              <a:off x="5064125" y="1874838"/>
              <a:ext cx="238200" cy="381000"/>
            </a:xfrm>
            <a:custGeom>
              <a:avLst/>
              <a:gdLst/>
              <a:ahLst/>
              <a:cxnLst/>
              <a:rect l="l" t="t" r="r" b="b"/>
              <a:pathLst>
                <a:path w="120000" h="120000" extrusionOk="0">
                  <a:moveTo>
                    <a:pt x="87567" y="10169"/>
                  </a:moveTo>
                  <a:cubicBezTo>
                    <a:pt x="84324" y="6101"/>
                    <a:pt x="74594" y="0"/>
                    <a:pt x="74594" y="6101"/>
                  </a:cubicBezTo>
                  <a:cubicBezTo>
                    <a:pt x="84324" y="22372"/>
                    <a:pt x="94054" y="46779"/>
                    <a:pt x="94054" y="63050"/>
                  </a:cubicBezTo>
                  <a:cubicBezTo>
                    <a:pt x="97297" y="81355"/>
                    <a:pt x="74594" y="87457"/>
                    <a:pt x="55135" y="95593"/>
                  </a:cubicBezTo>
                  <a:cubicBezTo>
                    <a:pt x="45405" y="85423"/>
                    <a:pt x="25945" y="73220"/>
                    <a:pt x="9729" y="81355"/>
                  </a:cubicBezTo>
                  <a:cubicBezTo>
                    <a:pt x="9729" y="81355"/>
                    <a:pt x="0" y="85423"/>
                    <a:pt x="0" y="85423"/>
                  </a:cubicBezTo>
                  <a:cubicBezTo>
                    <a:pt x="3243" y="93559"/>
                    <a:pt x="32432" y="97627"/>
                    <a:pt x="35675" y="107796"/>
                  </a:cubicBezTo>
                  <a:cubicBezTo>
                    <a:pt x="35675" y="115932"/>
                    <a:pt x="45405" y="120000"/>
                    <a:pt x="55135" y="115932"/>
                  </a:cubicBezTo>
                  <a:cubicBezTo>
                    <a:pt x="84324" y="105762"/>
                    <a:pt x="113513" y="87457"/>
                    <a:pt x="116756" y="69152"/>
                  </a:cubicBezTo>
                  <a:cubicBezTo>
                    <a:pt x="120000" y="48813"/>
                    <a:pt x="97297" y="28474"/>
                    <a:pt x="87567" y="10169"/>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6" name="Google Shape;196;p17"/>
            <p:cNvSpPr/>
            <p:nvPr/>
          </p:nvSpPr>
          <p:spPr>
            <a:xfrm>
              <a:off x="4095750" y="2146301"/>
              <a:ext cx="160200" cy="84000"/>
            </a:xfrm>
            <a:custGeom>
              <a:avLst/>
              <a:gdLst/>
              <a:ahLst/>
              <a:cxnLst/>
              <a:rect l="l" t="t" r="r" b="b"/>
              <a:pathLst>
                <a:path w="120000" h="120000" extrusionOk="0">
                  <a:moveTo>
                    <a:pt x="100800" y="18461"/>
                  </a:moveTo>
                  <a:cubicBezTo>
                    <a:pt x="86400" y="9230"/>
                    <a:pt x="72000" y="9230"/>
                    <a:pt x="57600" y="9230"/>
                  </a:cubicBezTo>
                  <a:cubicBezTo>
                    <a:pt x="43200" y="9230"/>
                    <a:pt x="24000" y="0"/>
                    <a:pt x="9600" y="18461"/>
                  </a:cubicBezTo>
                  <a:cubicBezTo>
                    <a:pt x="0" y="36923"/>
                    <a:pt x="0" y="55384"/>
                    <a:pt x="9600" y="73846"/>
                  </a:cubicBezTo>
                  <a:cubicBezTo>
                    <a:pt x="19200" y="92307"/>
                    <a:pt x="33600" y="92307"/>
                    <a:pt x="48000" y="101538"/>
                  </a:cubicBezTo>
                  <a:cubicBezTo>
                    <a:pt x="62400" y="110769"/>
                    <a:pt x="81600" y="120000"/>
                    <a:pt x="96000" y="110769"/>
                  </a:cubicBezTo>
                  <a:cubicBezTo>
                    <a:pt x="115200" y="101538"/>
                    <a:pt x="120000" y="36923"/>
                    <a:pt x="100800" y="18461"/>
                  </a:cubicBezTo>
                  <a:close/>
                </a:path>
              </a:pathLst>
            </a:custGeom>
            <a:solidFill>
              <a:srgbClr val="F8BAB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7" name="Google Shape;197;p17"/>
            <p:cNvSpPr/>
            <p:nvPr/>
          </p:nvSpPr>
          <p:spPr>
            <a:xfrm>
              <a:off x="4579938" y="2192338"/>
              <a:ext cx="166800" cy="84000"/>
            </a:xfrm>
            <a:custGeom>
              <a:avLst/>
              <a:gdLst/>
              <a:ahLst/>
              <a:cxnLst/>
              <a:rect l="l" t="t" r="r" b="b"/>
              <a:pathLst>
                <a:path w="120000" h="120000" extrusionOk="0">
                  <a:moveTo>
                    <a:pt x="78461" y="18461"/>
                  </a:moveTo>
                  <a:cubicBezTo>
                    <a:pt x="55384" y="18461"/>
                    <a:pt x="23076" y="0"/>
                    <a:pt x="4615" y="46153"/>
                  </a:cubicBezTo>
                  <a:cubicBezTo>
                    <a:pt x="0" y="55384"/>
                    <a:pt x="4615" y="83076"/>
                    <a:pt x="9230" y="92307"/>
                  </a:cubicBezTo>
                  <a:cubicBezTo>
                    <a:pt x="18461" y="110769"/>
                    <a:pt x="32307" y="110769"/>
                    <a:pt x="41538" y="120000"/>
                  </a:cubicBezTo>
                  <a:cubicBezTo>
                    <a:pt x="60000" y="120000"/>
                    <a:pt x="73846" y="120000"/>
                    <a:pt x="87692" y="110769"/>
                  </a:cubicBezTo>
                  <a:cubicBezTo>
                    <a:pt x="120000" y="101538"/>
                    <a:pt x="110769" y="9230"/>
                    <a:pt x="78461" y="18461"/>
                  </a:cubicBezTo>
                  <a:close/>
                </a:path>
              </a:pathLst>
            </a:custGeom>
            <a:solidFill>
              <a:srgbClr val="F8BAB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8" name="Google Shape;198;p17"/>
            <p:cNvSpPr/>
            <p:nvPr/>
          </p:nvSpPr>
          <p:spPr>
            <a:xfrm>
              <a:off x="4767263" y="2093913"/>
              <a:ext cx="109500" cy="39600"/>
            </a:xfrm>
            <a:custGeom>
              <a:avLst/>
              <a:gdLst/>
              <a:ahLst/>
              <a:cxnLst/>
              <a:rect l="l" t="t" r="r" b="b"/>
              <a:pathLst>
                <a:path w="120000" h="120000" extrusionOk="0">
                  <a:moveTo>
                    <a:pt x="14117" y="120000"/>
                  </a:moveTo>
                  <a:cubicBezTo>
                    <a:pt x="28235" y="120000"/>
                    <a:pt x="120000" y="100000"/>
                    <a:pt x="105882" y="40000"/>
                  </a:cubicBezTo>
                  <a:cubicBezTo>
                    <a:pt x="98823" y="0"/>
                    <a:pt x="56470" y="20000"/>
                    <a:pt x="42352" y="40000"/>
                  </a:cubicBezTo>
                  <a:cubicBezTo>
                    <a:pt x="35294" y="40000"/>
                    <a:pt x="21176" y="40000"/>
                    <a:pt x="7058" y="60000"/>
                  </a:cubicBezTo>
                  <a:cubicBezTo>
                    <a:pt x="0" y="60000"/>
                    <a:pt x="0" y="120000"/>
                    <a:pt x="14117" y="120000"/>
                  </a:cubicBezTo>
                  <a:cubicBezTo>
                    <a:pt x="14117" y="120000"/>
                    <a:pt x="7058" y="120000"/>
                    <a:pt x="14117" y="120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9" name="Google Shape;199;p17"/>
            <p:cNvSpPr/>
            <p:nvPr/>
          </p:nvSpPr>
          <p:spPr>
            <a:xfrm>
              <a:off x="4759325" y="2159001"/>
              <a:ext cx="90600" cy="52500"/>
            </a:xfrm>
            <a:custGeom>
              <a:avLst/>
              <a:gdLst/>
              <a:ahLst/>
              <a:cxnLst/>
              <a:rect l="l" t="t" r="r" b="b"/>
              <a:pathLst>
                <a:path w="120000" h="120000" extrusionOk="0">
                  <a:moveTo>
                    <a:pt x="17142" y="60000"/>
                  </a:moveTo>
                  <a:cubicBezTo>
                    <a:pt x="42857" y="75000"/>
                    <a:pt x="68571" y="90000"/>
                    <a:pt x="94285" y="120000"/>
                  </a:cubicBezTo>
                  <a:cubicBezTo>
                    <a:pt x="111428" y="120000"/>
                    <a:pt x="119999" y="75000"/>
                    <a:pt x="102857" y="75000"/>
                  </a:cubicBezTo>
                  <a:cubicBezTo>
                    <a:pt x="77142" y="60000"/>
                    <a:pt x="51428" y="30000"/>
                    <a:pt x="25714" y="15000"/>
                  </a:cubicBezTo>
                  <a:cubicBezTo>
                    <a:pt x="8571" y="0"/>
                    <a:pt x="0" y="45000"/>
                    <a:pt x="17142" y="60000"/>
                  </a:cubicBezTo>
                  <a:cubicBezTo>
                    <a:pt x="25714" y="60000"/>
                    <a:pt x="8571" y="45000"/>
                    <a:pt x="17142" y="60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0" name="Google Shape;200;p17"/>
            <p:cNvSpPr/>
            <p:nvPr/>
          </p:nvSpPr>
          <p:spPr>
            <a:xfrm>
              <a:off x="4740275" y="2224088"/>
              <a:ext cx="71400" cy="52500"/>
            </a:xfrm>
            <a:custGeom>
              <a:avLst/>
              <a:gdLst/>
              <a:ahLst/>
              <a:cxnLst/>
              <a:rect l="l" t="t" r="r" b="b"/>
              <a:pathLst>
                <a:path w="120000" h="120000" extrusionOk="0">
                  <a:moveTo>
                    <a:pt x="21818" y="60000"/>
                  </a:moveTo>
                  <a:cubicBezTo>
                    <a:pt x="43636" y="75000"/>
                    <a:pt x="65454" y="105000"/>
                    <a:pt x="87272" y="105000"/>
                  </a:cubicBezTo>
                  <a:cubicBezTo>
                    <a:pt x="109090" y="120000"/>
                    <a:pt x="120000" y="75000"/>
                    <a:pt x="98181" y="60000"/>
                  </a:cubicBezTo>
                  <a:cubicBezTo>
                    <a:pt x="76363" y="60000"/>
                    <a:pt x="65454" y="30000"/>
                    <a:pt x="43636" y="15000"/>
                  </a:cubicBezTo>
                  <a:cubicBezTo>
                    <a:pt x="21818" y="0"/>
                    <a:pt x="0" y="45000"/>
                    <a:pt x="21818" y="60000"/>
                  </a:cubicBezTo>
                  <a:cubicBezTo>
                    <a:pt x="32727" y="60000"/>
                    <a:pt x="10909" y="45000"/>
                    <a:pt x="21818" y="60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1" name="Google Shape;201;p17"/>
            <p:cNvSpPr/>
            <p:nvPr/>
          </p:nvSpPr>
          <p:spPr>
            <a:xfrm>
              <a:off x="4005263" y="1990726"/>
              <a:ext cx="103200" cy="65100"/>
            </a:xfrm>
            <a:custGeom>
              <a:avLst/>
              <a:gdLst/>
              <a:ahLst/>
              <a:cxnLst/>
              <a:rect l="l" t="t" r="r" b="b"/>
              <a:pathLst>
                <a:path w="120000" h="120000" extrusionOk="0">
                  <a:moveTo>
                    <a:pt x="22500" y="0"/>
                  </a:moveTo>
                  <a:cubicBezTo>
                    <a:pt x="7500" y="0"/>
                    <a:pt x="0" y="36000"/>
                    <a:pt x="15000" y="48000"/>
                  </a:cubicBezTo>
                  <a:cubicBezTo>
                    <a:pt x="45000" y="60000"/>
                    <a:pt x="67500" y="72000"/>
                    <a:pt x="90000" y="108000"/>
                  </a:cubicBezTo>
                  <a:cubicBezTo>
                    <a:pt x="97500" y="120000"/>
                    <a:pt x="120000" y="96000"/>
                    <a:pt x="105000" y="72000"/>
                  </a:cubicBezTo>
                  <a:cubicBezTo>
                    <a:pt x="82500" y="36000"/>
                    <a:pt x="52500" y="24000"/>
                    <a:pt x="22500" y="0"/>
                  </a:cubicBezTo>
                  <a:cubicBezTo>
                    <a:pt x="15000" y="0"/>
                    <a:pt x="52500" y="24000"/>
                    <a:pt x="22500" y="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2" name="Google Shape;202;p17"/>
            <p:cNvSpPr/>
            <p:nvPr/>
          </p:nvSpPr>
          <p:spPr>
            <a:xfrm>
              <a:off x="4005263" y="2062163"/>
              <a:ext cx="103200" cy="44400"/>
            </a:xfrm>
            <a:custGeom>
              <a:avLst/>
              <a:gdLst/>
              <a:ahLst/>
              <a:cxnLst/>
              <a:rect l="l" t="t" r="r" b="b"/>
              <a:pathLst>
                <a:path w="120000" h="120000" extrusionOk="0">
                  <a:moveTo>
                    <a:pt x="82500" y="119999"/>
                  </a:moveTo>
                  <a:cubicBezTo>
                    <a:pt x="120000" y="119999"/>
                    <a:pt x="52500" y="0"/>
                    <a:pt x="30000" y="34285"/>
                  </a:cubicBezTo>
                  <a:cubicBezTo>
                    <a:pt x="0" y="68571"/>
                    <a:pt x="75000" y="119999"/>
                    <a:pt x="82500" y="119999"/>
                  </a:cubicBezTo>
                  <a:cubicBezTo>
                    <a:pt x="90000" y="119999"/>
                    <a:pt x="82500" y="119999"/>
                    <a:pt x="82500" y="119999"/>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3" name="Google Shape;203;p17"/>
            <p:cNvSpPr/>
            <p:nvPr/>
          </p:nvSpPr>
          <p:spPr>
            <a:xfrm>
              <a:off x="4037013" y="2139951"/>
              <a:ext cx="65100" cy="31800"/>
            </a:xfrm>
            <a:custGeom>
              <a:avLst/>
              <a:gdLst/>
              <a:ahLst/>
              <a:cxnLst/>
              <a:rect l="l" t="t" r="r" b="b"/>
              <a:pathLst>
                <a:path w="120000" h="120000" extrusionOk="0">
                  <a:moveTo>
                    <a:pt x="96000" y="0"/>
                  </a:moveTo>
                  <a:cubicBezTo>
                    <a:pt x="72000" y="24000"/>
                    <a:pt x="24000" y="0"/>
                    <a:pt x="12000" y="48000"/>
                  </a:cubicBezTo>
                  <a:cubicBezTo>
                    <a:pt x="0" y="72000"/>
                    <a:pt x="12000" y="120000"/>
                    <a:pt x="24000" y="120000"/>
                  </a:cubicBezTo>
                  <a:cubicBezTo>
                    <a:pt x="48000" y="96000"/>
                    <a:pt x="84000" y="96000"/>
                    <a:pt x="96000" y="72000"/>
                  </a:cubicBezTo>
                  <a:cubicBezTo>
                    <a:pt x="120000" y="72000"/>
                    <a:pt x="120000" y="0"/>
                    <a:pt x="96000" y="0"/>
                  </a:cubicBezTo>
                  <a:cubicBezTo>
                    <a:pt x="84000" y="0"/>
                    <a:pt x="108000" y="0"/>
                    <a:pt x="96000" y="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4" name="Google Shape;204;p17"/>
            <p:cNvSpPr/>
            <p:nvPr/>
          </p:nvSpPr>
          <p:spPr>
            <a:xfrm>
              <a:off x="4314825" y="2165351"/>
              <a:ext cx="200100" cy="77700"/>
            </a:xfrm>
            <a:custGeom>
              <a:avLst/>
              <a:gdLst/>
              <a:ahLst/>
              <a:cxnLst/>
              <a:rect l="l" t="t" r="r" b="b"/>
              <a:pathLst>
                <a:path w="120000" h="120000" extrusionOk="0">
                  <a:moveTo>
                    <a:pt x="81290" y="120000"/>
                  </a:moveTo>
                  <a:cubicBezTo>
                    <a:pt x="81290" y="120000"/>
                    <a:pt x="77419" y="120000"/>
                    <a:pt x="77419" y="120000"/>
                  </a:cubicBezTo>
                  <a:cubicBezTo>
                    <a:pt x="69677" y="120000"/>
                    <a:pt x="65806" y="110000"/>
                    <a:pt x="61935" y="100000"/>
                  </a:cubicBezTo>
                  <a:cubicBezTo>
                    <a:pt x="54193" y="110000"/>
                    <a:pt x="50322" y="110000"/>
                    <a:pt x="46451" y="120000"/>
                  </a:cubicBezTo>
                  <a:cubicBezTo>
                    <a:pt x="42580" y="120000"/>
                    <a:pt x="42580" y="120000"/>
                    <a:pt x="38709" y="120000"/>
                  </a:cubicBezTo>
                  <a:cubicBezTo>
                    <a:pt x="27096" y="120000"/>
                    <a:pt x="15483" y="100000"/>
                    <a:pt x="11612" y="70000"/>
                  </a:cubicBezTo>
                  <a:cubicBezTo>
                    <a:pt x="7741" y="60000"/>
                    <a:pt x="0" y="30000"/>
                    <a:pt x="7741" y="10000"/>
                  </a:cubicBezTo>
                  <a:cubicBezTo>
                    <a:pt x="11612" y="0"/>
                    <a:pt x="11612" y="0"/>
                    <a:pt x="15483" y="0"/>
                  </a:cubicBezTo>
                  <a:cubicBezTo>
                    <a:pt x="15483" y="0"/>
                    <a:pt x="19354" y="10000"/>
                    <a:pt x="23225" y="10000"/>
                  </a:cubicBezTo>
                  <a:cubicBezTo>
                    <a:pt x="23225" y="10000"/>
                    <a:pt x="23225" y="20000"/>
                    <a:pt x="23225" y="30000"/>
                  </a:cubicBezTo>
                  <a:cubicBezTo>
                    <a:pt x="23225" y="40000"/>
                    <a:pt x="27096" y="50000"/>
                    <a:pt x="27096" y="60000"/>
                  </a:cubicBezTo>
                  <a:cubicBezTo>
                    <a:pt x="30967" y="70000"/>
                    <a:pt x="34838" y="70000"/>
                    <a:pt x="38709" y="70000"/>
                  </a:cubicBezTo>
                  <a:cubicBezTo>
                    <a:pt x="42580" y="70000"/>
                    <a:pt x="46451" y="70000"/>
                    <a:pt x="46451" y="70000"/>
                  </a:cubicBezTo>
                  <a:cubicBezTo>
                    <a:pt x="50322" y="60000"/>
                    <a:pt x="54193" y="60000"/>
                    <a:pt x="54193" y="50000"/>
                  </a:cubicBezTo>
                  <a:cubicBezTo>
                    <a:pt x="58064" y="50000"/>
                    <a:pt x="58064" y="40000"/>
                    <a:pt x="61935" y="40000"/>
                  </a:cubicBezTo>
                  <a:cubicBezTo>
                    <a:pt x="65806" y="40000"/>
                    <a:pt x="69677" y="50000"/>
                    <a:pt x="73548" y="60000"/>
                  </a:cubicBezTo>
                  <a:cubicBezTo>
                    <a:pt x="73548" y="70000"/>
                    <a:pt x="77419" y="80000"/>
                    <a:pt x="85161" y="80000"/>
                  </a:cubicBezTo>
                  <a:cubicBezTo>
                    <a:pt x="89032" y="80000"/>
                    <a:pt x="96774" y="70000"/>
                    <a:pt x="100645" y="50000"/>
                  </a:cubicBezTo>
                  <a:cubicBezTo>
                    <a:pt x="100645" y="50000"/>
                    <a:pt x="100645" y="50000"/>
                    <a:pt x="100645" y="50000"/>
                  </a:cubicBezTo>
                  <a:cubicBezTo>
                    <a:pt x="100645" y="30000"/>
                    <a:pt x="104516" y="10000"/>
                    <a:pt x="108387" y="10000"/>
                  </a:cubicBezTo>
                  <a:cubicBezTo>
                    <a:pt x="112258" y="10000"/>
                    <a:pt x="112258" y="20000"/>
                    <a:pt x="116129" y="20000"/>
                  </a:cubicBezTo>
                  <a:cubicBezTo>
                    <a:pt x="120000" y="30000"/>
                    <a:pt x="120000" y="50000"/>
                    <a:pt x="116129" y="70000"/>
                  </a:cubicBezTo>
                  <a:cubicBezTo>
                    <a:pt x="108387" y="100000"/>
                    <a:pt x="96774" y="120000"/>
                    <a:pt x="85161" y="120000"/>
                  </a:cubicBezTo>
                  <a:cubicBezTo>
                    <a:pt x="85161" y="120000"/>
                    <a:pt x="81290" y="120000"/>
                    <a:pt x="81290" y="120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5" name="Google Shape;205;p17"/>
            <p:cNvSpPr/>
            <p:nvPr/>
          </p:nvSpPr>
          <p:spPr>
            <a:xfrm>
              <a:off x="4152900" y="2049463"/>
              <a:ext cx="115800" cy="128700"/>
            </a:xfrm>
            <a:custGeom>
              <a:avLst/>
              <a:gdLst/>
              <a:ahLst/>
              <a:cxnLst/>
              <a:rect l="l" t="t" r="r" b="b"/>
              <a:pathLst>
                <a:path w="120000" h="120000" extrusionOk="0">
                  <a:moveTo>
                    <a:pt x="60000" y="0"/>
                  </a:moveTo>
                  <a:cubicBezTo>
                    <a:pt x="60000" y="0"/>
                    <a:pt x="53333" y="0"/>
                    <a:pt x="53333" y="0"/>
                  </a:cubicBezTo>
                  <a:cubicBezTo>
                    <a:pt x="60000" y="6000"/>
                    <a:pt x="60000" y="12000"/>
                    <a:pt x="60000" y="18000"/>
                  </a:cubicBezTo>
                  <a:cubicBezTo>
                    <a:pt x="60000" y="30000"/>
                    <a:pt x="53333" y="42000"/>
                    <a:pt x="40000" y="42000"/>
                  </a:cubicBezTo>
                  <a:cubicBezTo>
                    <a:pt x="26666" y="42000"/>
                    <a:pt x="20000" y="30000"/>
                    <a:pt x="13333" y="24000"/>
                  </a:cubicBezTo>
                  <a:cubicBezTo>
                    <a:pt x="6666" y="30000"/>
                    <a:pt x="0" y="42000"/>
                    <a:pt x="0" y="60000"/>
                  </a:cubicBezTo>
                  <a:cubicBezTo>
                    <a:pt x="0" y="90000"/>
                    <a:pt x="20000" y="120000"/>
                    <a:pt x="53333" y="120000"/>
                  </a:cubicBezTo>
                  <a:cubicBezTo>
                    <a:pt x="86666" y="120000"/>
                    <a:pt x="113333" y="96000"/>
                    <a:pt x="113333" y="60000"/>
                  </a:cubicBezTo>
                  <a:cubicBezTo>
                    <a:pt x="120000" y="30000"/>
                    <a:pt x="93333" y="0"/>
                    <a:pt x="60000" y="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6" name="Google Shape;206;p17"/>
            <p:cNvSpPr/>
            <p:nvPr/>
          </p:nvSpPr>
          <p:spPr>
            <a:xfrm>
              <a:off x="4321175" y="2457451"/>
              <a:ext cx="162000" cy="122100"/>
            </a:xfrm>
            <a:custGeom>
              <a:avLst/>
              <a:gdLst/>
              <a:ahLst/>
              <a:cxnLst/>
              <a:rect l="l" t="t" r="r" b="b"/>
              <a:pathLst>
                <a:path w="120000" h="120000" extrusionOk="0">
                  <a:moveTo>
                    <a:pt x="62400" y="120000"/>
                  </a:moveTo>
                  <a:cubicBezTo>
                    <a:pt x="4800" y="120000"/>
                    <a:pt x="0" y="6315"/>
                    <a:pt x="57600" y="0"/>
                  </a:cubicBezTo>
                  <a:cubicBezTo>
                    <a:pt x="115200" y="0"/>
                    <a:pt x="120000" y="113684"/>
                    <a:pt x="62400" y="120000"/>
                  </a:cubicBezTo>
                  <a:cubicBezTo>
                    <a:pt x="38400" y="120000"/>
                    <a:pt x="62400" y="120000"/>
                    <a:pt x="62400" y="120000"/>
                  </a:cubicBezTo>
                  <a:close/>
                  <a:moveTo>
                    <a:pt x="57600" y="18947"/>
                  </a:moveTo>
                  <a:cubicBezTo>
                    <a:pt x="19200" y="25263"/>
                    <a:pt x="24000" y="101052"/>
                    <a:pt x="62400" y="94736"/>
                  </a:cubicBezTo>
                  <a:cubicBezTo>
                    <a:pt x="96000" y="94736"/>
                    <a:pt x="96000" y="18947"/>
                    <a:pt x="57600" y="18947"/>
                  </a:cubicBezTo>
                  <a:cubicBezTo>
                    <a:pt x="43200" y="25263"/>
                    <a:pt x="57600" y="18947"/>
                    <a:pt x="57600" y="18947"/>
                  </a:cubicBezTo>
                  <a:close/>
                </a:path>
              </a:pathLst>
            </a:custGeom>
            <a:solidFill>
              <a:srgbClr val="E691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7" name="Google Shape;207;p17"/>
            <p:cNvSpPr/>
            <p:nvPr/>
          </p:nvSpPr>
          <p:spPr>
            <a:xfrm>
              <a:off x="4352925" y="2489201"/>
              <a:ext cx="84000" cy="58800"/>
            </a:xfrm>
            <a:custGeom>
              <a:avLst/>
              <a:gdLst/>
              <a:ahLst/>
              <a:cxnLst/>
              <a:rect l="l" t="t" r="r" b="b"/>
              <a:pathLst>
                <a:path w="120000" h="120000" extrusionOk="0">
                  <a:moveTo>
                    <a:pt x="64615" y="120000"/>
                  </a:moveTo>
                  <a:cubicBezTo>
                    <a:pt x="46153" y="120000"/>
                    <a:pt x="0" y="80000"/>
                    <a:pt x="36923" y="66666"/>
                  </a:cubicBezTo>
                  <a:cubicBezTo>
                    <a:pt x="55384" y="66666"/>
                    <a:pt x="92307" y="93333"/>
                    <a:pt x="83076" y="40000"/>
                  </a:cubicBezTo>
                  <a:cubicBezTo>
                    <a:pt x="73846" y="13333"/>
                    <a:pt x="101538" y="0"/>
                    <a:pt x="110769" y="26666"/>
                  </a:cubicBezTo>
                  <a:cubicBezTo>
                    <a:pt x="120000" y="66666"/>
                    <a:pt x="92307" y="120000"/>
                    <a:pt x="64615" y="120000"/>
                  </a:cubicBezTo>
                  <a:cubicBezTo>
                    <a:pt x="55384" y="120000"/>
                    <a:pt x="64615" y="120000"/>
                    <a:pt x="64615" y="120000"/>
                  </a:cubicBezTo>
                  <a:close/>
                </a:path>
              </a:pathLst>
            </a:custGeom>
            <a:solidFill>
              <a:srgbClr val="E691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8" name="Google Shape;208;p17"/>
            <p:cNvSpPr/>
            <p:nvPr/>
          </p:nvSpPr>
          <p:spPr>
            <a:xfrm>
              <a:off x="3895725" y="1433513"/>
              <a:ext cx="1490700" cy="1690800"/>
            </a:xfrm>
            <a:custGeom>
              <a:avLst/>
              <a:gdLst/>
              <a:ahLst/>
              <a:cxnLst/>
              <a:rect l="l" t="t" r="r" b="b"/>
              <a:pathLst>
                <a:path w="120000" h="120000" extrusionOk="0">
                  <a:moveTo>
                    <a:pt x="115324" y="12413"/>
                  </a:moveTo>
                  <a:cubicBezTo>
                    <a:pt x="111688" y="9195"/>
                    <a:pt x="105454" y="9195"/>
                    <a:pt x="100779" y="11494"/>
                  </a:cubicBezTo>
                  <a:cubicBezTo>
                    <a:pt x="96103" y="13333"/>
                    <a:pt x="94025" y="17471"/>
                    <a:pt x="94025" y="22068"/>
                  </a:cubicBezTo>
                  <a:cubicBezTo>
                    <a:pt x="94025" y="25747"/>
                    <a:pt x="95064" y="29425"/>
                    <a:pt x="96623" y="33103"/>
                  </a:cubicBezTo>
                  <a:cubicBezTo>
                    <a:pt x="97662" y="35862"/>
                    <a:pt x="101298" y="40459"/>
                    <a:pt x="100259" y="43678"/>
                  </a:cubicBezTo>
                  <a:cubicBezTo>
                    <a:pt x="99220" y="47816"/>
                    <a:pt x="90909" y="47356"/>
                    <a:pt x="87792" y="46436"/>
                  </a:cubicBezTo>
                  <a:cubicBezTo>
                    <a:pt x="85714" y="45977"/>
                    <a:pt x="86233" y="46436"/>
                    <a:pt x="86233" y="44597"/>
                  </a:cubicBezTo>
                  <a:cubicBezTo>
                    <a:pt x="85714" y="43218"/>
                    <a:pt x="85714" y="41839"/>
                    <a:pt x="85194" y="40459"/>
                  </a:cubicBezTo>
                  <a:cubicBezTo>
                    <a:pt x="84675" y="38160"/>
                    <a:pt x="83116" y="34942"/>
                    <a:pt x="84155" y="33103"/>
                  </a:cubicBezTo>
                  <a:cubicBezTo>
                    <a:pt x="84675" y="31264"/>
                    <a:pt x="87272" y="28965"/>
                    <a:pt x="88311" y="27586"/>
                  </a:cubicBezTo>
                  <a:cubicBezTo>
                    <a:pt x="89350" y="24827"/>
                    <a:pt x="90909" y="22528"/>
                    <a:pt x="91428" y="19770"/>
                  </a:cubicBezTo>
                  <a:cubicBezTo>
                    <a:pt x="92467" y="16551"/>
                    <a:pt x="95064" y="9195"/>
                    <a:pt x="90909" y="6896"/>
                  </a:cubicBezTo>
                  <a:cubicBezTo>
                    <a:pt x="87272" y="5057"/>
                    <a:pt x="79480" y="5977"/>
                    <a:pt x="74805" y="6436"/>
                  </a:cubicBezTo>
                  <a:cubicBezTo>
                    <a:pt x="72207" y="6436"/>
                    <a:pt x="69090" y="7816"/>
                    <a:pt x="66493" y="7816"/>
                  </a:cubicBezTo>
                  <a:cubicBezTo>
                    <a:pt x="63896" y="7356"/>
                    <a:pt x="62337" y="5977"/>
                    <a:pt x="60259" y="5057"/>
                  </a:cubicBezTo>
                  <a:cubicBezTo>
                    <a:pt x="54545" y="3218"/>
                    <a:pt x="48831" y="2298"/>
                    <a:pt x="42597" y="2298"/>
                  </a:cubicBezTo>
                  <a:cubicBezTo>
                    <a:pt x="40000" y="2298"/>
                    <a:pt x="36883" y="2758"/>
                    <a:pt x="34285" y="3678"/>
                  </a:cubicBezTo>
                  <a:cubicBezTo>
                    <a:pt x="31168" y="4137"/>
                    <a:pt x="30129" y="5057"/>
                    <a:pt x="27532" y="4137"/>
                  </a:cubicBezTo>
                  <a:cubicBezTo>
                    <a:pt x="21818" y="2298"/>
                    <a:pt x="16103" y="1379"/>
                    <a:pt x="10389" y="1379"/>
                  </a:cubicBezTo>
                  <a:cubicBezTo>
                    <a:pt x="6233" y="919"/>
                    <a:pt x="1558" y="0"/>
                    <a:pt x="1038" y="4597"/>
                  </a:cubicBezTo>
                  <a:cubicBezTo>
                    <a:pt x="0" y="9655"/>
                    <a:pt x="1558" y="15632"/>
                    <a:pt x="3116" y="20229"/>
                  </a:cubicBezTo>
                  <a:cubicBezTo>
                    <a:pt x="4155" y="22528"/>
                    <a:pt x="5194" y="24827"/>
                    <a:pt x="6753" y="26666"/>
                  </a:cubicBezTo>
                  <a:cubicBezTo>
                    <a:pt x="7272" y="27586"/>
                    <a:pt x="8311" y="28505"/>
                    <a:pt x="8311" y="29425"/>
                  </a:cubicBezTo>
                  <a:cubicBezTo>
                    <a:pt x="7792" y="30804"/>
                    <a:pt x="6753" y="32183"/>
                    <a:pt x="6753" y="33103"/>
                  </a:cubicBezTo>
                  <a:cubicBezTo>
                    <a:pt x="4155" y="38160"/>
                    <a:pt x="3116" y="43678"/>
                    <a:pt x="4155" y="49195"/>
                  </a:cubicBezTo>
                  <a:cubicBezTo>
                    <a:pt x="6233" y="58850"/>
                    <a:pt x="15064" y="66666"/>
                    <a:pt x="24935" y="71264"/>
                  </a:cubicBezTo>
                  <a:cubicBezTo>
                    <a:pt x="21818" y="76321"/>
                    <a:pt x="21298" y="82758"/>
                    <a:pt x="21298" y="88735"/>
                  </a:cubicBezTo>
                  <a:cubicBezTo>
                    <a:pt x="21818" y="94252"/>
                    <a:pt x="21818" y="99770"/>
                    <a:pt x="23376" y="105287"/>
                  </a:cubicBezTo>
                  <a:cubicBezTo>
                    <a:pt x="23896" y="108965"/>
                    <a:pt x="26493" y="117241"/>
                    <a:pt x="32207" y="116321"/>
                  </a:cubicBezTo>
                  <a:cubicBezTo>
                    <a:pt x="37922" y="115402"/>
                    <a:pt x="36363" y="107126"/>
                    <a:pt x="36883" y="103448"/>
                  </a:cubicBezTo>
                  <a:cubicBezTo>
                    <a:pt x="36883" y="100689"/>
                    <a:pt x="37922" y="98390"/>
                    <a:pt x="39480" y="96091"/>
                  </a:cubicBezTo>
                  <a:cubicBezTo>
                    <a:pt x="40519" y="93793"/>
                    <a:pt x="41038" y="93333"/>
                    <a:pt x="43636" y="94712"/>
                  </a:cubicBezTo>
                  <a:cubicBezTo>
                    <a:pt x="48831" y="96551"/>
                    <a:pt x="50389" y="102068"/>
                    <a:pt x="50389" y="106206"/>
                  </a:cubicBezTo>
                  <a:cubicBezTo>
                    <a:pt x="50389" y="109425"/>
                    <a:pt x="48831" y="120000"/>
                    <a:pt x="55064" y="120000"/>
                  </a:cubicBezTo>
                  <a:cubicBezTo>
                    <a:pt x="60259" y="120000"/>
                    <a:pt x="62337" y="112183"/>
                    <a:pt x="63376" y="108965"/>
                  </a:cubicBezTo>
                  <a:cubicBezTo>
                    <a:pt x="63896" y="106666"/>
                    <a:pt x="63896" y="104367"/>
                    <a:pt x="63896" y="102068"/>
                  </a:cubicBezTo>
                  <a:cubicBezTo>
                    <a:pt x="64415" y="100689"/>
                    <a:pt x="64415" y="99310"/>
                    <a:pt x="64415" y="98390"/>
                  </a:cubicBezTo>
                  <a:cubicBezTo>
                    <a:pt x="64415" y="98390"/>
                    <a:pt x="64415" y="97011"/>
                    <a:pt x="64935" y="96551"/>
                  </a:cubicBezTo>
                  <a:cubicBezTo>
                    <a:pt x="64935" y="96551"/>
                    <a:pt x="68051" y="96091"/>
                    <a:pt x="68571" y="96091"/>
                  </a:cubicBezTo>
                  <a:cubicBezTo>
                    <a:pt x="75844" y="94712"/>
                    <a:pt x="82597" y="91494"/>
                    <a:pt x="87272" y="86436"/>
                  </a:cubicBezTo>
                  <a:cubicBezTo>
                    <a:pt x="87792" y="91034"/>
                    <a:pt x="87792" y="95632"/>
                    <a:pt x="88831" y="100229"/>
                  </a:cubicBezTo>
                  <a:cubicBezTo>
                    <a:pt x="90389" y="103908"/>
                    <a:pt x="94025" y="105747"/>
                    <a:pt x="97142" y="102068"/>
                  </a:cubicBezTo>
                  <a:cubicBezTo>
                    <a:pt x="100259" y="99310"/>
                    <a:pt x="101298" y="93333"/>
                    <a:pt x="102337" y="89655"/>
                  </a:cubicBezTo>
                  <a:cubicBezTo>
                    <a:pt x="103896" y="84597"/>
                    <a:pt x="104935" y="79540"/>
                    <a:pt x="104935" y="74482"/>
                  </a:cubicBezTo>
                  <a:cubicBezTo>
                    <a:pt x="105454" y="71724"/>
                    <a:pt x="105454" y="69425"/>
                    <a:pt x="104935" y="66666"/>
                  </a:cubicBezTo>
                  <a:cubicBezTo>
                    <a:pt x="104935" y="65287"/>
                    <a:pt x="103376" y="61609"/>
                    <a:pt x="103896" y="60689"/>
                  </a:cubicBezTo>
                  <a:cubicBezTo>
                    <a:pt x="104415" y="59770"/>
                    <a:pt x="107012" y="58850"/>
                    <a:pt x="107532" y="57931"/>
                  </a:cubicBezTo>
                  <a:cubicBezTo>
                    <a:pt x="109610" y="57011"/>
                    <a:pt x="111168" y="55172"/>
                    <a:pt x="112727" y="53793"/>
                  </a:cubicBezTo>
                  <a:cubicBezTo>
                    <a:pt x="119999" y="45057"/>
                    <a:pt x="112207" y="36321"/>
                    <a:pt x="108051" y="28505"/>
                  </a:cubicBezTo>
                  <a:cubicBezTo>
                    <a:pt x="107012" y="26666"/>
                    <a:pt x="104935" y="23448"/>
                    <a:pt x="105454" y="21609"/>
                  </a:cubicBezTo>
                  <a:cubicBezTo>
                    <a:pt x="105974" y="19310"/>
                    <a:pt x="108051" y="20689"/>
                    <a:pt x="110129" y="21149"/>
                  </a:cubicBezTo>
                  <a:cubicBezTo>
                    <a:pt x="112727" y="21609"/>
                    <a:pt x="115844" y="21609"/>
                    <a:pt x="116883" y="19310"/>
                  </a:cubicBezTo>
                  <a:cubicBezTo>
                    <a:pt x="117922" y="17011"/>
                    <a:pt x="117402" y="13793"/>
                    <a:pt x="115324" y="12413"/>
                  </a:cubicBezTo>
                  <a:cubicBezTo>
                    <a:pt x="113246" y="10574"/>
                    <a:pt x="116883" y="13793"/>
                    <a:pt x="115324" y="12413"/>
                  </a:cubicBezTo>
                  <a:close/>
                  <a:moveTo>
                    <a:pt x="109610" y="38620"/>
                  </a:moveTo>
                  <a:cubicBezTo>
                    <a:pt x="114285" y="47356"/>
                    <a:pt x="109610" y="53333"/>
                    <a:pt x="101298" y="57471"/>
                  </a:cubicBezTo>
                  <a:cubicBezTo>
                    <a:pt x="100259" y="54712"/>
                    <a:pt x="97662" y="51954"/>
                    <a:pt x="95064" y="50574"/>
                  </a:cubicBezTo>
                  <a:cubicBezTo>
                    <a:pt x="98181" y="50114"/>
                    <a:pt x="101818" y="48735"/>
                    <a:pt x="103376" y="46436"/>
                  </a:cubicBezTo>
                  <a:cubicBezTo>
                    <a:pt x="105454" y="43678"/>
                    <a:pt x="103896" y="40459"/>
                    <a:pt x="102857" y="37701"/>
                  </a:cubicBezTo>
                  <a:cubicBezTo>
                    <a:pt x="100779" y="32183"/>
                    <a:pt x="95584" y="23908"/>
                    <a:pt x="98701" y="17931"/>
                  </a:cubicBezTo>
                  <a:cubicBezTo>
                    <a:pt x="100259" y="15172"/>
                    <a:pt x="103896" y="13793"/>
                    <a:pt x="107532" y="13793"/>
                  </a:cubicBezTo>
                  <a:cubicBezTo>
                    <a:pt x="109090" y="13793"/>
                    <a:pt x="114285" y="14712"/>
                    <a:pt x="113766" y="17011"/>
                  </a:cubicBezTo>
                  <a:cubicBezTo>
                    <a:pt x="112207" y="20229"/>
                    <a:pt x="103896" y="14252"/>
                    <a:pt x="101818" y="18850"/>
                  </a:cubicBezTo>
                  <a:cubicBezTo>
                    <a:pt x="99740" y="23908"/>
                    <a:pt x="106493" y="33103"/>
                    <a:pt x="109610" y="38620"/>
                  </a:cubicBezTo>
                  <a:close/>
                  <a:moveTo>
                    <a:pt x="94025" y="100229"/>
                  </a:moveTo>
                  <a:cubicBezTo>
                    <a:pt x="94025" y="100229"/>
                    <a:pt x="94025" y="100229"/>
                    <a:pt x="93506" y="100229"/>
                  </a:cubicBezTo>
                  <a:cubicBezTo>
                    <a:pt x="92987" y="100689"/>
                    <a:pt x="91948" y="90574"/>
                    <a:pt x="91428" y="89655"/>
                  </a:cubicBezTo>
                  <a:cubicBezTo>
                    <a:pt x="91428" y="85977"/>
                    <a:pt x="91948" y="81379"/>
                    <a:pt x="90909" y="77701"/>
                  </a:cubicBezTo>
                  <a:cubicBezTo>
                    <a:pt x="89870" y="75402"/>
                    <a:pt x="86753" y="71724"/>
                    <a:pt x="83636" y="73563"/>
                  </a:cubicBezTo>
                  <a:cubicBezTo>
                    <a:pt x="80519" y="75862"/>
                    <a:pt x="86753" y="75862"/>
                    <a:pt x="87792" y="76781"/>
                  </a:cubicBezTo>
                  <a:cubicBezTo>
                    <a:pt x="90909" y="80000"/>
                    <a:pt x="83636" y="85057"/>
                    <a:pt x="81558" y="86896"/>
                  </a:cubicBezTo>
                  <a:cubicBezTo>
                    <a:pt x="76363" y="90574"/>
                    <a:pt x="70129" y="92873"/>
                    <a:pt x="63376" y="92873"/>
                  </a:cubicBezTo>
                  <a:cubicBezTo>
                    <a:pt x="63376" y="91494"/>
                    <a:pt x="63376" y="85057"/>
                    <a:pt x="61298" y="84597"/>
                  </a:cubicBezTo>
                  <a:cubicBezTo>
                    <a:pt x="59740" y="84137"/>
                    <a:pt x="60259" y="91954"/>
                    <a:pt x="60779" y="92873"/>
                  </a:cubicBezTo>
                  <a:cubicBezTo>
                    <a:pt x="61298" y="98850"/>
                    <a:pt x="60779" y="107586"/>
                    <a:pt x="58181" y="113563"/>
                  </a:cubicBezTo>
                  <a:cubicBezTo>
                    <a:pt x="57142" y="115402"/>
                    <a:pt x="55064" y="117241"/>
                    <a:pt x="54545" y="114482"/>
                  </a:cubicBezTo>
                  <a:cubicBezTo>
                    <a:pt x="53506" y="110804"/>
                    <a:pt x="54545" y="106206"/>
                    <a:pt x="54025" y="102528"/>
                  </a:cubicBezTo>
                  <a:cubicBezTo>
                    <a:pt x="52987" y="97471"/>
                    <a:pt x="50389" y="92873"/>
                    <a:pt x="45194" y="91034"/>
                  </a:cubicBezTo>
                  <a:cubicBezTo>
                    <a:pt x="42597" y="90114"/>
                    <a:pt x="37922" y="89195"/>
                    <a:pt x="35324" y="90574"/>
                  </a:cubicBezTo>
                  <a:cubicBezTo>
                    <a:pt x="32727" y="91954"/>
                    <a:pt x="34805" y="92873"/>
                    <a:pt x="36883" y="92413"/>
                  </a:cubicBezTo>
                  <a:cubicBezTo>
                    <a:pt x="33246" y="97931"/>
                    <a:pt x="32727" y="103448"/>
                    <a:pt x="32207" y="109425"/>
                  </a:cubicBezTo>
                  <a:cubicBezTo>
                    <a:pt x="32207" y="110804"/>
                    <a:pt x="32727" y="113103"/>
                    <a:pt x="30649" y="112183"/>
                  </a:cubicBezTo>
                  <a:cubicBezTo>
                    <a:pt x="28571" y="110804"/>
                    <a:pt x="28051" y="107586"/>
                    <a:pt x="27532" y="105287"/>
                  </a:cubicBezTo>
                  <a:cubicBezTo>
                    <a:pt x="26493" y="100689"/>
                    <a:pt x="21818" y="69425"/>
                    <a:pt x="32207" y="71724"/>
                  </a:cubicBezTo>
                  <a:cubicBezTo>
                    <a:pt x="39480" y="73563"/>
                    <a:pt x="46233" y="74482"/>
                    <a:pt x="54025" y="73103"/>
                  </a:cubicBezTo>
                  <a:cubicBezTo>
                    <a:pt x="60779" y="72183"/>
                    <a:pt x="68051" y="69425"/>
                    <a:pt x="73766" y="65287"/>
                  </a:cubicBezTo>
                  <a:cubicBezTo>
                    <a:pt x="75844" y="63908"/>
                    <a:pt x="77922" y="61609"/>
                    <a:pt x="80000" y="59310"/>
                  </a:cubicBezTo>
                  <a:cubicBezTo>
                    <a:pt x="81038" y="58390"/>
                    <a:pt x="81558" y="57011"/>
                    <a:pt x="82077" y="55632"/>
                  </a:cubicBezTo>
                  <a:cubicBezTo>
                    <a:pt x="82597" y="54712"/>
                    <a:pt x="83116" y="50574"/>
                    <a:pt x="84155" y="50114"/>
                  </a:cubicBezTo>
                  <a:cubicBezTo>
                    <a:pt x="85714" y="48735"/>
                    <a:pt x="91428" y="51034"/>
                    <a:pt x="92987" y="51954"/>
                  </a:cubicBezTo>
                  <a:cubicBezTo>
                    <a:pt x="95584" y="53333"/>
                    <a:pt x="97662" y="55632"/>
                    <a:pt x="99220" y="58390"/>
                  </a:cubicBezTo>
                  <a:cubicBezTo>
                    <a:pt x="101818" y="63908"/>
                    <a:pt x="101298" y="70804"/>
                    <a:pt x="100779" y="76781"/>
                  </a:cubicBezTo>
                  <a:cubicBezTo>
                    <a:pt x="99740" y="84597"/>
                    <a:pt x="97142" y="92413"/>
                    <a:pt x="94025" y="100229"/>
                  </a:cubicBezTo>
                  <a:cubicBezTo>
                    <a:pt x="94025" y="100689"/>
                    <a:pt x="97142" y="92873"/>
                    <a:pt x="94025" y="100229"/>
                  </a:cubicBezTo>
                  <a:close/>
                  <a:moveTo>
                    <a:pt x="11428" y="31724"/>
                  </a:moveTo>
                  <a:cubicBezTo>
                    <a:pt x="12467" y="29885"/>
                    <a:pt x="13506" y="27586"/>
                    <a:pt x="14545" y="25747"/>
                  </a:cubicBezTo>
                  <a:cubicBezTo>
                    <a:pt x="14545" y="25287"/>
                    <a:pt x="15584" y="23908"/>
                    <a:pt x="15584" y="22988"/>
                  </a:cubicBezTo>
                  <a:cubicBezTo>
                    <a:pt x="14545" y="19770"/>
                    <a:pt x="11948" y="25747"/>
                    <a:pt x="11428" y="26206"/>
                  </a:cubicBezTo>
                  <a:cubicBezTo>
                    <a:pt x="8831" y="23448"/>
                    <a:pt x="7272" y="20229"/>
                    <a:pt x="6233" y="16551"/>
                  </a:cubicBezTo>
                  <a:cubicBezTo>
                    <a:pt x="5714" y="13793"/>
                    <a:pt x="4155" y="8735"/>
                    <a:pt x="5194" y="5517"/>
                  </a:cubicBezTo>
                  <a:cubicBezTo>
                    <a:pt x="6233" y="3678"/>
                    <a:pt x="10909" y="5057"/>
                    <a:pt x="12987" y="5057"/>
                  </a:cubicBezTo>
                  <a:cubicBezTo>
                    <a:pt x="17662" y="5517"/>
                    <a:pt x="22337" y="6436"/>
                    <a:pt x="27012" y="7816"/>
                  </a:cubicBezTo>
                  <a:cubicBezTo>
                    <a:pt x="25454" y="8735"/>
                    <a:pt x="20259" y="13333"/>
                    <a:pt x="24935" y="11954"/>
                  </a:cubicBezTo>
                  <a:cubicBezTo>
                    <a:pt x="27012" y="11494"/>
                    <a:pt x="28571" y="9655"/>
                    <a:pt x="30649" y="8735"/>
                  </a:cubicBezTo>
                  <a:cubicBezTo>
                    <a:pt x="33766" y="6896"/>
                    <a:pt x="37922" y="6436"/>
                    <a:pt x="41558" y="5977"/>
                  </a:cubicBezTo>
                  <a:cubicBezTo>
                    <a:pt x="48311" y="5517"/>
                    <a:pt x="56103" y="7356"/>
                    <a:pt x="62337" y="10114"/>
                  </a:cubicBezTo>
                  <a:cubicBezTo>
                    <a:pt x="63376" y="11034"/>
                    <a:pt x="64935" y="11954"/>
                    <a:pt x="66493" y="12873"/>
                  </a:cubicBezTo>
                  <a:cubicBezTo>
                    <a:pt x="67012" y="13333"/>
                    <a:pt x="68571" y="15172"/>
                    <a:pt x="69610" y="15172"/>
                  </a:cubicBezTo>
                  <a:cubicBezTo>
                    <a:pt x="73766" y="15632"/>
                    <a:pt x="68571" y="11494"/>
                    <a:pt x="68051" y="11034"/>
                  </a:cubicBezTo>
                  <a:cubicBezTo>
                    <a:pt x="72207" y="10114"/>
                    <a:pt x="76363" y="9655"/>
                    <a:pt x="81038" y="9655"/>
                  </a:cubicBezTo>
                  <a:cubicBezTo>
                    <a:pt x="82597" y="9655"/>
                    <a:pt x="87792" y="9195"/>
                    <a:pt x="88831" y="11034"/>
                  </a:cubicBezTo>
                  <a:cubicBezTo>
                    <a:pt x="89870" y="12873"/>
                    <a:pt x="87792" y="18390"/>
                    <a:pt x="86753" y="20229"/>
                  </a:cubicBezTo>
                  <a:cubicBezTo>
                    <a:pt x="85714" y="23908"/>
                    <a:pt x="83636" y="27586"/>
                    <a:pt x="81038" y="30344"/>
                  </a:cubicBezTo>
                  <a:cubicBezTo>
                    <a:pt x="80519" y="29425"/>
                    <a:pt x="80000" y="27126"/>
                    <a:pt x="78961" y="26666"/>
                  </a:cubicBezTo>
                  <a:cubicBezTo>
                    <a:pt x="77402" y="26206"/>
                    <a:pt x="77402" y="28045"/>
                    <a:pt x="77922" y="29425"/>
                  </a:cubicBezTo>
                  <a:cubicBezTo>
                    <a:pt x="77922" y="31264"/>
                    <a:pt x="78961" y="33103"/>
                    <a:pt x="79480" y="34942"/>
                  </a:cubicBezTo>
                  <a:cubicBezTo>
                    <a:pt x="80519" y="37701"/>
                    <a:pt x="81558" y="41379"/>
                    <a:pt x="82077" y="44597"/>
                  </a:cubicBezTo>
                  <a:cubicBezTo>
                    <a:pt x="82597" y="54712"/>
                    <a:pt x="75324" y="63448"/>
                    <a:pt x="64935" y="67586"/>
                  </a:cubicBezTo>
                  <a:cubicBezTo>
                    <a:pt x="47272" y="75402"/>
                    <a:pt x="22857" y="71724"/>
                    <a:pt x="11948" y="56091"/>
                  </a:cubicBezTo>
                  <a:cubicBezTo>
                    <a:pt x="7272" y="49655"/>
                    <a:pt x="7792" y="40000"/>
                    <a:pt x="11428" y="31724"/>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9" name="Google Shape;209;p17"/>
            <p:cNvSpPr/>
            <p:nvPr/>
          </p:nvSpPr>
          <p:spPr>
            <a:xfrm>
              <a:off x="4586288" y="2087563"/>
              <a:ext cx="122100" cy="136500"/>
            </a:xfrm>
            <a:custGeom>
              <a:avLst/>
              <a:gdLst/>
              <a:ahLst/>
              <a:cxnLst/>
              <a:rect l="l" t="t" r="r" b="b"/>
              <a:pathLst>
                <a:path w="120000" h="120000" extrusionOk="0">
                  <a:moveTo>
                    <a:pt x="69473" y="0"/>
                  </a:moveTo>
                  <a:cubicBezTo>
                    <a:pt x="63157" y="0"/>
                    <a:pt x="56842" y="0"/>
                    <a:pt x="50526" y="5714"/>
                  </a:cubicBezTo>
                  <a:cubicBezTo>
                    <a:pt x="56842" y="5714"/>
                    <a:pt x="63157" y="11428"/>
                    <a:pt x="63157" y="22857"/>
                  </a:cubicBezTo>
                  <a:cubicBezTo>
                    <a:pt x="63157" y="34285"/>
                    <a:pt x="56842" y="45714"/>
                    <a:pt x="44210" y="45714"/>
                  </a:cubicBezTo>
                  <a:cubicBezTo>
                    <a:pt x="31578" y="45714"/>
                    <a:pt x="18947" y="34285"/>
                    <a:pt x="18947" y="22857"/>
                  </a:cubicBezTo>
                  <a:cubicBezTo>
                    <a:pt x="18947" y="22857"/>
                    <a:pt x="18947" y="22857"/>
                    <a:pt x="18947" y="22857"/>
                  </a:cubicBezTo>
                  <a:cubicBezTo>
                    <a:pt x="12631" y="28571"/>
                    <a:pt x="6315" y="40000"/>
                    <a:pt x="6315" y="51428"/>
                  </a:cubicBezTo>
                  <a:cubicBezTo>
                    <a:pt x="0" y="85714"/>
                    <a:pt x="18947" y="114285"/>
                    <a:pt x="50526" y="114285"/>
                  </a:cubicBezTo>
                  <a:cubicBezTo>
                    <a:pt x="82105" y="120000"/>
                    <a:pt x="107368" y="97142"/>
                    <a:pt x="113684" y="62857"/>
                  </a:cubicBezTo>
                  <a:cubicBezTo>
                    <a:pt x="120000" y="34285"/>
                    <a:pt x="101052" y="5714"/>
                    <a:pt x="69473" y="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210" name="Google Shape;210;p17"/>
          <p:cNvSpPr txBox="1">
            <a:spLocks noGrp="1"/>
          </p:cNvSpPr>
          <p:nvPr>
            <p:ph type="ctrTitle"/>
          </p:nvPr>
        </p:nvSpPr>
        <p:spPr>
          <a:xfrm>
            <a:off x="967600" y="1583350"/>
            <a:ext cx="5711400" cy="1159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3E4A63"/>
              </a:buClr>
              <a:buSzPts val="4800"/>
              <a:buNone/>
              <a:defRPr sz="4800">
                <a:solidFill>
                  <a:srgbClr val="3E4A63"/>
                </a:solidFill>
              </a:defRPr>
            </a:lvl1pPr>
            <a:lvl2pPr lvl="1" algn="l">
              <a:lnSpc>
                <a:spcPct val="100000"/>
              </a:lnSpc>
              <a:spcBef>
                <a:spcPts val="0"/>
              </a:spcBef>
              <a:spcAft>
                <a:spcPts val="0"/>
              </a:spcAft>
              <a:buClr>
                <a:srgbClr val="3E4A63"/>
              </a:buClr>
              <a:buSzPts val="4800"/>
              <a:buNone/>
              <a:defRPr sz="4800">
                <a:solidFill>
                  <a:srgbClr val="3E4A63"/>
                </a:solidFill>
              </a:defRPr>
            </a:lvl2pPr>
            <a:lvl3pPr lvl="2" algn="l">
              <a:lnSpc>
                <a:spcPct val="100000"/>
              </a:lnSpc>
              <a:spcBef>
                <a:spcPts val="0"/>
              </a:spcBef>
              <a:spcAft>
                <a:spcPts val="0"/>
              </a:spcAft>
              <a:buClr>
                <a:srgbClr val="3E4A63"/>
              </a:buClr>
              <a:buSzPts val="4800"/>
              <a:buNone/>
              <a:defRPr sz="4800">
                <a:solidFill>
                  <a:srgbClr val="3E4A63"/>
                </a:solidFill>
              </a:defRPr>
            </a:lvl3pPr>
            <a:lvl4pPr lvl="3" algn="l">
              <a:lnSpc>
                <a:spcPct val="100000"/>
              </a:lnSpc>
              <a:spcBef>
                <a:spcPts val="0"/>
              </a:spcBef>
              <a:spcAft>
                <a:spcPts val="0"/>
              </a:spcAft>
              <a:buClr>
                <a:srgbClr val="3E4A63"/>
              </a:buClr>
              <a:buSzPts val="4800"/>
              <a:buNone/>
              <a:defRPr sz="4800">
                <a:solidFill>
                  <a:srgbClr val="3E4A63"/>
                </a:solidFill>
              </a:defRPr>
            </a:lvl4pPr>
            <a:lvl5pPr lvl="4" algn="l">
              <a:lnSpc>
                <a:spcPct val="100000"/>
              </a:lnSpc>
              <a:spcBef>
                <a:spcPts val="0"/>
              </a:spcBef>
              <a:spcAft>
                <a:spcPts val="0"/>
              </a:spcAft>
              <a:buClr>
                <a:srgbClr val="3E4A63"/>
              </a:buClr>
              <a:buSzPts val="4800"/>
              <a:buNone/>
              <a:defRPr sz="4800">
                <a:solidFill>
                  <a:srgbClr val="3E4A63"/>
                </a:solidFill>
              </a:defRPr>
            </a:lvl5pPr>
            <a:lvl6pPr lvl="5" algn="l">
              <a:lnSpc>
                <a:spcPct val="100000"/>
              </a:lnSpc>
              <a:spcBef>
                <a:spcPts val="0"/>
              </a:spcBef>
              <a:spcAft>
                <a:spcPts val="0"/>
              </a:spcAft>
              <a:buClr>
                <a:srgbClr val="3E4A63"/>
              </a:buClr>
              <a:buSzPts val="4800"/>
              <a:buNone/>
              <a:defRPr sz="4800">
                <a:solidFill>
                  <a:srgbClr val="3E4A63"/>
                </a:solidFill>
              </a:defRPr>
            </a:lvl6pPr>
            <a:lvl7pPr lvl="6" algn="l">
              <a:lnSpc>
                <a:spcPct val="100000"/>
              </a:lnSpc>
              <a:spcBef>
                <a:spcPts val="0"/>
              </a:spcBef>
              <a:spcAft>
                <a:spcPts val="0"/>
              </a:spcAft>
              <a:buClr>
                <a:srgbClr val="3E4A63"/>
              </a:buClr>
              <a:buSzPts val="4800"/>
              <a:buNone/>
              <a:defRPr sz="4800">
                <a:solidFill>
                  <a:srgbClr val="3E4A63"/>
                </a:solidFill>
              </a:defRPr>
            </a:lvl7pPr>
            <a:lvl8pPr lvl="7" algn="l">
              <a:lnSpc>
                <a:spcPct val="100000"/>
              </a:lnSpc>
              <a:spcBef>
                <a:spcPts val="0"/>
              </a:spcBef>
              <a:spcAft>
                <a:spcPts val="0"/>
              </a:spcAft>
              <a:buClr>
                <a:srgbClr val="3E4A63"/>
              </a:buClr>
              <a:buSzPts val="4800"/>
              <a:buNone/>
              <a:defRPr sz="4800">
                <a:solidFill>
                  <a:srgbClr val="3E4A63"/>
                </a:solidFill>
              </a:defRPr>
            </a:lvl8pPr>
            <a:lvl9pPr lvl="8" algn="l">
              <a:lnSpc>
                <a:spcPct val="100000"/>
              </a:lnSpc>
              <a:spcBef>
                <a:spcPts val="0"/>
              </a:spcBef>
              <a:spcAft>
                <a:spcPts val="0"/>
              </a:spcAft>
              <a:buClr>
                <a:srgbClr val="3E4A63"/>
              </a:buClr>
              <a:buSzPts val="4800"/>
              <a:buNone/>
              <a:defRPr sz="4800">
                <a:solidFill>
                  <a:srgbClr val="3E4A63"/>
                </a:solidFill>
              </a:defRPr>
            </a:lvl9pPr>
          </a:lstStyle>
          <a:p>
            <a:endParaRPr/>
          </a:p>
        </p:txBody>
      </p:sp>
      <p:sp>
        <p:nvSpPr>
          <p:cNvPr id="211" name="Google Shape;211;p17"/>
          <p:cNvSpPr txBox="1">
            <a:spLocks noGrp="1"/>
          </p:cNvSpPr>
          <p:nvPr>
            <p:ph type="subTitle" idx="1"/>
          </p:nvPr>
        </p:nvSpPr>
        <p:spPr>
          <a:xfrm>
            <a:off x="967600" y="2840052"/>
            <a:ext cx="5711400" cy="7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6D9EEB"/>
              </a:buClr>
              <a:buSzPts val="3000"/>
              <a:buNone/>
              <a:defRPr>
                <a:solidFill>
                  <a:srgbClr val="6D9EEB"/>
                </a:solidFill>
              </a:defRPr>
            </a:lvl1pPr>
            <a:lvl2pPr lvl="1" algn="l">
              <a:lnSpc>
                <a:spcPct val="100000"/>
              </a:lnSpc>
              <a:spcBef>
                <a:spcPts val="0"/>
              </a:spcBef>
              <a:spcAft>
                <a:spcPts val="0"/>
              </a:spcAft>
              <a:buClr>
                <a:srgbClr val="6D9EEB"/>
              </a:buClr>
              <a:buSzPts val="3000"/>
              <a:buNone/>
              <a:defRPr sz="3000">
                <a:solidFill>
                  <a:srgbClr val="6D9EEB"/>
                </a:solidFill>
              </a:defRPr>
            </a:lvl2pPr>
            <a:lvl3pPr lvl="2" algn="l">
              <a:lnSpc>
                <a:spcPct val="100000"/>
              </a:lnSpc>
              <a:spcBef>
                <a:spcPts val="0"/>
              </a:spcBef>
              <a:spcAft>
                <a:spcPts val="0"/>
              </a:spcAft>
              <a:buClr>
                <a:srgbClr val="6D9EEB"/>
              </a:buClr>
              <a:buSzPts val="3000"/>
              <a:buNone/>
              <a:defRPr sz="3000">
                <a:solidFill>
                  <a:srgbClr val="6D9EEB"/>
                </a:solidFill>
              </a:defRPr>
            </a:lvl3pPr>
            <a:lvl4pPr lvl="3" algn="l">
              <a:lnSpc>
                <a:spcPct val="100000"/>
              </a:lnSpc>
              <a:spcBef>
                <a:spcPts val="0"/>
              </a:spcBef>
              <a:spcAft>
                <a:spcPts val="0"/>
              </a:spcAft>
              <a:buClr>
                <a:srgbClr val="6D9EEB"/>
              </a:buClr>
              <a:buSzPts val="3000"/>
              <a:buNone/>
              <a:defRPr sz="3000">
                <a:solidFill>
                  <a:srgbClr val="6D9EEB"/>
                </a:solidFill>
              </a:defRPr>
            </a:lvl4pPr>
            <a:lvl5pPr lvl="4" algn="l">
              <a:lnSpc>
                <a:spcPct val="100000"/>
              </a:lnSpc>
              <a:spcBef>
                <a:spcPts val="0"/>
              </a:spcBef>
              <a:spcAft>
                <a:spcPts val="0"/>
              </a:spcAft>
              <a:buClr>
                <a:srgbClr val="6D9EEB"/>
              </a:buClr>
              <a:buSzPts val="3000"/>
              <a:buNone/>
              <a:defRPr sz="3000">
                <a:solidFill>
                  <a:srgbClr val="6D9EEB"/>
                </a:solidFill>
              </a:defRPr>
            </a:lvl5pPr>
            <a:lvl6pPr lvl="5" algn="l">
              <a:lnSpc>
                <a:spcPct val="100000"/>
              </a:lnSpc>
              <a:spcBef>
                <a:spcPts val="0"/>
              </a:spcBef>
              <a:spcAft>
                <a:spcPts val="0"/>
              </a:spcAft>
              <a:buClr>
                <a:srgbClr val="6D9EEB"/>
              </a:buClr>
              <a:buSzPts val="3000"/>
              <a:buNone/>
              <a:defRPr sz="3000">
                <a:solidFill>
                  <a:srgbClr val="6D9EEB"/>
                </a:solidFill>
              </a:defRPr>
            </a:lvl6pPr>
            <a:lvl7pPr lvl="6" algn="l">
              <a:lnSpc>
                <a:spcPct val="100000"/>
              </a:lnSpc>
              <a:spcBef>
                <a:spcPts val="0"/>
              </a:spcBef>
              <a:spcAft>
                <a:spcPts val="0"/>
              </a:spcAft>
              <a:buClr>
                <a:srgbClr val="6D9EEB"/>
              </a:buClr>
              <a:buSzPts val="3000"/>
              <a:buNone/>
              <a:defRPr sz="3000">
                <a:solidFill>
                  <a:srgbClr val="6D9EEB"/>
                </a:solidFill>
              </a:defRPr>
            </a:lvl7pPr>
            <a:lvl8pPr lvl="7" algn="l">
              <a:lnSpc>
                <a:spcPct val="100000"/>
              </a:lnSpc>
              <a:spcBef>
                <a:spcPts val="0"/>
              </a:spcBef>
              <a:spcAft>
                <a:spcPts val="0"/>
              </a:spcAft>
              <a:buClr>
                <a:srgbClr val="6D9EEB"/>
              </a:buClr>
              <a:buSzPts val="3000"/>
              <a:buNone/>
              <a:defRPr sz="3000">
                <a:solidFill>
                  <a:srgbClr val="6D9EEB"/>
                </a:solidFill>
              </a:defRPr>
            </a:lvl8pPr>
            <a:lvl9pPr lvl="8" algn="l">
              <a:lnSpc>
                <a:spcPct val="100000"/>
              </a:lnSpc>
              <a:spcBef>
                <a:spcPts val="0"/>
              </a:spcBef>
              <a:spcAft>
                <a:spcPts val="0"/>
              </a:spcAft>
              <a:buClr>
                <a:srgbClr val="6D9EEB"/>
              </a:buClr>
              <a:buSzPts val="3000"/>
              <a:buNone/>
              <a:defRPr sz="3000">
                <a:solidFill>
                  <a:srgbClr val="6D9EEB"/>
                </a:solidFill>
              </a:defRPr>
            </a:lvl9pPr>
          </a:lstStyle>
          <a:p>
            <a:endParaRPr/>
          </a:p>
        </p:txBody>
      </p:sp>
      <p:sp>
        <p:nvSpPr>
          <p:cNvPr id="212" name="Google Shape;212;p17"/>
          <p:cNvSpPr txBox="1">
            <a:spLocks noGrp="1"/>
          </p:cNvSpPr>
          <p:nvPr>
            <p:ph type="sldNum" idx="12"/>
          </p:nvPr>
        </p:nvSpPr>
        <p:spPr>
          <a:xfrm>
            <a:off x="8529670" y="32126"/>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3"/>
        <p:cNvGrpSpPr/>
        <p:nvPr/>
      </p:nvGrpSpPr>
      <p:grpSpPr>
        <a:xfrm>
          <a:off x="0" y="0"/>
          <a:ext cx="0" cy="0"/>
          <a:chOff x="0" y="0"/>
          <a:chExt cx="0" cy="0"/>
        </a:xfrm>
      </p:grpSpPr>
      <p:sp>
        <p:nvSpPr>
          <p:cNvPr id="214" name="Google Shape;214;p18"/>
          <p:cNvSpPr/>
          <p:nvPr/>
        </p:nvSpPr>
        <p:spPr>
          <a:xfrm>
            <a:off x="-75" y="4557900"/>
            <a:ext cx="9144000" cy="585600"/>
          </a:xfrm>
          <a:prstGeom prst="rect">
            <a:avLst/>
          </a:prstGeom>
          <a:solidFill>
            <a:srgbClr val="B6D7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18"/>
          <p:cNvSpPr/>
          <p:nvPr/>
        </p:nvSpPr>
        <p:spPr>
          <a:xfrm>
            <a:off x="428433" y="888182"/>
            <a:ext cx="7165225" cy="3994205"/>
          </a:xfrm>
          <a:custGeom>
            <a:avLst/>
            <a:gdLst/>
            <a:ahLst/>
            <a:cxnLst/>
            <a:rect l="l" t="t" r="r" b="b"/>
            <a:pathLst>
              <a:path w="286609" h="181658" extrusionOk="0">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6470"/>
            </a:srgbClr>
          </a:solidFill>
          <a:ln>
            <a:noFill/>
          </a:ln>
        </p:spPr>
      </p:sp>
      <p:sp>
        <p:nvSpPr>
          <p:cNvPr id="216" name="Google Shape;216;p18"/>
          <p:cNvSpPr/>
          <p:nvPr/>
        </p:nvSpPr>
        <p:spPr>
          <a:xfrm>
            <a:off x="388375" y="852950"/>
            <a:ext cx="7165225" cy="3994205"/>
          </a:xfrm>
          <a:custGeom>
            <a:avLst/>
            <a:gdLst/>
            <a:ahLst/>
            <a:cxnLst/>
            <a:rect l="l" t="t" r="r" b="b"/>
            <a:pathLst>
              <a:path w="286609" h="181658" extrusionOk="0">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sp>
        <p:nvSpPr>
          <p:cNvPr id="217" name="Google Shape;217;p18"/>
          <p:cNvSpPr txBox="1">
            <a:spLocks noGrp="1"/>
          </p:cNvSpPr>
          <p:nvPr>
            <p:ph type="title"/>
          </p:nvPr>
        </p:nvSpPr>
        <p:spPr>
          <a:xfrm>
            <a:off x="388375" y="0"/>
            <a:ext cx="6923400" cy="852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
        <p:nvSpPr>
          <p:cNvPr id="218" name="Google Shape;218;p18"/>
          <p:cNvSpPr txBox="1">
            <a:spLocks noGrp="1"/>
          </p:cNvSpPr>
          <p:nvPr>
            <p:ph type="body" idx="1"/>
          </p:nvPr>
        </p:nvSpPr>
        <p:spPr>
          <a:xfrm>
            <a:off x="582200" y="1040900"/>
            <a:ext cx="6525300" cy="3643200"/>
          </a:xfrm>
          <a:prstGeom prst="rect">
            <a:avLst/>
          </a:prstGeom>
          <a:noFill/>
          <a:ln>
            <a:noFill/>
          </a:ln>
        </p:spPr>
        <p:txBody>
          <a:bodyPr spcFirstLastPara="1" wrap="square" lIns="91425" tIns="91425" rIns="91425" bIns="91425" anchor="t" anchorCtr="0">
            <a:noAutofit/>
          </a:bodyPr>
          <a:lstStyle>
            <a:lvl1pPr marL="457200" lvl="0" indent="-419100" algn="l">
              <a:lnSpc>
                <a:spcPct val="100000"/>
              </a:lnSpc>
              <a:spcBef>
                <a:spcPts val="600"/>
              </a:spcBef>
              <a:spcAft>
                <a:spcPts val="0"/>
              </a:spcAft>
              <a:buSzPts val="3000"/>
              <a:buChar char="●"/>
              <a:defRPr/>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grpSp>
        <p:nvGrpSpPr>
          <p:cNvPr id="219" name="Google Shape;219;p18"/>
          <p:cNvGrpSpPr/>
          <p:nvPr/>
        </p:nvGrpSpPr>
        <p:grpSpPr>
          <a:xfrm>
            <a:off x="7522239" y="3425970"/>
            <a:ext cx="1194510" cy="1523626"/>
            <a:chOff x="1300163" y="3487738"/>
            <a:chExt cx="1549500" cy="1976425"/>
          </a:xfrm>
        </p:grpSpPr>
        <p:sp>
          <p:nvSpPr>
            <p:cNvPr id="220" name="Google Shape;220;p18"/>
            <p:cNvSpPr/>
            <p:nvPr/>
          </p:nvSpPr>
          <p:spPr>
            <a:xfrm>
              <a:off x="2674938" y="3643313"/>
              <a:ext cx="52500" cy="38100"/>
            </a:xfrm>
            <a:custGeom>
              <a:avLst/>
              <a:gdLst/>
              <a:ahLst/>
              <a:cxnLst/>
              <a:rect l="l" t="t" r="r" b="b"/>
              <a:pathLst>
                <a:path w="120000" h="120000" extrusionOk="0">
                  <a:moveTo>
                    <a:pt x="60000" y="60000"/>
                  </a:moveTo>
                  <a:cubicBezTo>
                    <a:pt x="75000" y="80000"/>
                    <a:pt x="105000" y="100000"/>
                    <a:pt x="120000" y="120000"/>
                  </a:cubicBezTo>
                  <a:cubicBezTo>
                    <a:pt x="75000" y="80000"/>
                    <a:pt x="0" y="0"/>
                    <a:pt x="60000" y="6000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1" name="Google Shape;221;p18"/>
            <p:cNvSpPr/>
            <p:nvPr/>
          </p:nvSpPr>
          <p:spPr>
            <a:xfrm>
              <a:off x="2727325" y="3681413"/>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2" name="Google Shape;222;p18"/>
            <p:cNvSpPr/>
            <p:nvPr/>
          </p:nvSpPr>
          <p:spPr>
            <a:xfrm>
              <a:off x="2727325" y="3681413"/>
              <a:ext cx="12600" cy="6300"/>
            </a:xfrm>
            <a:custGeom>
              <a:avLst/>
              <a:gdLst/>
              <a:ahLst/>
              <a:cxnLst/>
              <a:rect l="l" t="t" r="r" b="b"/>
              <a:pathLst>
                <a:path w="120000" h="120000" extrusionOk="0">
                  <a:moveTo>
                    <a:pt x="0" y="0"/>
                  </a:moveTo>
                  <a:cubicBezTo>
                    <a:pt x="120000" y="120000"/>
                    <a:pt x="60000" y="120000"/>
                    <a:pt x="0" y="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3" name="Google Shape;223;p18"/>
            <p:cNvSpPr/>
            <p:nvPr/>
          </p:nvSpPr>
          <p:spPr>
            <a:xfrm>
              <a:off x="1300163" y="3487738"/>
              <a:ext cx="1549500" cy="1917600"/>
            </a:xfrm>
            <a:custGeom>
              <a:avLst/>
              <a:gdLst/>
              <a:ahLst/>
              <a:cxnLst/>
              <a:rect l="l" t="t" r="r" b="b"/>
              <a:pathLst>
                <a:path w="120000" h="120000" extrusionOk="0">
                  <a:moveTo>
                    <a:pt x="108500" y="10945"/>
                  </a:moveTo>
                  <a:cubicBezTo>
                    <a:pt x="103000" y="7297"/>
                    <a:pt x="95500" y="5270"/>
                    <a:pt x="89000" y="6891"/>
                  </a:cubicBezTo>
                  <a:cubicBezTo>
                    <a:pt x="85500" y="7702"/>
                    <a:pt x="83000" y="8918"/>
                    <a:pt x="81000" y="10945"/>
                  </a:cubicBezTo>
                  <a:cubicBezTo>
                    <a:pt x="79500" y="11756"/>
                    <a:pt x="79000" y="13378"/>
                    <a:pt x="78000" y="13783"/>
                  </a:cubicBezTo>
                  <a:cubicBezTo>
                    <a:pt x="77000" y="14189"/>
                    <a:pt x="77000" y="14594"/>
                    <a:pt x="77000" y="14594"/>
                  </a:cubicBezTo>
                  <a:cubicBezTo>
                    <a:pt x="77000" y="14594"/>
                    <a:pt x="76500" y="14594"/>
                    <a:pt x="76000" y="14594"/>
                  </a:cubicBezTo>
                  <a:cubicBezTo>
                    <a:pt x="75000" y="14189"/>
                    <a:pt x="74000" y="13783"/>
                    <a:pt x="73000" y="13378"/>
                  </a:cubicBezTo>
                  <a:cubicBezTo>
                    <a:pt x="66000" y="11756"/>
                    <a:pt x="59000" y="11351"/>
                    <a:pt x="51500" y="12567"/>
                  </a:cubicBezTo>
                  <a:cubicBezTo>
                    <a:pt x="50500" y="12972"/>
                    <a:pt x="49000" y="13378"/>
                    <a:pt x="48000" y="13378"/>
                  </a:cubicBezTo>
                  <a:cubicBezTo>
                    <a:pt x="46500" y="14189"/>
                    <a:pt x="47000" y="14189"/>
                    <a:pt x="45500" y="12972"/>
                  </a:cubicBezTo>
                  <a:cubicBezTo>
                    <a:pt x="43500" y="11351"/>
                    <a:pt x="42500" y="9324"/>
                    <a:pt x="40500" y="7702"/>
                  </a:cubicBezTo>
                  <a:cubicBezTo>
                    <a:pt x="29000" y="0"/>
                    <a:pt x="14000" y="7702"/>
                    <a:pt x="7500" y="16216"/>
                  </a:cubicBezTo>
                  <a:cubicBezTo>
                    <a:pt x="0" y="26756"/>
                    <a:pt x="6500" y="38918"/>
                    <a:pt x="20500" y="42567"/>
                  </a:cubicBezTo>
                  <a:cubicBezTo>
                    <a:pt x="21500" y="42972"/>
                    <a:pt x="22000" y="42567"/>
                    <a:pt x="22000" y="43378"/>
                  </a:cubicBezTo>
                  <a:cubicBezTo>
                    <a:pt x="22500" y="44189"/>
                    <a:pt x="21500" y="45405"/>
                    <a:pt x="21500" y="46216"/>
                  </a:cubicBezTo>
                  <a:cubicBezTo>
                    <a:pt x="21500" y="47837"/>
                    <a:pt x="21000" y="49459"/>
                    <a:pt x="21500" y="51081"/>
                  </a:cubicBezTo>
                  <a:cubicBezTo>
                    <a:pt x="22000" y="54324"/>
                    <a:pt x="23000" y="57162"/>
                    <a:pt x="25000" y="60000"/>
                  </a:cubicBezTo>
                  <a:cubicBezTo>
                    <a:pt x="27500" y="64864"/>
                    <a:pt x="32000" y="68513"/>
                    <a:pt x="37500" y="70945"/>
                  </a:cubicBezTo>
                  <a:cubicBezTo>
                    <a:pt x="28000" y="78648"/>
                    <a:pt x="21000" y="91216"/>
                    <a:pt x="27000" y="101756"/>
                  </a:cubicBezTo>
                  <a:cubicBezTo>
                    <a:pt x="28000" y="103378"/>
                    <a:pt x="29500" y="105000"/>
                    <a:pt x="31000" y="106621"/>
                  </a:cubicBezTo>
                  <a:cubicBezTo>
                    <a:pt x="32000" y="107837"/>
                    <a:pt x="32000" y="107837"/>
                    <a:pt x="30500" y="109054"/>
                  </a:cubicBezTo>
                  <a:cubicBezTo>
                    <a:pt x="29500" y="110270"/>
                    <a:pt x="28500" y="111891"/>
                    <a:pt x="28000" y="113513"/>
                  </a:cubicBezTo>
                  <a:cubicBezTo>
                    <a:pt x="27000" y="118378"/>
                    <a:pt x="34000" y="119594"/>
                    <a:pt x="39000" y="119189"/>
                  </a:cubicBezTo>
                  <a:cubicBezTo>
                    <a:pt x="42000" y="119189"/>
                    <a:pt x="45500" y="117972"/>
                    <a:pt x="48000" y="116351"/>
                  </a:cubicBezTo>
                  <a:cubicBezTo>
                    <a:pt x="49000" y="115945"/>
                    <a:pt x="50000" y="115135"/>
                    <a:pt x="50500" y="114324"/>
                  </a:cubicBezTo>
                  <a:cubicBezTo>
                    <a:pt x="52000" y="113108"/>
                    <a:pt x="53000" y="113108"/>
                    <a:pt x="55500" y="113108"/>
                  </a:cubicBezTo>
                  <a:cubicBezTo>
                    <a:pt x="59000" y="112702"/>
                    <a:pt x="62000" y="112297"/>
                    <a:pt x="65500" y="112702"/>
                  </a:cubicBezTo>
                  <a:cubicBezTo>
                    <a:pt x="68500" y="112702"/>
                    <a:pt x="69500" y="115135"/>
                    <a:pt x="72500" y="116351"/>
                  </a:cubicBezTo>
                  <a:cubicBezTo>
                    <a:pt x="77000" y="118783"/>
                    <a:pt x="84500" y="120000"/>
                    <a:pt x="89500" y="117567"/>
                  </a:cubicBezTo>
                  <a:cubicBezTo>
                    <a:pt x="92000" y="116351"/>
                    <a:pt x="92500" y="114324"/>
                    <a:pt x="91500" y="111891"/>
                  </a:cubicBezTo>
                  <a:cubicBezTo>
                    <a:pt x="91000" y="110675"/>
                    <a:pt x="90000" y="109864"/>
                    <a:pt x="89000" y="108648"/>
                  </a:cubicBezTo>
                  <a:cubicBezTo>
                    <a:pt x="88500" y="108648"/>
                    <a:pt x="87500" y="107837"/>
                    <a:pt x="87500" y="107432"/>
                  </a:cubicBezTo>
                  <a:cubicBezTo>
                    <a:pt x="87500" y="107027"/>
                    <a:pt x="89500" y="105405"/>
                    <a:pt x="89500" y="105000"/>
                  </a:cubicBezTo>
                  <a:cubicBezTo>
                    <a:pt x="94000" y="99729"/>
                    <a:pt x="96500" y="94054"/>
                    <a:pt x="94500" y="87567"/>
                  </a:cubicBezTo>
                  <a:cubicBezTo>
                    <a:pt x="93000" y="81891"/>
                    <a:pt x="89500" y="75810"/>
                    <a:pt x="84000" y="71351"/>
                  </a:cubicBezTo>
                  <a:cubicBezTo>
                    <a:pt x="90500" y="68513"/>
                    <a:pt x="96500" y="64054"/>
                    <a:pt x="99000" y="57972"/>
                  </a:cubicBezTo>
                  <a:cubicBezTo>
                    <a:pt x="100000" y="55135"/>
                    <a:pt x="101000" y="51891"/>
                    <a:pt x="100500" y="49054"/>
                  </a:cubicBezTo>
                  <a:cubicBezTo>
                    <a:pt x="100500" y="48243"/>
                    <a:pt x="100500" y="47432"/>
                    <a:pt x="100000" y="46621"/>
                  </a:cubicBezTo>
                  <a:cubicBezTo>
                    <a:pt x="100000" y="45000"/>
                    <a:pt x="99500" y="45405"/>
                    <a:pt x="101000" y="44594"/>
                  </a:cubicBezTo>
                  <a:cubicBezTo>
                    <a:pt x="102500" y="43783"/>
                    <a:pt x="105000" y="43378"/>
                    <a:pt x="107000" y="42567"/>
                  </a:cubicBezTo>
                  <a:cubicBezTo>
                    <a:pt x="113500" y="39324"/>
                    <a:pt x="119000" y="34054"/>
                    <a:pt x="119500" y="27972"/>
                  </a:cubicBezTo>
                  <a:cubicBezTo>
                    <a:pt x="120000" y="21081"/>
                    <a:pt x="115000" y="15000"/>
                    <a:pt x="108500" y="10945"/>
                  </a:cubicBezTo>
                  <a:close/>
                </a:path>
              </a:pathLst>
            </a:custGeom>
            <a:solidFill>
              <a:srgbClr val="E6C3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4" name="Google Shape;224;p18"/>
            <p:cNvSpPr/>
            <p:nvPr/>
          </p:nvSpPr>
          <p:spPr>
            <a:xfrm>
              <a:off x="1693863" y="4699001"/>
              <a:ext cx="742800" cy="512700"/>
            </a:xfrm>
            <a:custGeom>
              <a:avLst/>
              <a:gdLst/>
              <a:ahLst/>
              <a:cxnLst/>
              <a:rect l="l" t="t" r="r" b="b"/>
              <a:pathLst>
                <a:path w="120000" h="120000" extrusionOk="0">
                  <a:moveTo>
                    <a:pt x="29217" y="21265"/>
                  </a:moveTo>
                  <a:cubicBezTo>
                    <a:pt x="29217" y="21265"/>
                    <a:pt x="36521" y="7594"/>
                    <a:pt x="46956" y="7594"/>
                  </a:cubicBezTo>
                  <a:cubicBezTo>
                    <a:pt x="57391" y="9113"/>
                    <a:pt x="90782" y="0"/>
                    <a:pt x="92869" y="22784"/>
                  </a:cubicBezTo>
                  <a:cubicBezTo>
                    <a:pt x="92869" y="22784"/>
                    <a:pt x="80347" y="44050"/>
                    <a:pt x="85565" y="50126"/>
                  </a:cubicBezTo>
                  <a:cubicBezTo>
                    <a:pt x="90782" y="56202"/>
                    <a:pt x="102260" y="53164"/>
                    <a:pt x="106434" y="47088"/>
                  </a:cubicBezTo>
                  <a:cubicBezTo>
                    <a:pt x="110608" y="41012"/>
                    <a:pt x="120000" y="110886"/>
                    <a:pt x="59478" y="115443"/>
                  </a:cubicBezTo>
                  <a:cubicBezTo>
                    <a:pt x="0" y="120000"/>
                    <a:pt x="14608" y="45569"/>
                    <a:pt x="14608" y="45569"/>
                  </a:cubicBezTo>
                  <a:cubicBezTo>
                    <a:pt x="14608" y="45569"/>
                    <a:pt x="30260" y="62278"/>
                    <a:pt x="37565" y="50126"/>
                  </a:cubicBezTo>
                  <a:cubicBezTo>
                    <a:pt x="39652" y="44050"/>
                    <a:pt x="29217" y="21265"/>
                    <a:pt x="29217" y="2126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5" name="Google Shape;225;p18"/>
            <p:cNvSpPr/>
            <p:nvPr/>
          </p:nvSpPr>
          <p:spPr>
            <a:xfrm>
              <a:off x="1700213" y="4303713"/>
              <a:ext cx="742800" cy="357300"/>
            </a:xfrm>
            <a:custGeom>
              <a:avLst/>
              <a:gdLst/>
              <a:ahLst/>
              <a:cxnLst/>
              <a:rect l="l" t="t" r="r" b="b"/>
              <a:pathLst>
                <a:path w="120000" h="120000" extrusionOk="0">
                  <a:moveTo>
                    <a:pt x="97043" y="15272"/>
                  </a:moveTo>
                  <a:cubicBezTo>
                    <a:pt x="87652" y="10909"/>
                    <a:pt x="75130" y="6545"/>
                    <a:pt x="69913" y="30545"/>
                  </a:cubicBezTo>
                  <a:cubicBezTo>
                    <a:pt x="64695" y="54545"/>
                    <a:pt x="56347" y="34909"/>
                    <a:pt x="56347" y="34909"/>
                  </a:cubicBezTo>
                  <a:cubicBezTo>
                    <a:pt x="52173" y="43636"/>
                    <a:pt x="44869" y="37090"/>
                    <a:pt x="41739" y="24000"/>
                  </a:cubicBezTo>
                  <a:cubicBezTo>
                    <a:pt x="39652" y="13090"/>
                    <a:pt x="33391" y="8727"/>
                    <a:pt x="24000" y="2181"/>
                  </a:cubicBezTo>
                  <a:cubicBezTo>
                    <a:pt x="17739" y="0"/>
                    <a:pt x="13565" y="2181"/>
                    <a:pt x="9391" y="8727"/>
                  </a:cubicBezTo>
                  <a:cubicBezTo>
                    <a:pt x="8347" y="10909"/>
                    <a:pt x="7304" y="13090"/>
                    <a:pt x="6260" y="15272"/>
                  </a:cubicBezTo>
                  <a:cubicBezTo>
                    <a:pt x="0" y="30545"/>
                    <a:pt x="0" y="50181"/>
                    <a:pt x="0" y="61090"/>
                  </a:cubicBezTo>
                  <a:cubicBezTo>
                    <a:pt x="13565" y="98181"/>
                    <a:pt x="36521" y="120000"/>
                    <a:pt x="62608" y="120000"/>
                  </a:cubicBezTo>
                  <a:cubicBezTo>
                    <a:pt x="63652" y="120000"/>
                    <a:pt x="64695" y="120000"/>
                    <a:pt x="65739" y="120000"/>
                  </a:cubicBezTo>
                  <a:cubicBezTo>
                    <a:pt x="80347" y="117818"/>
                    <a:pt x="93913" y="111272"/>
                    <a:pt x="106434" y="96000"/>
                  </a:cubicBezTo>
                  <a:cubicBezTo>
                    <a:pt x="110608" y="91636"/>
                    <a:pt x="113739" y="87272"/>
                    <a:pt x="116869" y="82909"/>
                  </a:cubicBezTo>
                  <a:cubicBezTo>
                    <a:pt x="120000" y="58909"/>
                    <a:pt x="105391" y="19636"/>
                    <a:pt x="97043" y="15272"/>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6" name="Google Shape;226;p18"/>
            <p:cNvSpPr/>
            <p:nvPr/>
          </p:nvSpPr>
          <p:spPr>
            <a:xfrm>
              <a:off x="1649413" y="5224463"/>
              <a:ext cx="838200" cy="239700"/>
            </a:xfrm>
            <a:custGeom>
              <a:avLst/>
              <a:gdLst/>
              <a:ahLst/>
              <a:cxnLst/>
              <a:rect l="l" t="t" r="r" b="b"/>
              <a:pathLst>
                <a:path w="120000" h="120000" extrusionOk="0">
                  <a:moveTo>
                    <a:pt x="108923" y="16216"/>
                  </a:moveTo>
                  <a:cubicBezTo>
                    <a:pt x="108923" y="16216"/>
                    <a:pt x="108923" y="16216"/>
                    <a:pt x="108923" y="16216"/>
                  </a:cubicBezTo>
                  <a:cubicBezTo>
                    <a:pt x="108923" y="16216"/>
                    <a:pt x="108923" y="16216"/>
                    <a:pt x="108923" y="16216"/>
                  </a:cubicBezTo>
                  <a:cubicBezTo>
                    <a:pt x="110769" y="22702"/>
                    <a:pt x="114461" y="35675"/>
                    <a:pt x="113538" y="45405"/>
                  </a:cubicBezTo>
                  <a:cubicBezTo>
                    <a:pt x="112615" y="55135"/>
                    <a:pt x="107076" y="58378"/>
                    <a:pt x="104307" y="58378"/>
                  </a:cubicBezTo>
                  <a:cubicBezTo>
                    <a:pt x="104307" y="58378"/>
                    <a:pt x="104307" y="58378"/>
                    <a:pt x="104307" y="58378"/>
                  </a:cubicBezTo>
                  <a:cubicBezTo>
                    <a:pt x="103384" y="58378"/>
                    <a:pt x="103384" y="58378"/>
                    <a:pt x="102461" y="58378"/>
                  </a:cubicBezTo>
                  <a:cubicBezTo>
                    <a:pt x="95076" y="58378"/>
                    <a:pt x="86769" y="45405"/>
                    <a:pt x="82153" y="29189"/>
                  </a:cubicBezTo>
                  <a:cubicBezTo>
                    <a:pt x="82153" y="25945"/>
                    <a:pt x="82153" y="25945"/>
                    <a:pt x="82153" y="25945"/>
                  </a:cubicBezTo>
                  <a:cubicBezTo>
                    <a:pt x="82153" y="22702"/>
                    <a:pt x="82153" y="22702"/>
                    <a:pt x="83076" y="22702"/>
                  </a:cubicBezTo>
                  <a:cubicBezTo>
                    <a:pt x="83076" y="22702"/>
                    <a:pt x="83076" y="22702"/>
                    <a:pt x="83076" y="22702"/>
                  </a:cubicBezTo>
                  <a:cubicBezTo>
                    <a:pt x="84000" y="22702"/>
                    <a:pt x="84923" y="22702"/>
                    <a:pt x="85846" y="22702"/>
                  </a:cubicBezTo>
                  <a:cubicBezTo>
                    <a:pt x="89538" y="22702"/>
                    <a:pt x="91384" y="22702"/>
                    <a:pt x="93230" y="16216"/>
                  </a:cubicBezTo>
                  <a:cubicBezTo>
                    <a:pt x="93230" y="12972"/>
                    <a:pt x="93230" y="12972"/>
                    <a:pt x="93230" y="12972"/>
                  </a:cubicBezTo>
                  <a:cubicBezTo>
                    <a:pt x="93230" y="12972"/>
                    <a:pt x="93230" y="9729"/>
                    <a:pt x="91384" y="9729"/>
                  </a:cubicBezTo>
                  <a:cubicBezTo>
                    <a:pt x="89538" y="9729"/>
                    <a:pt x="86769" y="12972"/>
                    <a:pt x="84923" y="12972"/>
                  </a:cubicBezTo>
                  <a:cubicBezTo>
                    <a:pt x="84000" y="12972"/>
                    <a:pt x="84000" y="12972"/>
                    <a:pt x="83076" y="12972"/>
                  </a:cubicBezTo>
                  <a:cubicBezTo>
                    <a:pt x="81230" y="12972"/>
                    <a:pt x="78461" y="12972"/>
                    <a:pt x="75692" y="9729"/>
                  </a:cubicBezTo>
                  <a:cubicBezTo>
                    <a:pt x="74769" y="9729"/>
                    <a:pt x="74769" y="9729"/>
                    <a:pt x="74769" y="9729"/>
                  </a:cubicBezTo>
                  <a:cubicBezTo>
                    <a:pt x="72000" y="9729"/>
                    <a:pt x="69230" y="6486"/>
                    <a:pt x="66461" y="6486"/>
                  </a:cubicBezTo>
                  <a:cubicBezTo>
                    <a:pt x="65538" y="6486"/>
                    <a:pt x="64615" y="6486"/>
                    <a:pt x="63692" y="6486"/>
                  </a:cubicBezTo>
                  <a:cubicBezTo>
                    <a:pt x="58153" y="6486"/>
                    <a:pt x="52615" y="9729"/>
                    <a:pt x="48000" y="9729"/>
                  </a:cubicBezTo>
                  <a:cubicBezTo>
                    <a:pt x="47076" y="12972"/>
                    <a:pt x="47076" y="12972"/>
                    <a:pt x="47076" y="12972"/>
                  </a:cubicBezTo>
                  <a:cubicBezTo>
                    <a:pt x="44307" y="12972"/>
                    <a:pt x="41538" y="12972"/>
                    <a:pt x="38769" y="12972"/>
                  </a:cubicBezTo>
                  <a:cubicBezTo>
                    <a:pt x="37846" y="12972"/>
                    <a:pt x="37846" y="12972"/>
                    <a:pt x="37846" y="12972"/>
                  </a:cubicBezTo>
                  <a:cubicBezTo>
                    <a:pt x="36923" y="12972"/>
                    <a:pt x="35076" y="12972"/>
                    <a:pt x="34153" y="12972"/>
                  </a:cubicBezTo>
                  <a:cubicBezTo>
                    <a:pt x="33230" y="12972"/>
                    <a:pt x="32307" y="9729"/>
                    <a:pt x="31384" y="9729"/>
                  </a:cubicBezTo>
                  <a:cubicBezTo>
                    <a:pt x="31384" y="9729"/>
                    <a:pt x="31384" y="9729"/>
                    <a:pt x="30461" y="9729"/>
                  </a:cubicBezTo>
                  <a:cubicBezTo>
                    <a:pt x="30461" y="12972"/>
                    <a:pt x="29538" y="12972"/>
                    <a:pt x="29538" y="16216"/>
                  </a:cubicBezTo>
                  <a:cubicBezTo>
                    <a:pt x="29538" y="16216"/>
                    <a:pt x="30461" y="19459"/>
                    <a:pt x="30461" y="19459"/>
                  </a:cubicBezTo>
                  <a:cubicBezTo>
                    <a:pt x="33230" y="22702"/>
                    <a:pt x="35076" y="22702"/>
                    <a:pt x="37846" y="22702"/>
                  </a:cubicBezTo>
                  <a:cubicBezTo>
                    <a:pt x="38769" y="22702"/>
                    <a:pt x="38769" y="25945"/>
                    <a:pt x="38769" y="25945"/>
                  </a:cubicBezTo>
                  <a:cubicBezTo>
                    <a:pt x="38769" y="25945"/>
                    <a:pt x="38769" y="29189"/>
                    <a:pt x="38769" y="29189"/>
                  </a:cubicBezTo>
                  <a:cubicBezTo>
                    <a:pt x="38769" y="32432"/>
                    <a:pt x="38769" y="32432"/>
                    <a:pt x="38769" y="32432"/>
                  </a:cubicBezTo>
                  <a:cubicBezTo>
                    <a:pt x="37846" y="32432"/>
                    <a:pt x="37846" y="35675"/>
                    <a:pt x="36923" y="35675"/>
                  </a:cubicBezTo>
                  <a:cubicBezTo>
                    <a:pt x="32307" y="51891"/>
                    <a:pt x="26769" y="61621"/>
                    <a:pt x="21230" y="61621"/>
                  </a:cubicBezTo>
                  <a:cubicBezTo>
                    <a:pt x="19384" y="61621"/>
                    <a:pt x="18461" y="64864"/>
                    <a:pt x="17538" y="64864"/>
                  </a:cubicBezTo>
                  <a:cubicBezTo>
                    <a:pt x="13846" y="64864"/>
                    <a:pt x="11076" y="61621"/>
                    <a:pt x="9230" y="55135"/>
                  </a:cubicBezTo>
                  <a:cubicBezTo>
                    <a:pt x="8307" y="51891"/>
                    <a:pt x="7384" y="48648"/>
                    <a:pt x="8307" y="42162"/>
                  </a:cubicBezTo>
                  <a:cubicBezTo>
                    <a:pt x="8307" y="35675"/>
                    <a:pt x="10153" y="25945"/>
                    <a:pt x="11076" y="22702"/>
                  </a:cubicBezTo>
                  <a:cubicBezTo>
                    <a:pt x="12000" y="19459"/>
                    <a:pt x="12923" y="16216"/>
                    <a:pt x="14769" y="9729"/>
                  </a:cubicBezTo>
                  <a:cubicBezTo>
                    <a:pt x="15692" y="6486"/>
                    <a:pt x="16615" y="3243"/>
                    <a:pt x="17538" y="0"/>
                  </a:cubicBezTo>
                  <a:cubicBezTo>
                    <a:pt x="9230" y="9729"/>
                    <a:pt x="3692" y="29189"/>
                    <a:pt x="0" y="58378"/>
                  </a:cubicBezTo>
                  <a:cubicBezTo>
                    <a:pt x="0" y="58378"/>
                    <a:pt x="7384" y="120000"/>
                    <a:pt x="33230" y="81081"/>
                  </a:cubicBezTo>
                  <a:cubicBezTo>
                    <a:pt x="58153" y="45405"/>
                    <a:pt x="75692" y="64864"/>
                    <a:pt x="84000" y="74594"/>
                  </a:cubicBezTo>
                  <a:cubicBezTo>
                    <a:pt x="91384" y="84324"/>
                    <a:pt x="118153" y="110270"/>
                    <a:pt x="120000" y="55135"/>
                  </a:cubicBezTo>
                  <a:cubicBezTo>
                    <a:pt x="120000" y="35675"/>
                    <a:pt x="115384" y="22702"/>
                    <a:pt x="108923" y="16216"/>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7" name="Google Shape;227;p18"/>
            <p:cNvSpPr/>
            <p:nvPr/>
          </p:nvSpPr>
          <p:spPr>
            <a:xfrm>
              <a:off x="1636713" y="4316413"/>
              <a:ext cx="928800" cy="350700"/>
            </a:xfrm>
            <a:custGeom>
              <a:avLst/>
              <a:gdLst/>
              <a:ahLst/>
              <a:cxnLst/>
              <a:rect l="l" t="t" r="r" b="b"/>
              <a:pathLst>
                <a:path w="120000" h="120000" extrusionOk="0">
                  <a:moveTo>
                    <a:pt x="115833" y="6666"/>
                  </a:moveTo>
                  <a:cubicBezTo>
                    <a:pt x="111666" y="40000"/>
                    <a:pt x="103333" y="64444"/>
                    <a:pt x="91666" y="80000"/>
                  </a:cubicBezTo>
                  <a:cubicBezTo>
                    <a:pt x="80833" y="93333"/>
                    <a:pt x="68333" y="95555"/>
                    <a:pt x="56666" y="93333"/>
                  </a:cubicBezTo>
                  <a:cubicBezTo>
                    <a:pt x="34166" y="91111"/>
                    <a:pt x="12500" y="73333"/>
                    <a:pt x="833" y="17777"/>
                  </a:cubicBezTo>
                  <a:cubicBezTo>
                    <a:pt x="833" y="17777"/>
                    <a:pt x="0" y="17777"/>
                    <a:pt x="0" y="20000"/>
                  </a:cubicBezTo>
                  <a:cubicBezTo>
                    <a:pt x="3333" y="48888"/>
                    <a:pt x="10833" y="71111"/>
                    <a:pt x="20833" y="88888"/>
                  </a:cubicBezTo>
                  <a:cubicBezTo>
                    <a:pt x="25833" y="97777"/>
                    <a:pt x="31666" y="104444"/>
                    <a:pt x="38333" y="106666"/>
                  </a:cubicBezTo>
                  <a:cubicBezTo>
                    <a:pt x="38333" y="108888"/>
                    <a:pt x="38333" y="108888"/>
                    <a:pt x="38333" y="108888"/>
                  </a:cubicBezTo>
                  <a:cubicBezTo>
                    <a:pt x="42500" y="115555"/>
                    <a:pt x="47500" y="115555"/>
                    <a:pt x="52500" y="117777"/>
                  </a:cubicBezTo>
                  <a:cubicBezTo>
                    <a:pt x="55833" y="117777"/>
                    <a:pt x="60833" y="120000"/>
                    <a:pt x="65000" y="115555"/>
                  </a:cubicBezTo>
                  <a:cubicBezTo>
                    <a:pt x="75833" y="115555"/>
                    <a:pt x="86666" y="108888"/>
                    <a:pt x="96666" y="93333"/>
                  </a:cubicBezTo>
                  <a:cubicBezTo>
                    <a:pt x="107500" y="77777"/>
                    <a:pt x="117500" y="42222"/>
                    <a:pt x="120000" y="8888"/>
                  </a:cubicBezTo>
                  <a:cubicBezTo>
                    <a:pt x="120000" y="2222"/>
                    <a:pt x="116666" y="0"/>
                    <a:pt x="115833" y="6666"/>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8" name="Google Shape;228;p18"/>
            <p:cNvSpPr/>
            <p:nvPr/>
          </p:nvSpPr>
          <p:spPr>
            <a:xfrm>
              <a:off x="2390775" y="3694113"/>
              <a:ext cx="349200" cy="395400"/>
            </a:xfrm>
            <a:custGeom>
              <a:avLst/>
              <a:gdLst/>
              <a:ahLst/>
              <a:cxnLst/>
              <a:rect l="l" t="t" r="r" b="b"/>
              <a:pathLst>
                <a:path w="120000" h="120000" extrusionOk="0">
                  <a:moveTo>
                    <a:pt x="0" y="41311"/>
                  </a:moveTo>
                  <a:cubicBezTo>
                    <a:pt x="0" y="41311"/>
                    <a:pt x="35555" y="80655"/>
                    <a:pt x="42222" y="120000"/>
                  </a:cubicBezTo>
                  <a:cubicBezTo>
                    <a:pt x="42222" y="120000"/>
                    <a:pt x="120000" y="102295"/>
                    <a:pt x="93333" y="51147"/>
                  </a:cubicBezTo>
                  <a:cubicBezTo>
                    <a:pt x="66666" y="0"/>
                    <a:pt x="6666" y="9836"/>
                    <a:pt x="0" y="4131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9" name="Google Shape;229;p18"/>
            <p:cNvSpPr/>
            <p:nvPr/>
          </p:nvSpPr>
          <p:spPr>
            <a:xfrm>
              <a:off x="1443038" y="3668713"/>
              <a:ext cx="368400" cy="395400"/>
            </a:xfrm>
            <a:custGeom>
              <a:avLst/>
              <a:gdLst/>
              <a:ahLst/>
              <a:cxnLst/>
              <a:rect l="l" t="t" r="r" b="b"/>
              <a:pathLst>
                <a:path w="120000" h="120000" extrusionOk="0">
                  <a:moveTo>
                    <a:pt x="119999" y="43278"/>
                  </a:moveTo>
                  <a:cubicBezTo>
                    <a:pt x="119999" y="43278"/>
                    <a:pt x="84210" y="82622"/>
                    <a:pt x="75789" y="120000"/>
                  </a:cubicBezTo>
                  <a:cubicBezTo>
                    <a:pt x="75789" y="120000"/>
                    <a:pt x="0" y="100327"/>
                    <a:pt x="29473" y="51147"/>
                  </a:cubicBezTo>
                  <a:cubicBezTo>
                    <a:pt x="56842" y="0"/>
                    <a:pt x="113684" y="11803"/>
                    <a:pt x="119999" y="432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0" name="Google Shape;230;p18"/>
            <p:cNvSpPr/>
            <p:nvPr/>
          </p:nvSpPr>
          <p:spPr>
            <a:xfrm>
              <a:off x="2178050" y="4829176"/>
              <a:ext cx="252300" cy="128700"/>
            </a:xfrm>
            <a:custGeom>
              <a:avLst/>
              <a:gdLst/>
              <a:ahLst/>
              <a:cxnLst/>
              <a:rect l="l" t="t" r="r" b="b"/>
              <a:pathLst>
                <a:path w="120000" h="120000" extrusionOk="0">
                  <a:moveTo>
                    <a:pt x="101538" y="18000"/>
                  </a:moveTo>
                  <a:cubicBezTo>
                    <a:pt x="95384" y="60000"/>
                    <a:pt x="76923" y="78000"/>
                    <a:pt x="58461" y="84000"/>
                  </a:cubicBezTo>
                  <a:cubicBezTo>
                    <a:pt x="58461" y="84000"/>
                    <a:pt x="58461" y="84000"/>
                    <a:pt x="58461" y="84000"/>
                  </a:cubicBezTo>
                  <a:cubicBezTo>
                    <a:pt x="61538" y="78000"/>
                    <a:pt x="58461" y="66000"/>
                    <a:pt x="55384" y="60000"/>
                  </a:cubicBezTo>
                  <a:cubicBezTo>
                    <a:pt x="52307" y="54000"/>
                    <a:pt x="49230" y="54000"/>
                    <a:pt x="46153" y="54000"/>
                  </a:cubicBezTo>
                  <a:cubicBezTo>
                    <a:pt x="43076" y="54000"/>
                    <a:pt x="43076" y="54000"/>
                    <a:pt x="40000" y="48000"/>
                  </a:cubicBezTo>
                  <a:cubicBezTo>
                    <a:pt x="40000" y="48000"/>
                    <a:pt x="40000" y="48000"/>
                    <a:pt x="40000" y="48000"/>
                  </a:cubicBezTo>
                  <a:cubicBezTo>
                    <a:pt x="40000" y="48000"/>
                    <a:pt x="40000" y="48000"/>
                    <a:pt x="40000" y="48000"/>
                  </a:cubicBezTo>
                  <a:cubicBezTo>
                    <a:pt x="40000" y="48000"/>
                    <a:pt x="40000" y="48000"/>
                    <a:pt x="40000" y="48000"/>
                  </a:cubicBezTo>
                  <a:cubicBezTo>
                    <a:pt x="36923" y="48000"/>
                    <a:pt x="36923" y="48000"/>
                    <a:pt x="36923" y="48000"/>
                  </a:cubicBezTo>
                  <a:cubicBezTo>
                    <a:pt x="36923" y="48000"/>
                    <a:pt x="36923" y="42000"/>
                    <a:pt x="33846" y="42000"/>
                  </a:cubicBezTo>
                  <a:cubicBezTo>
                    <a:pt x="36923" y="42000"/>
                    <a:pt x="33846" y="42000"/>
                    <a:pt x="33846" y="36000"/>
                  </a:cubicBezTo>
                  <a:cubicBezTo>
                    <a:pt x="33846" y="36000"/>
                    <a:pt x="33846" y="30000"/>
                    <a:pt x="30769" y="30000"/>
                  </a:cubicBezTo>
                  <a:cubicBezTo>
                    <a:pt x="27692" y="24000"/>
                    <a:pt x="24615" y="24000"/>
                    <a:pt x="21538" y="30000"/>
                  </a:cubicBezTo>
                  <a:cubicBezTo>
                    <a:pt x="18461" y="42000"/>
                    <a:pt x="21538" y="66000"/>
                    <a:pt x="24615" y="72000"/>
                  </a:cubicBezTo>
                  <a:cubicBezTo>
                    <a:pt x="27692" y="78000"/>
                    <a:pt x="27692" y="78000"/>
                    <a:pt x="27692" y="78000"/>
                  </a:cubicBezTo>
                  <a:cubicBezTo>
                    <a:pt x="24615" y="78000"/>
                    <a:pt x="18461" y="72000"/>
                    <a:pt x="15384" y="78000"/>
                  </a:cubicBezTo>
                  <a:cubicBezTo>
                    <a:pt x="0" y="90000"/>
                    <a:pt x="27692" y="114000"/>
                    <a:pt x="30769" y="114000"/>
                  </a:cubicBezTo>
                  <a:cubicBezTo>
                    <a:pt x="40000" y="120000"/>
                    <a:pt x="52307" y="120000"/>
                    <a:pt x="61538" y="114000"/>
                  </a:cubicBezTo>
                  <a:cubicBezTo>
                    <a:pt x="89230" y="108000"/>
                    <a:pt x="107692" y="84000"/>
                    <a:pt x="116923" y="30000"/>
                  </a:cubicBezTo>
                  <a:cubicBezTo>
                    <a:pt x="120000" y="6000"/>
                    <a:pt x="104615" y="0"/>
                    <a:pt x="101538" y="18000"/>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1" name="Google Shape;231;p18"/>
            <p:cNvSpPr/>
            <p:nvPr/>
          </p:nvSpPr>
          <p:spPr>
            <a:xfrm>
              <a:off x="1714500" y="4835526"/>
              <a:ext cx="219000" cy="149100"/>
            </a:xfrm>
            <a:custGeom>
              <a:avLst/>
              <a:gdLst/>
              <a:ahLst/>
              <a:cxnLst/>
              <a:rect l="l" t="t" r="r" b="b"/>
              <a:pathLst>
                <a:path w="120000" h="120000" extrusionOk="0">
                  <a:moveTo>
                    <a:pt x="112941" y="67826"/>
                  </a:moveTo>
                  <a:cubicBezTo>
                    <a:pt x="102352" y="67826"/>
                    <a:pt x="98823" y="73043"/>
                    <a:pt x="88235" y="73043"/>
                  </a:cubicBezTo>
                  <a:cubicBezTo>
                    <a:pt x="77647" y="78260"/>
                    <a:pt x="63529" y="73043"/>
                    <a:pt x="52941" y="62608"/>
                  </a:cubicBezTo>
                  <a:cubicBezTo>
                    <a:pt x="35294" y="46956"/>
                    <a:pt x="24705" y="26086"/>
                    <a:pt x="14117" y="0"/>
                  </a:cubicBezTo>
                  <a:cubicBezTo>
                    <a:pt x="14117" y="0"/>
                    <a:pt x="14117" y="0"/>
                    <a:pt x="10588" y="5217"/>
                  </a:cubicBezTo>
                  <a:cubicBezTo>
                    <a:pt x="0" y="36521"/>
                    <a:pt x="24705" y="73043"/>
                    <a:pt x="42352" y="88695"/>
                  </a:cubicBezTo>
                  <a:cubicBezTo>
                    <a:pt x="63529" y="104347"/>
                    <a:pt x="105882" y="120000"/>
                    <a:pt x="116470" y="83478"/>
                  </a:cubicBezTo>
                  <a:cubicBezTo>
                    <a:pt x="120000" y="78260"/>
                    <a:pt x="116470" y="73043"/>
                    <a:pt x="112941" y="67826"/>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2" name="Google Shape;232;p18"/>
            <p:cNvSpPr/>
            <p:nvPr/>
          </p:nvSpPr>
          <p:spPr>
            <a:xfrm>
              <a:off x="2527300" y="3805238"/>
              <a:ext cx="277800" cy="376200"/>
            </a:xfrm>
            <a:custGeom>
              <a:avLst/>
              <a:gdLst/>
              <a:ahLst/>
              <a:cxnLst/>
              <a:rect l="l" t="t" r="r" b="b"/>
              <a:pathLst>
                <a:path w="120000" h="120000" extrusionOk="0">
                  <a:moveTo>
                    <a:pt x="117209" y="37241"/>
                  </a:moveTo>
                  <a:cubicBezTo>
                    <a:pt x="117209" y="35172"/>
                    <a:pt x="117209" y="33103"/>
                    <a:pt x="117209" y="31034"/>
                  </a:cubicBezTo>
                  <a:cubicBezTo>
                    <a:pt x="117209" y="20689"/>
                    <a:pt x="111627" y="12413"/>
                    <a:pt x="108837" y="2068"/>
                  </a:cubicBezTo>
                  <a:cubicBezTo>
                    <a:pt x="108837" y="0"/>
                    <a:pt x="103255" y="0"/>
                    <a:pt x="103255" y="2068"/>
                  </a:cubicBezTo>
                  <a:cubicBezTo>
                    <a:pt x="106046" y="28965"/>
                    <a:pt x="94883" y="55862"/>
                    <a:pt x="69767" y="74482"/>
                  </a:cubicBezTo>
                  <a:cubicBezTo>
                    <a:pt x="61395" y="82758"/>
                    <a:pt x="47441" y="88965"/>
                    <a:pt x="36279" y="95172"/>
                  </a:cubicBezTo>
                  <a:cubicBezTo>
                    <a:pt x="22325" y="101379"/>
                    <a:pt x="13953" y="99310"/>
                    <a:pt x="2790" y="97241"/>
                  </a:cubicBezTo>
                  <a:cubicBezTo>
                    <a:pt x="0" y="97241"/>
                    <a:pt x="0" y="97241"/>
                    <a:pt x="0" y="97241"/>
                  </a:cubicBezTo>
                  <a:cubicBezTo>
                    <a:pt x="0" y="99310"/>
                    <a:pt x="2790" y="103448"/>
                    <a:pt x="5581" y="107586"/>
                  </a:cubicBezTo>
                  <a:cubicBezTo>
                    <a:pt x="5581" y="109655"/>
                    <a:pt x="5581" y="111724"/>
                    <a:pt x="8372" y="113793"/>
                  </a:cubicBezTo>
                  <a:cubicBezTo>
                    <a:pt x="36279" y="120000"/>
                    <a:pt x="64186" y="101379"/>
                    <a:pt x="83720" y="88965"/>
                  </a:cubicBezTo>
                  <a:cubicBezTo>
                    <a:pt x="94883" y="82758"/>
                    <a:pt x="106046" y="72413"/>
                    <a:pt x="111627" y="62068"/>
                  </a:cubicBezTo>
                  <a:cubicBezTo>
                    <a:pt x="114418" y="55862"/>
                    <a:pt x="120000" y="45517"/>
                    <a:pt x="117209" y="37241"/>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3" name="Google Shape;233;p18"/>
            <p:cNvSpPr/>
            <p:nvPr/>
          </p:nvSpPr>
          <p:spPr>
            <a:xfrm>
              <a:off x="1352550" y="3805238"/>
              <a:ext cx="315900" cy="330300"/>
            </a:xfrm>
            <a:custGeom>
              <a:avLst/>
              <a:gdLst/>
              <a:ahLst/>
              <a:cxnLst/>
              <a:rect l="l" t="t" r="r" b="b"/>
              <a:pathLst>
                <a:path w="120000" h="120000" extrusionOk="0">
                  <a:moveTo>
                    <a:pt x="105306" y="96470"/>
                  </a:moveTo>
                  <a:cubicBezTo>
                    <a:pt x="53877" y="89411"/>
                    <a:pt x="19591" y="49411"/>
                    <a:pt x="26938" y="0"/>
                  </a:cubicBezTo>
                  <a:cubicBezTo>
                    <a:pt x="26938" y="0"/>
                    <a:pt x="26938" y="0"/>
                    <a:pt x="26938" y="0"/>
                  </a:cubicBezTo>
                  <a:cubicBezTo>
                    <a:pt x="0" y="51764"/>
                    <a:pt x="44081" y="110588"/>
                    <a:pt x="97959" y="117647"/>
                  </a:cubicBezTo>
                  <a:cubicBezTo>
                    <a:pt x="112653" y="120000"/>
                    <a:pt x="119999" y="98823"/>
                    <a:pt x="105306" y="96470"/>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4" name="Google Shape;234;p18"/>
            <p:cNvSpPr/>
            <p:nvPr/>
          </p:nvSpPr>
          <p:spPr>
            <a:xfrm>
              <a:off x="1836738" y="4608513"/>
              <a:ext cx="509700" cy="115800"/>
            </a:xfrm>
            <a:custGeom>
              <a:avLst/>
              <a:gdLst/>
              <a:ahLst/>
              <a:cxnLst/>
              <a:rect l="l" t="t" r="r" b="b"/>
              <a:pathLst>
                <a:path w="120000" h="120000" extrusionOk="0">
                  <a:moveTo>
                    <a:pt x="109367" y="13333"/>
                  </a:moveTo>
                  <a:cubicBezTo>
                    <a:pt x="92658" y="53333"/>
                    <a:pt x="71392" y="60000"/>
                    <a:pt x="53164" y="66666"/>
                  </a:cubicBezTo>
                  <a:cubicBezTo>
                    <a:pt x="42531" y="66666"/>
                    <a:pt x="33417" y="53333"/>
                    <a:pt x="22784" y="46666"/>
                  </a:cubicBezTo>
                  <a:cubicBezTo>
                    <a:pt x="19746" y="40000"/>
                    <a:pt x="16708" y="33333"/>
                    <a:pt x="13670" y="26666"/>
                  </a:cubicBezTo>
                  <a:cubicBezTo>
                    <a:pt x="9113" y="20000"/>
                    <a:pt x="4556" y="13333"/>
                    <a:pt x="0" y="26666"/>
                  </a:cubicBezTo>
                  <a:cubicBezTo>
                    <a:pt x="0" y="26666"/>
                    <a:pt x="0" y="26666"/>
                    <a:pt x="0" y="26666"/>
                  </a:cubicBezTo>
                  <a:cubicBezTo>
                    <a:pt x="6075" y="66666"/>
                    <a:pt x="21265" y="86666"/>
                    <a:pt x="33417" y="93333"/>
                  </a:cubicBezTo>
                  <a:cubicBezTo>
                    <a:pt x="39493" y="106666"/>
                    <a:pt x="45569" y="113333"/>
                    <a:pt x="53164" y="113333"/>
                  </a:cubicBezTo>
                  <a:cubicBezTo>
                    <a:pt x="72911" y="120000"/>
                    <a:pt x="97215" y="93333"/>
                    <a:pt x="113924" y="53333"/>
                  </a:cubicBezTo>
                  <a:cubicBezTo>
                    <a:pt x="120000" y="33333"/>
                    <a:pt x="113924" y="0"/>
                    <a:pt x="109367" y="13333"/>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5" name="Google Shape;235;p18"/>
            <p:cNvSpPr/>
            <p:nvPr/>
          </p:nvSpPr>
          <p:spPr>
            <a:xfrm>
              <a:off x="1849438" y="4848226"/>
              <a:ext cx="77700" cy="84000"/>
            </a:xfrm>
            <a:custGeom>
              <a:avLst/>
              <a:gdLst/>
              <a:ahLst/>
              <a:cxnLst/>
              <a:rect l="l" t="t" r="r" b="b"/>
              <a:pathLst>
                <a:path w="120000" h="120000" extrusionOk="0">
                  <a:moveTo>
                    <a:pt x="120000" y="27692"/>
                  </a:moveTo>
                  <a:cubicBezTo>
                    <a:pt x="120000" y="9230"/>
                    <a:pt x="90000" y="0"/>
                    <a:pt x="80000" y="9230"/>
                  </a:cubicBezTo>
                  <a:cubicBezTo>
                    <a:pt x="60000" y="9230"/>
                    <a:pt x="50000" y="27692"/>
                    <a:pt x="60000" y="46153"/>
                  </a:cubicBezTo>
                  <a:cubicBezTo>
                    <a:pt x="60000" y="46153"/>
                    <a:pt x="60000" y="46153"/>
                    <a:pt x="50000" y="55384"/>
                  </a:cubicBezTo>
                  <a:cubicBezTo>
                    <a:pt x="50000" y="55384"/>
                    <a:pt x="50000" y="55384"/>
                    <a:pt x="50000" y="64615"/>
                  </a:cubicBezTo>
                  <a:cubicBezTo>
                    <a:pt x="40000" y="73846"/>
                    <a:pt x="20000" y="73846"/>
                    <a:pt x="10000" y="73846"/>
                  </a:cubicBezTo>
                  <a:cubicBezTo>
                    <a:pt x="0" y="83076"/>
                    <a:pt x="0" y="92307"/>
                    <a:pt x="10000" y="101538"/>
                  </a:cubicBezTo>
                  <a:cubicBezTo>
                    <a:pt x="30000" y="120000"/>
                    <a:pt x="60000" y="110769"/>
                    <a:pt x="80000" y="101538"/>
                  </a:cubicBezTo>
                  <a:cubicBezTo>
                    <a:pt x="110000" y="83076"/>
                    <a:pt x="120000" y="55384"/>
                    <a:pt x="120000" y="27692"/>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6" name="Google Shape;236;p18"/>
            <p:cNvSpPr/>
            <p:nvPr/>
          </p:nvSpPr>
          <p:spPr>
            <a:xfrm>
              <a:off x="1681163" y="5237163"/>
              <a:ext cx="265200" cy="122100"/>
            </a:xfrm>
            <a:custGeom>
              <a:avLst/>
              <a:gdLst/>
              <a:ahLst/>
              <a:cxnLst/>
              <a:rect l="l" t="t" r="r" b="b"/>
              <a:pathLst>
                <a:path w="120000" h="120000" extrusionOk="0">
                  <a:moveTo>
                    <a:pt x="96585" y="18947"/>
                  </a:moveTo>
                  <a:cubicBezTo>
                    <a:pt x="84878" y="37894"/>
                    <a:pt x="70243" y="56842"/>
                    <a:pt x="58536" y="69473"/>
                  </a:cubicBezTo>
                  <a:cubicBezTo>
                    <a:pt x="46829" y="82105"/>
                    <a:pt x="20487" y="113684"/>
                    <a:pt x="17560" y="69473"/>
                  </a:cubicBezTo>
                  <a:cubicBezTo>
                    <a:pt x="17560" y="56842"/>
                    <a:pt x="8780" y="63157"/>
                    <a:pt x="8780" y="69473"/>
                  </a:cubicBezTo>
                  <a:cubicBezTo>
                    <a:pt x="0" y="113684"/>
                    <a:pt x="26341" y="120000"/>
                    <a:pt x="40975" y="113684"/>
                  </a:cubicBezTo>
                  <a:cubicBezTo>
                    <a:pt x="64390" y="107368"/>
                    <a:pt x="84878" y="82105"/>
                    <a:pt x="105365" y="69473"/>
                  </a:cubicBezTo>
                  <a:cubicBezTo>
                    <a:pt x="120000" y="56842"/>
                    <a:pt x="108292" y="0"/>
                    <a:pt x="96585" y="18947"/>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7" name="Google Shape;237;p18"/>
            <p:cNvSpPr/>
            <p:nvPr/>
          </p:nvSpPr>
          <p:spPr>
            <a:xfrm>
              <a:off x="2217738" y="5249863"/>
              <a:ext cx="238200" cy="109500"/>
            </a:xfrm>
            <a:custGeom>
              <a:avLst/>
              <a:gdLst/>
              <a:ahLst/>
              <a:cxnLst/>
              <a:rect l="l" t="t" r="r" b="b"/>
              <a:pathLst>
                <a:path w="120000" h="120000" extrusionOk="0">
                  <a:moveTo>
                    <a:pt x="113513" y="42352"/>
                  </a:moveTo>
                  <a:cubicBezTo>
                    <a:pt x="110270" y="35294"/>
                    <a:pt x="110270" y="35294"/>
                    <a:pt x="107027" y="35294"/>
                  </a:cubicBezTo>
                  <a:cubicBezTo>
                    <a:pt x="103783" y="42352"/>
                    <a:pt x="103783" y="42352"/>
                    <a:pt x="100540" y="49411"/>
                  </a:cubicBezTo>
                  <a:cubicBezTo>
                    <a:pt x="90810" y="120000"/>
                    <a:pt x="29189" y="0"/>
                    <a:pt x="6486" y="14117"/>
                  </a:cubicBezTo>
                  <a:cubicBezTo>
                    <a:pt x="3243" y="14117"/>
                    <a:pt x="0" y="28235"/>
                    <a:pt x="3243" y="35294"/>
                  </a:cubicBezTo>
                  <a:cubicBezTo>
                    <a:pt x="12972" y="77647"/>
                    <a:pt x="45405" y="98823"/>
                    <a:pt x="64864" y="105882"/>
                  </a:cubicBezTo>
                  <a:cubicBezTo>
                    <a:pt x="87567" y="120000"/>
                    <a:pt x="110270" y="112941"/>
                    <a:pt x="116756" y="63529"/>
                  </a:cubicBezTo>
                  <a:cubicBezTo>
                    <a:pt x="120000" y="56470"/>
                    <a:pt x="116756" y="42352"/>
                    <a:pt x="113513" y="42352"/>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8" name="Google Shape;238;p18"/>
            <p:cNvSpPr/>
            <p:nvPr/>
          </p:nvSpPr>
          <p:spPr>
            <a:xfrm>
              <a:off x="2405063" y="4310063"/>
              <a:ext cx="109500" cy="33300"/>
            </a:xfrm>
            <a:custGeom>
              <a:avLst/>
              <a:gdLst/>
              <a:ahLst/>
              <a:cxnLst/>
              <a:rect l="l" t="t" r="r" b="b"/>
              <a:pathLst>
                <a:path w="120000" h="120000" extrusionOk="0">
                  <a:moveTo>
                    <a:pt x="14117" y="120000"/>
                  </a:moveTo>
                  <a:cubicBezTo>
                    <a:pt x="28235" y="120000"/>
                    <a:pt x="120000" y="96000"/>
                    <a:pt x="105882" y="48000"/>
                  </a:cubicBezTo>
                  <a:cubicBezTo>
                    <a:pt x="98823" y="0"/>
                    <a:pt x="56470" y="24000"/>
                    <a:pt x="42352" y="24000"/>
                  </a:cubicBezTo>
                  <a:cubicBezTo>
                    <a:pt x="35294" y="24000"/>
                    <a:pt x="21176" y="24000"/>
                    <a:pt x="7058" y="48000"/>
                  </a:cubicBezTo>
                  <a:cubicBezTo>
                    <a:pt x="0" y="72000"/>
                    <a:pt x="0" y="120000"/>
                    <a:pt x="14117" y="120000"/>
                  </a:cubicBezTo>
                  <a:cubicBezTo>
                    <a:pt x="14117" y="120000"/>
                    <a:pt x="7058" y="120000"/>
                    <a:pt x="14117" y="120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9" name="Google Shape;239;p18"/>
            <p:cNvSpPr/>
            <p:nvPr/>
          </p:nvSpPr>
          <p:spPr>
            <a:xfrm>
              <a:off x="2384425" y="4375151"/>
              <a:ext cx="71400" cy="52500"/>
            </a:xfrm>
            <a:custGeom>
              <a:avLst/>
              <a:gdLst/>
              <a:ahLst/>
              <a:cxnLst/>
              <a:rect l="l" t="t" r="r" b="b"/>
              <a:pathLst>
                <a:path w="120000" h="120000" extrusionOk="0">
                  <a:moveTo>
                    <a:pt x="21818" y="45000"/>
                  </a:moveTo>
                  <a:cubicBezTo>
                    <a:pt x="43636" y="75000"/>
                    <a:pt x="54545" y="90000"/>
                    <a:pt x="87272" y="105000"/>
                  </a:cubicBezTo>
                  <a:cubicBezTo>
                    <a:pt x="109090" y="120000"/>
                    <a:pt x="120000" y="75000"/>
                    <a:pt x="98181" y="60000"/>
                  </a:cubicBezTo>
                  <a:cubicBezTo>
                    <a:pt x="76363" y="60000"/>
                    <a:pt x="54545" y="30000"/>
                    <a:pt x="43636" y="15000"/>
                  </a:cubicBezTo>
                  <a:cubicBezTo>
                    <a:pt x="21818" y="0"/>
                    <a:pt x="0" y="30000"/>
                    <a:pt x="21818" y="45000"/>
                  </a:cubicBezTo>
                  <a:cubicBezTo>
                    <a:pt x="32727" y="60000"/>
                    <a:pt x="10909" y="45000"/>
                    <a:pt x="21818" y="45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0" name="Google Shape;240;p18"/>
            <p:cNvSpPr/>
            <p:nvPr/>
          </p:nvSpPr>
          <p:spPr>
            <a:xfrm>
              <a:off x="1643063" y="4238626"/>
              <a:ext cx="96900" cy="71400"/>
            </a:xfrm>
            <a:custGeom>
              <a:avLst/>
              <a:gdLst/>
              <a:ahLst/>
              <a:cxnLst/>
              <a:rect l="l" t="t" r="r" b="b"/>
              <a:pathLst>
                <a:path w="120000" h="120000" extrusionOk="0">
                  <a:moveTo>
                    <a:pt x="24000" y="10909"/>
                  </a:moveTo>
                  <a:cubicBezTo>
                    <a:pt x="8000" y="0"/>
                    <a:pt x="0" y="32727"/>
                    <a:pt x="16000" y="43636"/>
                  </a:cubicBezTo>
                  <a:cubicBezTo>
                    <a:pt x="40000" y="54545"/>
                    <a:pt x="72000" y="76363"/>
                    <a:pt x="88000" y="98181"/>
                  </a:cubicBezTo>
                  <a:cubicBezTo>
                    <a:pt x="104000" y="120000"/>
                    <a:pt x="120000" y="98181"/>
                    <a:pt x="112000" y="76363"/>
                  </a:cubicBezTo>
                  <a:cubicBezTo>
                    <a:pt x="88000" y="43636"/>
                    <a:pt x="56000" y="21818"/>
                    <a:pt x="24000" y="10909"/>
                  </a:cubicBezTo>
                  <a:cubicBezTo>
                    <a:pt x="16000" y="10909"/>
                    <a:pt x="48000" y="21818"/>
                    <a:pt x="24000" y="10909"/>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1" name="Google Shape;241;p18"/>
            <p:cNvSpPr/>
            <p:nvPr/>
          </p:nvSpPr>
          <p:spPr>
            <a:xfrm>
              <a:off x="1662113" y="4329113"/>
              <a:ext cx="65100" cy="33300"/>
            </a:xfrm>
            <a:custGeom>
              <a:avLst/>
              <a:gdLst/>
              <a:ahLst/>
              <a:cxnLst/>
              <a:rect l="l" t="t" r="r" b="b"/>
              <a:pathLst>
                <a:path w="120000" h="120000" extrusionOk="0">
                  <a:moveTo>
                    <a:pt x="96000" y="24000"/>
                  </a:moveTo>
                  <a:cubicBezTo>
                    <a:pt x="72000" y="24000"/>
                    <a:pt x="24000" y="24000"/>
                    <a:pt x="12000" y="72000"/>
                  </a:cubicBezTo>
                  <a:cubicBezTo>
                    <a:pt x="0" y="96000"/>
                    <a:pt x="12000" y="120000"/>
                    <a:pt x="24000" y="120000"/>
                  </a:cubicBezTo>
                  <a:cubicBezTo>
                    <a:pt x="48000" y="120000"/>
                    <a:pt x="84000" y="96000"/>
                    <a:pt x="96000" y="96000"/>
                  </a:cubicBezTo>
                  <a:cubicBezTo>
                    <a:pt x="120000" y="72000"/>
                    <a:pt x="120000" y="0"/>
                    <a:pt x="96000" y="24000"/>
                  </a:cubicBezTo>
                  <a:cubicBezTo>
                    <a:pt x="84000" y="24000"/>
                    <a:pt x="96000" y="0"/>
                    <a:pt x="96000" y="24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2" name="Google Shape;242;p18"/>
            <p:cNvSpPr/>
            <p:nvPr/>
          </p:nvSpPr>
          <p:spPr>
            <a:xfrm>
              <a:off x="2411413" y="3843338"/>
              <a:ext cx="90600" cy="65100"/>
            </a:xfrm>
            <a:custGeom>
              <a:avLst/>
              <a:gdLst/>
              <a:ahLst/>
              <a:cxnLst/>
              <a:rect l="l" t="t" r="r" b="b"/>
              <a:pathLst>
                <a:path w="120000" h="120000" extrusionOk="0">
                  <a:moveTo>
                    <a:pt x="111428" y="12000"/>
                  </a:moveTo>
                  <a:cubicBezTo>
                    <a:pt x="77142" y="0"/>
                    <a:pt x="42857" y="36000"/>
                    <a:pt x="17142" y="72000"/>
                  </a:cubicBezTo>
                  <a:cubicBezTo>
                    <a:pt x="0" y="96000"/>
                    <a:pt x="17142" y="120000"/>
                    <a:pt x="34285" y="108000"/>
                  </a:cubicBezTo>
                  <a:cubicBezTo>
                    <a:pt x="59999" y="72000"/>
                    <a:pt x="94285" y="60000"/>
                    <a:pt x="119999" y="24000"/>
                  </a:cubicBezTo>
                  <a:cubicBezTo>
                    <a:pt x="119999" y="24000"/>
                    <a:pt x="119999" y="12000"/>
                    <a:pt x="111428" y="12000"/>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3" name="Google Shape;243;p18"/>
            <p:cNvSpPr/>
            <p:nvPr/>
          </p:nvSpPr>
          <p:spPr>
            <a:xfrm>
              <a:off x="2436813" y="3895726"/>
              <a:ext cx="96900" cy="31800"/>
            </a:xfrm>
            <a:custGeom>
              <a:avLst/>
              <a:gdLst/>
              <a:ahLst/>
              <a:cxnLst/>
              <a:rect l="l" t="t" r="r" b="b"/>
              <a:pathLst>
                <a:path w="120000" h="120000" extrusionOk="0">
                  <a:moveTo>
                    <a:pt x="112000" y="48000"/>
                  </a:moveTo>
                  <a:cubicBezTo>
                    <a:pt x="96000" y="0"/>
                    <a:pt x="80000" y="0"/>
                    <a:pt x="56000" y="0"/>
                  </a:cubicBezTo>
                  <a:cubicBezTo>
                    <a:pt x="40000" y="0"/>
                    <a:pt x="16000" y="24000"/>
                    <a:pt x="8000" y="72000"/>
                  </a:cubicBezTo>
                  <a:cubicBezTo>
                    <a:pt x="0" y="96000"/>
                    <a:pt x="8000" y="120000"/>
                    <a:pt x="8000" y="120000"/>
                  </a:cubicBezTo>
                  <a:cubicBezTo>
                    <a:pt x="24000" y="120000"/>
                    <a:pt x="40000" y="96000"/>
                    <a:pt x="56000" y="96000"/>
                  </a:cubicBezTo>
                  <a:cubicBezTo>
                    <a:pt x="80000" y="96000"/>
                    <a:pt x="96000" y="120000"/>
                    <a:pt x="112000" y="72000"/>
                  </a:cubicBezTo>
                  <a:cubicBezTo>
                    <a:pt x="120000" y="72000"/>
                    <a:pt x="120000" y="48000"/>
                    <a:pt x="112000" y="48000"/>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4" name="Google Shape;244;p18"/>
            <p:cNvSpPr/>
            <p:nvPr/>
          </p:nvSpPr>
          <p:spPr>
            <a:xfrm>
              <a:off x="1733550" y="3779838"/>
              <a:ext cx="77700" cy="63600"/>
            </a:xfrm>
            <a:custGeom>
              <a:avLst/>
              <a:gdLst/>
              <a:ahLst/>
              <a:cxnLst/>
              <a:rect l="l" t="t" r="r" b="b"/>
              <a:pathLst>
                <a:path w="120000" h="120000" extrusionOk="0">
                  <a:moveTo>
                    <a:pt x="20000" y="12000"/>
                  </a:moveTo>
                  <a:cubicBezTo>
                    <a:pt x="10000" y="12000"/>
                    <a:pt x="0" y="24000"/>
                    <a:pt x="10000" y="36000"/>
                  </a:cubicBezTo>
                  <a:cubicBezTo>
                    <a:pt x="20000" y="48000"/>
                    <a:pt x="40000" y="48000"/>
                    <a:pt x="50000" y="60000"/>
                  </a:cubicBezTo>
                  <a:cubicBezTo>
                    <a:pt x="70000" y="84000"/>
                    <a:pt x="70000" y="96000"/>
                    <a:pt x="80000" y="120000"/>
                  </a:cubicBezTo>
                  <a:cubicBezTo>
                    <a:pt x="90000" y="120000"/>
                    <a:pt x="90000" y="120000"/>
                    <a:pt x="90000" y="120000"/>
                  </a:cubicBezTo>
                  <a:cubicBezTo>
                    <a:pt x="120000" y="60000"/>
                    <a:pt x="60000" y="0"/>
                    <a:pt x="20000" y="12000"/>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5" name="Google Shape;245;p18"/>
            <p:cNvSpPr/>
            <p:nvPr/>
          </p:nvSpPr>
          <p:spPr>
            <a:xfrm>
              <a:off x="1727200" y="3830638"/>
              <a:ext cx="50700" cy="33300"/>
            </a:xfrm>
            <a:custGeom>
              <a:avLst/>
              <a:gdLst/>
              <a:ahLst/>
              <a:cxnLst/>
              <a:rect l="l" t="t" r="r" b="b"/>
              <a:pathLst>
                <a:path w="120000" h="120000" extrusionOk="0">
                  <a:moveTo>
                    <a:pt x="90000" y="48000"/>
                  </a:moveTo>
                  <a:cubicBezTo>
                    <a:pt x="75000" y="24000"/>
                    <a:pt x="45000" y="0"/>
                    <a:pt x="30000" y="24000"/>
                  </a:cubicBezTo>
                  <a:cubicBezTo>
                    <a:pt x="15000" y="24000"/>
                    <a:pt x="0" y="48000"/>
                    <a:pt x="15000" y="72000"/>
                  </a:cubicBezTo>
                  <a:cubicBezTo>
                    <a:pt x="30000" y="96000"/>
                    <a:pt x="45000" y="96000"/>
                    <a:pt x="60000" y="96000"/>
                  </a:cubicBezTo>
                  <a:cubicBezTo>
                    <a:pt x="75000" y="120000"/>
                    <a:pt x="75000" y="120000"/>
                    <a:pt x="75000" y="120000"/>
                  </a:cubicBezTo>
                  <a:cubicBezTo>
                    <a:pt x="90000" y="120000"/>
                    <a:pt x="90000" y="120000"/>
                    <a:pt x="105000" y="120000"/>
                  </a:cubicBezTo>
                  <a:cubicBezTo>
                    <a:pt x="105000" y="120000"/>
                    <a:pt x="120000" y="120000"/>
                    <a:pt x="120000" y="96000"/>
                  </a:cubicBezTo>
                  <a:cubicBezTo>
                    <a:pt x="120000" y="72000"/>
                    <a:pt x="105000" y="48000"/>
                    <a:pt x="90000" y="48000"/>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6" name="Google Shape;246;p18"/>
            <p:cNvSpPr/>
            <p:nvPr/>
          </p:nvSpPr>
          <p:spPr>
            <a:xfrm>
              <a:off x="1733550" y="4356101"/>
              <a:ext cx="160200" cy="84000"/>
            </a:xfrm>
            <a:custGeom>
              <a:avLst/>
              <a:gdLst/>
              <a:ahLst/>
              <a:cxnLst/>
              <a:rect l="l" t="t" r="r" b="b"/>
              <a:pathLst>
                <a:path w="120000" h="120000" extrusionOk="0">
                  <a:moveTo>
                    <a:pt x="100800" y="27692"/>
                  </a:moveTo>
                  <a:cubicBezTo>
                    <a:pt x="86400" y="9230"/>
                    <a:pt x="72000" y="9230"/>
                    <a:pt x="57600" y="9230"/>
                  </a:cubicBezTo>
                  <a:cubicBezTo>
                    <a:pt x="43200" y="9230"/>
                    <a:pt x="24000" y="0"/>
                    <a:pt x="14400" y="18461"/>
                  </a:cubicBezTo>
                  <a:cubicBezTo>
                    <a:pt x="4800" y="36923"/>
                    <a:pt x="0" y="55384"/>
                    <a:pt x="9600" y="73846"/>
                  </a:cubicBezTo>
                  <a:cubicBezTo>
                    <a:pt x="19200" y="92307"/>
                    <a:pt x="33600" y="101538"/>
                    <a:pt x="48000" y="101538"/>
                  </a:cubicBezTo>
                  <a:cubicBezTo>
                    <a:pt x="62400" y="110769"/>
                    <a:pt x="81600" y="120000"/>
                    <a:pt x="96000" y="110769"/>
                  </a:cubicBezTo>
                  <a:cubicBezTo>
                    <a:pt x="120000" y="101538"/>
                    <a:pt x="120000" y="36923"/>
                    <a:pt x="100800" y="27692"/>
                  </a:cubicBezTo>
                  <a:close/>
                </a:path>
              </a:pathLst>
            </a:custGeom>
            <a:solidFill>
              <a:srgbClr val="F4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7" name="Google Shape;247;p18"/>
            <p:cNvSpPr/>
            <p:nvPr/>
          </p:nvSpPr>
          <p:spPr>
            <a:xfrm>
              <a:off x="2217738" y="4400551"/>
              <a:ext cx="160200" cy="84000"/>
            </a:xfrm>
            <a:custGeom>
              <a:avLst/>
              <a:gdLst/>
              <a:ahLst/>
              <a:cxnLst/>
              <a:rect l="l" t="t" r="r" b="b"/>
              <a:pathLst>
                <a:path w="120000" h="120000" extrusionOk="0">
                  <a:moveTo>
                    <a:pt x="76800" y="9230"/>
                  </a:moveTo>
                  <a:cubicBezTo>
                    <a:pt x="52800" y="18461"/>
                    <a:pt x="19200" y="0"/>
                    <a:pt x="4800" y="36923"/>
                  </a:cubicBezTo>
                  <a:cubicBezTo>
                    <a:pt x="0" y="55384"/>
                    <a:pt x="0" y="73846"/>
                    <a:pt x="4800" y="92307"/>
                  </a:cubicBezTo>
                  <a:cubicBezTo>
                    <a:pt x="14400" y="110769"/>
                    <a:pt x="28800" y="110769"/>
                    <a:pt x="43200" y="110769"/>
                  </a:cubicBezTo>
                  <a:cubicBezTo>
                    <a:pt x="57600" y="120000"/>
                    <a:pt x="72000" y="120000"/>
                    <a:pt x="86400" y="110769"/>
                  </a:cubicBezTo>
                  <a:cubicBezTo>
                    <a:pt x="120000" y="92307"/>
                    <a:pt x="110400" y="0"/>
                    <a:pt x="76800" y="9230"/>
                  </a:cubicBezTo>
                  <a:close/>
                </a:path>
              </a:pathLst>
            </a:custGeom>
            <a:solidFill>
              <a:srgbClr val="F4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8" name="Google Shape;248;p18"/>
            <p:cNvSpPr/>
            <p:nvPr/>
          </p:nvSpPr>
          <p:spPr>
            <a:xfrm>
              <a:off x="1300163" y="3487738"/>
              <a:ext cx="1549500" cy="1917600"/>
            </a:xfrm>
            <a:custGeom>
              <a:avLst/>
              <a:gdLst/>
              <a:ahLst/>
              <a:cxnLst/>
              <a:rect l="l" t="t" r="r" b="b"/>
              <a:pathLst>
                <a:path w="120000" h="120000" extrusionOk="0">
                  <a:moveTo>
                    <a:pt x="108500" y="10945"/>
                  </a:moveTo>
                  <a:cubicBezTo>
                    <a:pt x="103000" y="7297"/>
                    <a:pt x="95500" y="5270"/>
                    <a:pt x="89000" y="6891"/>
                  </a:cubicBezTo>
                  <a:cubicBezTo>
                    <a:pt x="85500" y="7702"/>
                    <a:pt x="83000" y="8918"/>
                    <a:pt x="81000" y="10945"/>
                  </a:cubicBezTo>
                  <a:cubicBezTo>
                    <a:pt x="79500" y="11756"/>
                    <a:pt x="79000" y="13378"/>
                    <a:pt x="78000" y="13783"/>
                  </a:cubicBezTo>
                  <a:cubicBezTo>
                    <a:pt x="76000" y="15000"/>
                    <a:pt x="78000" y="14594"/>
                    <a:pt x="76000" y="14594"/>
                  </a:cubicBezTo>
                  <a:cubicBezTo>
                    <a:pt x="75000" y="14189"/>
                    <a:pt x="74000" y="13783"/>
                    <a:pt x="73000" y="13378"/>
                  </a:cubicBezTo>
                  <a:cubicBezTo>
                    <a:pt x="66000" y="11756"/>
                    <a:pt x="59000" y="11351"/>
                    <a:pt x="51500" y="12567"/>
                  </a:cubicBezTo>
                  <a:cubicBezTo>
                    <a:pt x="50500" y="12972"/>
                    <a:pt x="49000" y="13378"/>
                    <a:pt x="48000" y="13378"/>
                  </a:cubicBezTo>
                  <a:cubicBezTo>
                    <a:pt x="46500" y="14189"/>
                    <a:pt x="47000" y="14189"/>
                    <a:pt x="45500" y="12972"/>
                  </a:cubicBezTo>
                  <a:cubicBezTo>
                    <a:pt x="43500" y="11351"/>
                    <a:pt x="42500" y="9324"/>
                    <a:pt x="40500" y="7702"/>
                  </a:cubicBezTo>
                  <a:cubicBezTo>
                    <a:pt x="29000" y="0"/>
                    <a:pt x="14000" y="7702"/>
                    <a:pt x="7500" y="16216"/>
                  </a:cubicBezTo>
                  <a:cubicBezTo>
                    <a:pt x="0" y="26756"/>
                    <a:pt x="6500" y="38918"/>
                    <a:pt x="20500" y="42567"/>
                  </a:cubicBezTo>
                  <a:cubicBezTo>
                    <a:pt x="21500" y="42972"/>
                    <a:pt x="22000" y="42567"/>
                    <a:pt x="22000" y="43378"/>
                  </a:cubicBezTo>
                  <a:cubicBezTo>
                    <a:pt x="22500" y="44189"/>
                    <a:pt x="21500" y="45405"/>
                    <a:pt x="21500" y="46216"/>
                  </a:cubicBezTo>
                  <a:cubicBezTo>
                    <a:pt x="21500" y="47837"/>
                    <a:pt x="21000" y="49459"/>
                    <a:pt x="21500" y="51081"/>
                  </a:cubicBezTo>
                  <a:cubicBezTo>
                    <a:pt x="22000" y="54324"/>
                    <a:pt x="23000" y="57162"/>
                    <a:pt x="25000" y="60000"/>
                  </a:cubicBezTo>
                  <a:cubicBezTo>
                    <a:pt x="27500" y="64864"/>
                    <a:pt x="32000" y="68513"/>
                    <a:pt x="37500" y="70945"/>
                  </a:cubicBezTo>
                  <a:cubicBezTo>
                    <a:pt x="28000" y="78648"/>
                    <a:pt x="21000" y="91216"/>
                    <a:pt x="27000" y="101756"/>
                  </a:cubicBezTo>
                  <a:cubicBezTo>
                    <a:pt x="28000" y="103378"/>
                    <a:pt x="29500" y="105000"/>
                    <a:pt x="31000" y="106621"/>
                  </a:cubicBezTo>
                  <a:cubicBezTo>
                    <a:pt x="32000" y="107837"/>
                    <a:pt x="32000" y="107837"/>
                    <a:pt x="30500" y="109054"/>
                  </a:cubicBezTo>
                  <a:cubicBezTo>
                    <a:pt x="29500" y="110270"/>
                    <a:pt x="28500" y="111891"/>
                    <a:pt x="28000" y="113513"/>
                  </a:cubicBezTo>
                  <a:cubicBezTo>
                    <a:pt x="27000" y="118378"/>
                    <a:pt x="34000" y="119594"/>
                    <a:pt x="39000" y="119189"/>
                  </a:cubicBezTo>
                  <a:cubicBezTo>
                    <a:pt x="42000" y="119189"/>
                    <a:pt x="45500" y="117972"/>
                    <a:pt x="48000" y="116351"/>
                  </a:cubicBezTo>
                  <a:cubicBezTo>
                    <a:pt x="49000" y="115945"/>
                    <a:pt x="50000" y="115135"/>
                    <a:pt x="50500" y="114324"/>
                  </a:cubicBezTo>
                  <a:cubicBezTo>
                    <a:pt x="52000" y="113108"/>
                    <a:pt x="53000" y="113108"/>
                    <a:pt x="55500" y="113108"/>
                  </a:cubicBezTo>
                  <a:cubicBezTo>
                    <a:pt x="59000" y="112702"/>
                    <a:pt x="62000" y="112297"/>
                    <a:pt x="65500" y="112702"/>
                  </a:cubicBezTo>
                  <a:cubicBezTo>
                    <a:pt x="68500" y="112702"/>
                    <a:pt x="69500" y="115135"/>
                    <a:pt x="72500" y="116351"/>
                  </a:cubicBezTo>
                  <a:cubicBezTo>
                    <a:pt x="77000" y="118783"/>
                    <a:pt x="84500" y="120000"/>
                    <a:pt x="89500" y="117567"/>
                  </a:cubicBezTo>
                  <a:cubicBezTo>
                    <a:pt x="92000" y="116351"/>
                    <a:pt x="92500" y="114324"/>
                    <a:pt x="91500" y="111891"/>
                  </a:cubicBezTo>
                  <a:cubicBezTo>
                    <a:pt x="91000" y="110675"/>
                    <a:pt x="90000" y="109864"/>
                    <a:pt x="89000" y="108648"/>
                  </a:cubicBezTo>
                  <a:cubicBezTo>
                    <a:pt x="88500" y="108648"/>
                    <a:pt x="87500" y="107837"/>
                    <a:pt x="87500" y="107432"/>
                  </a:cubicBezTo>
                  <a:cubicBezTo>
                    <a:pt x="87500" y="107027"/>
                    <a:pt x="89500" y="105405"/>
                    <a:pt x="89500" y="105000"/>
                  </a:cubicBezTo>
                  <a:cubicBezTo>
                    <a:pt x="94000" y="99729"/>
                    <a:pt x="96500" y="94054"/>
                    <a:pt x="94500" y="87567"/>
                  </a:cubicBezTo>
                  <a:cubicBezTo>
                    <a:pt x="93000" y="81891"/>
                    <a:pt x="89500" y="75810"/>
                    <a:pt x="84000" y="71351"/>
                  </a:cubicBezTo>
                  <a:cubicBezTo>
                    <a:pt x="90500" y="68513"/>
                    <a:pt x="96500" y="64054"/>
                    <a:pt x="99000" y="57972"/>
                  </a:cubicBezTo>
                  <a:cubicBezTo>
                    <a:pt x="100000" y="55135"/>
                    <a:pt x="101000" y="51891"/>
                    <a:pt x="100500" y="49054"/>
                  </a:cubicBezTo>
                  <a:cubicBezTo>
                    <a:pt x="100500" y="48243"/>
                    <a:pt x="100500" y="47432"/>
                    <a:pt x="100000" y="46621"/>
                  </a:cubicBezTo>
                  <a:cubicBezTo>
                    <a:pt x="100000" y="45000"/>
                    <a:pt x="99500" y="45405"/>
                    <a:pt x="101000" y="44594"/>
                  </a:cubicBezTo>
                  <a:cubicBezTo>
                    <a:pt x="102500" y="43783"/>
                    <a:pt x="105000" y="43378"/>
                    <a:pt x="107000" y="42567"/>
                  </a:cubicBezTo>
                  <a:cubicBezTo>
                    <a:pt x="113500" y="39324"/>
                    <a:pt x="119000" y="34054"/>
                    <a:pt x="119500" y="27972"/>
                  </a:cubicBezTo>
                  <a:cubicBezTo>
                    <a:pt x="120000" y="21081"/>
                    <a:pt x="115000" y="15000"/>
                    <a:pt x="108500" y="10945"/>
                  </a:cubicBezTo>
                  <a:cubicBezTo>
                    <a:pt x="105000" y="8918"/>
                    <a:pt x="116000" y="15810"/>
                    <a:pt x="108500" y="10945"/>
                  </a:cubicBezTo>
                  <a:close/>
                  <a:moveTo>
                    <a:pt x="98000" y="41756"/>
                  </a:moveTo>
                  <a:cubicBezTo>
                    <a:pt x="96500" y="41756"/>
                    <a:pt x="95000" y="32432"/>
                    <a:pt x="92500" y="33648"/>
                  </a:cubicBezTo>
                  <a:cubicBezTo>
                    <a:pt x="91500" y="34054"/>
                    <a:pt x="95000" y="42162"/>
                    <a:pt x="95000" y="42972"/>
                  </a:cubicBezTo>
                  <a:cubicBezTo>
                    <a:pt x="96500" y="47432"/>
                    <a:pt x="97500" y="51891"/>
                    <a:pt x="95500" y="56351"/>
                  </a:cubicBezTo>
                  <a:cubicBezTo>
                    <a:pt x="94500" y="58378"/>
                    <a:pt x="93500" y="60405"/>
                    <a:pt x="91500" y="62027"/>
                  </a:cubicBezTo>
                  <a:cubicBezTo>
                    <a:pt x="91000" y="62837"/>
                    <a:pt x="87000" y="65270"/>
                    <a:pt x="87000" y="65675"/>
                  </a:cubicBezTo>
                  <a:cubicBezTo>
                    <a:pt x="87000" y="66891"/>
                    <a:pt x="81500" y="68918"/>
                    <a:pt x="80000" y="69324"/>
                  </a:cubicBezTo>
                  <a:cubicBezTo>
                    <a:pt x="78000" y="70135"/>
                    <a:pt x="75000" y="70945"/>
                    <a:pt x="72500" y="71756"/>
                  </a:cubicBezTo>
                  <a:cubicBezTo>
                    <a:pt x="67500" y="72972"/>
                    <a:pt x="62000" y="72972"/>
                    <a:pt x="56500" y="72567"/>
                  </a:cubicBezTo>
                  <a:cubicBezTo>
                    <a:pt x="46500" y="71756"/>
                    <a:pt x="36500" y="68108"/>
                    <a:pt x="30000" y="61216"/>
                  </a:cubicBezTo>
                  <a:cubicBezTo>
                    <a:pt x="26000" y="56756"/>
                    <a:pt x="25000" y="51486"/>
                    <a:pt x="26000" y="45810"/>
                  </a:cubicBezTo>
                  <a:cubicBezTo>
                    <a:pt x="26500" y="42972"/>
                    <a:pt x="27500" y="40540"/>
                    <a:pt x="28500" y="37702"/>
                  </a:cubicBezTo>
                  <a:cubicBezTo>
                    <a:pt x="29500" y="35675"/>
                    <a:pt x="31500" y="33648"/>
                    <a:pt x="32000" y="31216"/>
                  </a:cubicBezTo>
                  <a:cubicBezTo>
                    <a:pt x="32500" y="30405"/>
                    <a:pt x="33000" y="28783"/>
                    <a:pt x="31000" y="29189"/>
                  </a:cubicBezTo>
                  <a:cubicBezTo>
                    <a:pt x="30000" y="29594"/>
                    <a:pt x="29000" y="32027"/>
                    <a:pt x="28500" y="32432"/>
                  </a:cubicBezTo>
                  <a:cubicBezTo>
                    <a:pt x="28000" y="34054"/>
                    <a:pt x="27000" y="35675"/>
                    <a:pt x="26500" y="37297"/>
                  </a:cubicBezTo>
                  <a:cubicBezTo>
                    <a:pt x="26500" y="37702"/>
                    <a:pt x="26000" y="38108"/>
                    <a:pt x="26000" y="38513"/>
                  </a:cubicBezTo>
                  <a:cubicBezTo>
                    <a:pt x="25000" y="39729"/>
                    <a:pt x="25000" y="39729"/>
                    <a:pt x="23000" y="39324"/>
                  </a:cubicBezTo>
                  <a:cubicBezTo>
                    <a:pt x="10500" y="36891"/>
                    <a:pt x="4500" y="26351"/>
                    <a:pt x="11500" y="17432"/>
                  </a:cubicBezTo>
                  <a:cubicBezTo>
                    <a:pt x="18000" y="9324"/>
                    <a:pt x="31500" y="3648"/>
                    <a:pt x="40500" y="12567"/>
                  </a:cubicBezTo>
                  <a:cubicBezTo>
                    <a:pt x="41000" y="13378"/>
                    <a:pt x="42000" y="14189"/>
                    <a:pt x="42500" y="15405"/>
                  </a:cubicBezTo>
                  <a:cubicBezTo>
                    <a:pt x="43500" y="17027"/>
                    <a:pt x="43500" y="16621"/>
                    <a:pt x="42500" y="17837"/>
                  </a:cubicBezTo>
                  <a:cubicBezTo>
                    <a:pt x="42000" y="18243"/>
                    <a:pt x="40000" y="19054"/>
                    <a:pt x="40500" y="19864"/>
                  </a:cubicBezTo>
                  <a:cubicBezTo>
                    <a:pt x="41000" y="21081"/>
                    <a:pt x="42000" y="20270"/>
                    <a:pt x="43000" y="20270"/>
                  </a:cubicBezTo>
                  <a:cubicBezTo>
                    <a:pt x="45000" y="19459"/>
                    <a:pt x="46000" y="17837"/>
                    <a:pt x="48000" y="17027"/>
                  </a:cubicBezTo>
                  <a:cubicBezTo>
                    <a:pt x="51000" y="15810"/>
                    <a:pt x="54500" y="15000"/>
                    <a:pt x="58000" y="15000"/>
                  </a:cubicBezTo>
                  <a:cubicBezTo>
                    <a:pt x="64500" y="14594"/>
                    <a:pt x="71500" y="15810"/>
                    <a:pt x="77500" y="18648"/>
                  </a:cubicBezTo>
                  <a:cubicBezTo>
                    <a:pt x="78500" y="19054"/>
                    <a:pt x="79500" y="19459"/>
                    <a:pt x="80500" y="20270"/>
                  </a:cubicBezTo>
                  <a:cubicBezTo>
                    <a:pt x="81500" y="20675"/>
                    <a:pt x="83000" y="22702"/>
                    <a:pt x="84500" y="22702"/>
                  </a:cubicBezTo>
                  <a:cubicBezTo>
                    <a:pt x="87500" y="23918"/>
                    <a:pt x="85500" y="21081"/>
                    <a:pt x="84000" y="20270"/>
                  </a:cubicBezTo>
                  <a:cubicBezTo>
                    <a:pt x="83500" y="19864"/>
                    <a:pt x="80000" y="18243"/>
                    <a:pt x="80000" y="17837"/>
                  </a:cubicBezTo>
                  <a:cubicBezTo>
                    <a:pt x="79500" y="17027"/>
                    <a:pt x="82000" y="15000"/>
                    <a:pt x="82500" y="14594"/>
                  </a:cubicBezTo>
                  <a:cubicBezTo>
                    <a:pt x="84500" y="12162"/>
                    <a:pt x="87500" y="10135"/>
                    <a:pt x="91000" y="9729"/>
                  </a:cubicBezTo>
                  <a:cubicBezTo>
                    <a:pt x="97500" y="8513"/>
                    <a:pt x="104500" y="11756"/>
                    <a:pt x="109000" y="15810"/>
                  </a:cubicBezTo>
                  <a:cubicBezTo>
                    <a:pt x="114000" y="19864"/>
                    <a:pt x="117000" y="25540"/>
                    <a:pt x="114500" y="31216"/>
                  </a:cubicBezTo>
                  <a:cubicBezTo>
                    <a:pt x="112000" y="36891"/>
                    <a:pt x="105000" y="40540"/>
                    <a:pt x="98000" y="41756"/>
                  </a:cubicBezTo>
                  <a:cubicBezTo>
                    <a:pt x="97500" y="41756"/>
                    <a:pt x="100000" y="41351"/>
                    <a:pt x="98000" y="41756"/>
                  </a:cubicBezTo>
                  <a:close/>
                  <a:moveTo>
                    <a:pt x="84500" y="105000"/>
                  </a:moveTo>
                  <a:cubicBezTo>
                    <a:pt x="83500" y="105810"/>
                    <a:pt x="82000" y="106621"/>
                    <a:pt x="82000" y="107432"/>
                  </a:cubicBezTo>
                  <a:cubicBezTo>
                    <a:pt x="82000" y="108648"/>
                    <a:pt x="84000" y="109459"/>
                    <a:pt x="85000" y="110270"/>
                  </a:cubicBezTo>
                  <a:cubicBezTo>
                    <a:pt x="86500" y="111081"/>
                    <a:pt x="89500" y="113513"/>
                    <a:pt x="87000" y="114729"/>
                  </a:cubicBezTo>
                  <a:cubicBezTo>
                    <a:pt x="86000" y="115945"/>
                    <a:pt x="82500" y="115540"/>
                    <a:pt x="80500" y="115540"/>
                  </a:cubicBezTo>
                  <a:cubicBezTo>
                    <a:pt x="77500" y="115135"/>
                    <a:pt x="74000" y="113918"/>
                    <a:pt x="72000" y="111891"/>
                  </a:cubicBezTo>
                  <a:cubicBezTo>
                    <a:pt x="73000" y="111891"/>
                    <a:pt x="78000" y="112297"/>
                    <a:pt x="78000" y="110675"/>
                  </a:cubicBezTo>
                  <a:cubicBezTo>
                    <a:pt x="78000" y="109459"/>
                    <a:pt x="77500" y="109864"/>
                    <a:pt x="76500" y="109459"/>
                  </a:cubicBezTo>
                  <a:cubicBezTo>
                    <a:pt x="75500" y="109459"/>
                    <a:pt x="74000" y="109864"/>
                    <a:pt x="73000" y="109864"/>
                  </a:cubicBezTo>
                  <a:cubicBezTo>
                    <a:pt x="71000" y="109864"/>
                    <a:pt x="69000" y="109864"/>
                    <a:pt x="67000" y="109459"/>
                  </a:cubicBezTo>
                  <a:cubicBezTo>
                    <a:pt x="60500" y="108648"/>
                    <a:pt x="55000" y="109864"/>
                    <a:pt x="48500" y="109864"/>
                  </a:cubicBezTo>
                  <a:cubicBezTo>
                    <a:pt x="47500" y="109864"/>
                    <a:pt x="44000" y="109054"/>
                    <a:pt x="43000" y="109864"/>
                  </a:cubicBezTo>
                  <a:cubicBezTo>
                    <a:pt x="41000" y="111891"/>
                    <a:pt x="46500" y="111891"/>
                    <a:pt x="47500" y="111891"/>
                  </a:cubicBezTo>
                  <a:cubicBezTo>
                    <a:pt x="45000" y="115135"/>
                    <a:pt x="40000" y="116756"/>
                    <a:pt x="35000" y="115945"/>
                  </a:cubicBezTo>
                  <a:cubicBezTo>
                    <a:pt x="28000" y="115540"/>
                    <a:pt x="34500" y="111486"/>
                    <a:pt x="36500" y="109054"/>
                  </a:cubicBezTo>
                  <a:cubicBezTo>
                    <a:pt x="38000" y="107432"/>
                    <a:pt x="36500" y="106621"/>
                    <a:pt x="35000" y="105405"/>
                  </a:cubicBezTo>
                  <a:cubicBezTo>
                    <a:pt x="33000" y="103783"/>
                    <a:pt x="31500" y="102162"/>
                    <a:pt x="30500" y="100540"/>
                  </a:cubicBezTo>
                  <a:cubicBezTo>
                    <a:pt x="28000" y="95675"/>
                    <a:pt x="28500" y="91216"/>
                    <a:pt x="30500" y="86351"/>
                  </a:cubicBezTo>
                  <a:cubicBezTo>
                    <a:pt x="32000" y="82297"/>
                    <a:pt x="34500" y="78243"/>
                    <a:pt x="38500" y="75000"/>
                  </a:cubicBezTo>
                  <a:cubicBezTo>
                    <a:pt x="39500" y="74189"/>
                    <a:pt x="40500" y="73378"/>
                    <a:pt x="41500" y="72972"/>
                  </a:cubicBezTo>
                  <a:cubicBezTo>
                    <a:pt x="42500" y="72162"/>
                    <a:pt x="43000" y="72162"/>
                    <a:pt x="44500" y="72162"/>
                  </a:cubicBezTo>
                  <a:cubicBezTo>
                    <a:pt x="47000" y="72972"/>
                    <a:pt x="50000" y="73783"/>
                    <a:pt x="53000" y="74189"/>
                  </a:cubicBezTo>
                  <a:cubicBezTo>
                    <a:pt x="58500" y="75000"/>
                    <a:pt x="64500" y="75000"/>
                    <a:pt x="70500" y="73783"/>
                  </a:cubicBezTo>
                  <a:cubicBezTo>
                    <a:pt x="72000" y="73783"/>
                    <a:pt x="73500" y="73378"/>
                    <a:pt x="75000" y="72972"/>
                  </a:cubicBezTo>
                  <a:cubicBezTo>
                    <a:pt x="75500" y="72972"/>
                    <a:pt x="77500" y="72162"/>
                    <a:pt x="78500" y="72162"/>
                  </a:cubicBezTo>
                  <a:cubicBezTo>
                    <a:pt x="80000" y="72162"/>
                    <a:pt x="83000" y="75000"/>
                    <a:pt x="84000" y="76216"/>
                  </a:cubicBezTo>
                  <a:cubicBezTo>
                    <a:pt x="87500" y="80270"/>
                    <a:pt x="90500" y="85945"/>
                    <a:pt x="91500" y="90810"/>
                  </a:cubicBezTo>
                  <a:cubicBezTo>
                    <a:pt x="92000" y="96081"/>
                    <a:pt x="88500" y="101351"/>
                    <a:pt x="84500" y="105000"/>
                  </a:cubicBezTo>
                  <a:cubicBezTo>
                    <a:pt x="84000" y="105405"/>
                    <a:pt x="86000" y="103783"/>
                    <a:pt x="84500" y="105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9" name="Google Shape;249;p18"/>
            <p:cNvSpPr/>
            <p:nvPr/>
          </p:nvSpPr>
          <p:spPr>
            <a:xfrm>
              <a:off x="2171700" y="4692651"/>
              <a:ext cx="246000" cy="258900"/>
            </a:xfrm>
            <a:custGeom>
              <a:avLst/>
              <a:gdLst/>
              <a:ahLst/>
              <a:cxnLst/>
              <a:rect l="l" t="t" r="r" b="b"/>
              <a:pathLst>
                <a:path w="120000" h="120000" extrusionOk="0">
                  <a:moveTo>
                    <a:pt x="104210" y="60000"/>
                  </a:moveTo>
                  <a:cubicBezTo>
                    <a:pt x="94736" y="66000"/>
                    <a:pt x="94736" y="78000"/>
                    <a:pt x="85263" y="87000"/>
                  </a:cubicBezTo>
                  <a:cubicBezTo>
                    <a:pt x="75789" y="93000"/>
                    <a:pt x="66315" y="96000"/>
                    <a:pt x="56842" y="96000"/>
                  </a:cubicBezTo>
                  <a:cubicBezTo>
                    <a:pt x="37894" y="102000"/>
                    <a:pt x="25263" y="102000"/>
                    <a:pt x="34736" y="78000"/>
                  </a:cubicBezTo>
                  <a:cubicBezTo>
                    <a:pt x="41052" y="66000"/>
                    <a:pt x="50526" y="57000"/>
                    <a:pt x="60000" y="45000"/>
                  </a:cubicBezTo>
                  <a:cubicBezTo>
                    <a:pt x="63157" y="39000"/>
                    <a:pt x="72631" y="30000"/>
                    <a:pt x="72631" y="24000"/>
                  </a:cubicBezTo>
                  <a:cubicBezTo>
                    <a:pt x="75789" y="0"/>
                    <a:pt x="53684" y="27000"/>
                    <a:pt x="47368" y="33000"/>
                  </a:cubicBezTo>
                  <a:cubicBezTo>
                    <a:pt x="37894" y="48000"/>
                    <a:pt x="0" y="90000"/>
                    <a:pt x="22105" y="108000"/>
                  </a:cubicBezTo>
                  <a:cubicBezTo>
                    <a:pt x="34736" y="120000"/>
                    <a:pt x="66315" y="111000"/>
                    <a:pt x="82105" y="105000"/>
                  </a:cubicBezTo>
                  <a:cubicBezTo>
                    <a:pt x="91578" y="99000"/>
                    <a:pt x="104210" y="90000"/>
                    <a:pt x="110526" y="81000"/>
                  </a:cubicBezTo>
                  <a:cubicBezTo>
                    <a:pt x="113684" y="75000"/>
                    <a:pt x="120000" y="48000"/>
                    <a:pt x="104210" y="60000"/>
                  </a:cubicBezTo>
                  <a:cubicBezTo>
                    <a:pt x="97894" y="66000"/>
                    <a:pt x="110526" y="54000"/>
                    <a:pt x="104210" y="60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0" name="Google Shape;250;p18"/>
            <p:cNvSpPr/>
            <p:nvPr/>
          </p:nvSpPr>
          <p:spPr>
            <a:xfrm>
              <a:off x="1714500" y="4699001"/>
              <a:ext cx="244500" cy="292200"/>
            </a:xfrm>
            <a:custGeom>
              <a:avLst/>
              <a:gdLst/>
              <a:ahLst/>
              <a:cxnLst/>
              <a:rect l="l" t="t" r="r" b="b"/>
              <a:pathLst>
                <a:path w="120000" h="120000" extrusionOk="0">
                  <a:moveTo>
                    <a:pt x="53684" y="13333"/>
                  </a:moveTo>
                  <a:cubicBezTo>
                    <a:pt x="47368" y="24000"/>
                    <a:pt x="85263" y="56000"/>
                    <a:pt x="88421" y="66666"/>
                  </a:cubicBezTo>
                  <a:cubicBezTo>
                    <a:pt x="94736" y="72000"/>
                    <a:pt x="101052" y="82666"/>
                    <a:pt x="94736" y="88000"/>
                  </a:cubicBezTo>
                  <a:cubicBezTo>
                    <a:pt x="88421" y="90666"/>
                    <a:pt x="72631" y="85333"/>
                    <a:pt x="69473" y="85333"/>
                  </a:cubicBezTo>
                  <a:cubicBezTo>
                    <a:pt x="56842" y="82666"/>
                    <a:pt x="47368" y="80000"/>
                    <a:pt x="41052" y="74666"/>
                  </a:cubicBezTo>
                  <a:cubicBezTo>
                    <a:pt x="34736" y="69333"/>
                    <a:pt x="25263" y="50666"/>
                    <a:pt x="18947" y="50666"/>
                  </a:cubicBezTo>
                  <a:cubicBezTo>
                    <a:pt x="0" y="48000"/>
                    <a:pt x="18947" y="72000"/>
                    <a:pt x="22105" y="74666"/>
                  </a:cubicBezTo>
                  <a:cubicBezTo>
                    <a:pt x="41052" y="93333"/>
                    <a:pt x="120000" y="120000"/>
                    <a:pt x="110526" y="77333"/>
                  </a:cubicBezTo>
                  <a:cubicBezTo>
                    <a:pt x="107368" y="61333"/>
                    <a:pt x="94736" y="45333"/>
                    <a:pt x="82105" y="34666"/>
                  </a:cubicBezTo>
                  <a:cubicBezTo>
                    <a:pt x="78947" y="29333"/>
                    <a:pt x="60000" y="0"/>
                    <a:pt x="53684" y="13333"/>
                  </a:cubicBezTo>
                  <a:cubicBezTo>
                    <a:pt x="47368" y="21333"/>
                    <a:pt x="60000" y="2666"/>
                    <a:pt x="53684" y="13333"/>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1" name="Google Shape;251;p18"/>
            <p:cNvSpPr/>
            <p:nvPr/>
          </p:nvSpPr>
          <p:spPr>
            <a:xfrm>
              <a:off x="1952625" y="4362451"/>
              <a:ext cx="193800" cy="77700"/>
            </a:xfrm>
            <a:custGeom>
              <a:avLst/>
              <a:gdLst/>
              <a:ahLst/>
              <a:cxnLst/>
              <a:rect l="l" t="t" r="r" b="b"/>
              <a:pathLst>
                <a:path w="120000" h="120000" extrusionOk="0">
                  <a:moveTo>
                    <a:pt x="84000" y="120000"/>
                  </a:moveTo>
                  <a:cubicBezTo>
                    <a:pt x="80000" y="120000"/>
                    <a:pt x="80000" y="120000"/>
                    <a:pt x="76000" y="120000"/>
                  </a:cubicBezTo>
                  <a:cubicBezTo>
                    <a:pt x="72000" y="120000"/>
                    <a:pt x="64000" y="110000"/>
                    <a:pt x="60000" y="100000"/>
                  </a:cubicBezTo>
                  <a:cubicBezTo>
                    <a:pt x="56000" y="110000"/>
                    <a:pt x="48000" y="110000"/>
                    <a:pt x="44000" y="110000"/>
                  </a:cubicBezTo>
                  <a:cubicBezTo>
                    <a:pt x="40000" y="120000"/>
                    <a:pt x="40000" y="120000"/>
                    <a:pt x="40000" y="120000"/>
                  </a:cubicBezTo>
                  <a:cubicBezTo>
                    <a:pt x="24000" y="120000"/>
                    <a:pt x="12000" y="100000"/>
                    <a:pt x="8000" y="70000"/>
                  </a:cubicBezTo>
                  <a:cubicBezTo>
                    <a:pt x="8000" y="60000"/>
                    <a:pt x="0" y="20000"/>
                    <a:pt x="8000" y="10000"/>
                  </a:cubicBezTo>
                  <a:cubicBezTo>
                    <a:pt x="8000" y="0"/>
                    <a:pt x="12000" y="0"/>
                    <a:pt x="12000" y="0"/>
                  </a:cubicBezTo>
                  <a:cubicBezTo>
                    <a:pt x="16000" y="0"/>
                    <a:pt x="16000" y="0"/>
                    <a:pt x="20000" y="10000"/>
                  </a:cubicBezTo>
                  <a:cubicBezTo>
                    <a:pt x="20000" y="10000"/>
                    <a:pt x="20000" y="20000"/>
                    <a:pt x="20000" y="30000"/>
                  </a:cubicBezTo>
                  <a:cubicBezTo>
                    <a:pt x="20000" y="40000"/>
                    <a:pt x="24000" y="50000"/>
                    <a:pt x="28000" y="60000"/>
                  </a:cubicBezTo>
                  <a:cubicBezTo>
                    <a:pt x="28000" y="60000"/>
                    <a:pt x="32000" y="70000"/>
                    <a:pt x="40000" y="70000"/>
                  </a:cubicBezTo>
                  <a:cubicBezTo>
                    <a:pt x="40000" y="70000"/>
                    <a:pt x="44000" y="70000"/>
                    <a:pt x="48000" y="60000"/>
                  </a:cubicBezTo>
                  <a:cubicBezTo>
                    <a:pt x="48000" y="60000"/>
                    <a:pt x="52000" y="50000"/>
                    <a:pt x="52000" y="50000"/>
                  </a:cubicBezTo>
                  <a:cubicBezTo>
                    <a:pt x="56000" y="40000"/>
                    <a:pt x="56000" y="40000"/>
                    <a:pt x="60000" y="40000"/>
                  </a:cubicBezTo>
                  <a:cubicBezTo>
                    <a:pt x="64000" y="40000"/>
                    <a:pt x="68000" y="50000"/>
                    <a:pt x="72000" y="60000"/>
                  </a:cubicBezTo>
                  <a:cubicBezTo>
                    <a:pt x="76000" y="70000"/>
                    <a:pt x="80000" y="80000"/>
                    <a:pt x="84000" y="80000"/>
                  </a:cubicBezTo>
                  <a:cubicBezTo>
                    <a:pt x="92000" y="80000"/>
                    <a:pt x="96000" y="70000"/>
                    <a:pt x="100000" y="50000"/>
                  </a:cubicBezTo>
                  <a:cubicBezTo>
                    <a:pt x="100000" y="50000"/>
                    <a:pt x="100000" y="50000"/>
                    <a:pt x="100000" y="40000"/>
                  </a:cubicBezTo>
                  <a:cubicBezTo>
                    <a:pt x="100000" y="30000"/>
                    <a:pt x="104000" y="10000"/>
                    <a:pt x="108000" y="10000"/>
                  </a:cubicBezTo>
                  <a:cubicBezTo>
                    <a:pt x="112000" y="10000"/>
                    <a:pt x="116000" y="20000"/>
                    <a:pt x="116000" y="20000"/>
                  </a:cubicBezTo>
                  <a:cubicBezTo>
                    <a:pt x="120000" y="30000"/>
                    <a:pt x="120000" y="50000"/>
                    <a:pt x="116000" y="70000"/>
                  </a:cubicBezTo>
                  <a:cubicBezTo>
                    <a:pt x="112000" y="100000"/>
                    <a:pt x="96000" y="120000"/>
                    <a:pt x="84000" y="120000"/>
                  </a:cubicBezTo>
                  <a:cubicBezTo>
                    <a:pt x="84000" y="120000"/>
                    <a:pt x="84000" y="120000"/>
                    <a:pt x="84000" y="120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2" name="Google Shape;252;p18"/>
            <p:cNvSpPr/>
            <p:nvPr/>
          </p:nvSpPr>
          <p:spPr>
            <a:xfrm>
              <a:off x="1784350" y="4244976"/>
              <a:ext cx="115800" cy="130200"/>
            </a:xfrm>
            <a:custGeom>
              <a:avLst/>
              <a:gdLst/>
              <a:ahLst/>
              <a:cxnLst/>
              <a:rect l="l" t="t" r="r" b="b"/>
              <a:pathLst>
                <a:path w="120000" h="120000" extrusionOk="0">
                  <a:moveTo>
                    <a:pt x="66666" y="0"/>
                  </a:moveTo>
                  <a:cubicBezTo>
                    <a:pt x="60000" y="0"/>
                    <a:pt x="53333" y="0"/>
                    <a:pt x="53333" y="0"/>
                  </a:cubicBezTo>
                  <a:cubicBezTo>
                    <a:pt x="60000" y="6000"/>
                    <a:pt x="66666" y="12000"/>
                    <a:pt x="66666" y="18000"/>
                  </a:cubicBezTo>
                  <a:cubicBezTo>
                    <a:pt x="66666" y="30000"/>
                    <a:pt x="53333" y="42000"/>
                    <a:pt x="40000" y="42000"/>
                  </a:cubicBezTo>
                  <a:cubicBezTo>
                    <a:pt x="26666" y="42000"/>
                    <a:pt x="20000" y="30000"/>
                    <a:pt x="20000" y="18000"/>
                  </a:cubicBezTo>
                  <a:cubicBezTo>
                    <a:pt x="6666" y="30000"/>
                    <a:pt x="0" y="42000"/>
                    <a:pt x="0" y="60000"/>
                  </a:cubicBezTo>
                  <a:cubicBezTo>
                    <a:pt x="0" y="90000"/>
                    <a:pt x="26666" y="120000"/>
                    <a:pt x="53333" y="120000"/>
                  </a:cubicBezTo>
                  <a:cubicBezTo>
                    <a:pt x="86666" y="120000"/>
                    <a:pt x="113333" y="90000"/>
                    <a:pt x="120000" y="60000"/>
                  </a:cubicBezTo>
                  <a:cubicBezTo>
                    <a:pt x="120000" y="30000"/>
                    <a:pt x="93333" y="0"/>
                    <a:pt x="66666" y="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3" name="Google Shape;253;p18"/>
            <p:cNvSpPr/>
            <p:nvPr/>
          </p:nvSpPr>
          <p:spPr>
            <a:xfrm>
              <a:off x="2217738" y="4284663"/>
              <a:ext cx="122100" cy="136500"/>
            </a:xfrm>
            <a:custGeom>
              <a:avLst/>
              <a:gdLst/>
              <a:ahLst/>
              <a:cxnLst/>
              <a:rect l="l" t="t" r="r" b="b"/>
              <a:pathLst>
                <a:path w="120000" h="120000" extrusionOk="0">
                  <a:moveTo>
                    <a:pt x="75789" y="0"/>
                  </a:moveTo>
                  <a:cubicBezTo>
                    <a:pt x="63157" y="0"/>
                    <a:pt x="56842" y="0"/>
                    <a:pt x="50526" y="5714"/>
                  </a:cubicBezTo>
                  <a:cubicBezTo>
                    <a:pt x="63157" y="5714"/>
                    <a:pt x="69473" y="11428"/>
                    <a:pt x="69473" y="22857"/>
                  </a:cubicBezTo>
                  <a:cubicBezTo>
                    <a:pt x="69473" y="34285"/>
                    <a:pt x="56842" y="40000"/>
                    <a:pt x="44210" y="40000"/>
                  </a:cubicBezTo>
                  <a:cubicBezTo>
                    <a:pt x="31578" y="40000"/>
                    <a:pt x="25263" y="34285"/>
                    <a:pt x="25263" y="22857"/>
                  </a:cubicBezTo>
                  <a:cubicBezTo>
                    <a:pt x="25263" y="22857"/>
                    <a:pt x="25263" y="22857"/>
                    <a:pt x="25263" y="22857"/>
                  </a:cubicBezTo>
                  <a:cubicBezTo>
                    <a:pt x="18947" y="28571"/>
                    <a:pt x="12631" y="40000"/>
                    <a:pt x="6315" y="51428"/>
                  </a:cubicBezTo>
                  <a:cubicBezTo>
                    <a:pt x="0" y="85714"/>
                    <a:pt x="25263" y="114285"/>
                    <a:pt x="50526" y="114285"/>
                  </a:cubicBezTo>
                  <a:cubicBezTo>
                    <a:pt x="82105" y="120000"/>
                    <a:pt x="113684" y="97142"/>
                    <a:pt x="120000" y="62857"/>
                  </a:cubicBezTo>
                  <a:cubicBezTo>
                    <a:pt x="120000" y="34285"/>
                    <a:pt x="101052" y="5714"/>
                    <a:pt x="75789" y="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254" name="Google Shape;254;p18"/>
          <p:cNvSpPr txBox="1">
            <a:spLocks noGrp="1"/>
          </p:cNvSpPr>
          <p:nvPr>
            <p:ph type="sldNum" idx="12"/>
          </p:nvPr>
        </p:nvSpPr>
        <p:spPr>
          <a:xfrm>
            <a:off x="8529670" y="32126"/>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Cat)">
  <p:cSld name="BLANK_1">
    <p:spTree>
      <p:nvGrpSpPr>
        <p:cNvPr id="1" name="Shape 255"/>
        <p:cNvGrpSpPr/>
        <p:nvPr/>
      </p:nvGrpSpPr>
      <p:grpSpPr>
        <a:xfrm>
          <a:off x="0" y="0"/>
          <a:ext cx="0" cy="0"/>
          <a:chOff x="0" y="0"/>
          <a:chExt cx="0" cy="0"/>
        </a:xfrm>
      </p:grpSpPr>
      <p:sp>
        <p:nvSpPr>
          <p:cNvPr id="256" name="Google Shape;256;p19"/>
          <p:cNvSpPr/>
          <p:nvPr/>
        </p:nvSpPr>
        <p:spPr>
          <a:xfrm>
            <a:off x="-75" y="4557900"/>
            <a:ext cx="9144000" cy="585600"/>
          </a:xfrm>
          <a:prstGeom prst="rect">
            <a:avLst/>
          </a:prstGeom>
          <a:solidFill>
            <a:srgbClr val="B6D7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7" name="Google Shape;257;p19"/>
          <p:cNvGrpSpPr/>
          <p:nvPr/>
        </p:nvGrpSpPr>
        <p:grpSpPr>
          <a:xfrm>
            <a:off x="7651743" y="3542340"/>
            <a:ext cx="1194349" cy="1381259"/>
            <a:chOff x="3895725" y="1433513"/>
            <a:chExt cx="1490700" cy="1723988"/>
          </a:xfrm>
        </p:grpSpPr>
        <p:sp>
          <p:nvSpPr>
            <p:cNvPr id="258" name="Google Shape;258;p19"/>
            <p:cNvSpPr/>
            <p:nvPr/>
          </p:nvSpPr>
          <p:spPr>
            <a:xfrm>
              <a:off x="3895725" y="1433513"/>
              <a:ext cx="1490700" cy="1690800"/>
            </a:xfrm>
            <a:custGeom>
              <a:avLst/>
              <a:gdLst/>
              <a:ahLst/>
              <a:cxnLst/>
              <a:rect l="l" t="t" r="r" b="b"/>
              <a:pathLst>
                <a:path w="120000" h="120000" extrusionOk="0">
                  <a:moveTo>
                    <a:pt x="115324" y="12413"/>
                  </a:moveTo>
                  <a:cubicBezTo>
                    <a:pt x="115844" y="12873"/>
                    <a:pt x="115844" y="12873"/>
                    <a:pt x="115324" y="12413"/>
                  </a:cubicBezTo>
                  <a:cubicBezTo>
                    <a:pt x="114285" y="11494"/>
                    <a:pt x="114805" y="11954"/>
                    <a:pt x="115324" y="12413"/>
                  </a:cubicBezTo>
                  <a:cubicBezTo>
                    <a:pt x="111688" y="9195"/>
                    <a:pt x="105454" y="9195"/>
                    <a:pt x="100779" y="11494"/>
                  </a:cubicBezTo>
                  <a:cubicBezTo>
                    <a:pt x="96103" y="13333"/>
                    <a:pt x="94025" y="17471"/>
                    <a:pt x="94025" y="22068"/>
                  </a:cubicBezTo>
                  <a:cubicBezTo>
                    <a:pt x="94025" y="25747"/>
                    <a:pt x="95064" y="29425"/>
                    <a:pt x="96623" y="33103"/>
                  </a:cubicBezTo>
                  <a:cubicBezTo>
                    <a:pt x="97662" y="35862"/>
                    <a:pt x="101298" y="40459"/>
                    <a:pt x="100259" y="43678"/>
                  </a:cubicBezTo>
                  <a:cubicBezTo>
                    <a:pt x="99220" y="47816"/>
                    <a:pt x="90909" y="47356"/>
                    <a:pt x="87792" y="46436"/>
                  </a:cubicBezTo>
                  <a:cubicBezTo>
                    <a:pt x="85714" y="45977"/>
                    <a:pt x="86233" y="46436"/>
                    <a:pt x="86233" y="44597"/>
                  </a:cubicBezTo>
                  <a:cubicBezTo>
                    <a:pt x="85714" y="43218"/>
                    <a:pt x="85714" y="41839"/>
                    <a:pt x="85194" y="40459"/>
                  </a:cubicBezTo>
                  <a:cubicBezTo>
                    <a:pt x="84675" y="38160"/>
                    <a:pt x="83116" y="34942"/>
                    <a:pt x="84155" y="33103"/>
                  </a:cubicBezTo>
                  <a:cubicBezTo>
                    <a:pt x="84675" y="31264"/>
                    <a:pt x="87272" y="28965"/>
                    <a:pt x="88311" y="27586"/>
                  </a:cubicBezTo>
                  <a:cubicBezTo>
                    <a:pt x="89350" y="24827"/>
                    <a:pt x="90909" y="22528"/>
                    <a:pt x="91428" y="19770"/>
                  </a:cubicBezTo>
                  <a:cubicBezTo>
                    <a:pt x="92467" y="16551"/>
                    <a:pt x="95064" y="9195"/>
                    <a:pt x="90909" y="6896"/>
                  </a:cubicBezTo>
                  <a:cubicBezTo>
                    <a:pt x="87272" y="5057"/>
                    <a:pt x="79480" y="5977"/>
                    <a:pt x="74805" y="6436"/>
                  </a:cubicBezTo>
                  <a:cubicBezTo>
                    <a:pt x="72207" y="6436"/>
                    <a:pt x="69090" y="7816"/>
                    <a:pt x="66493" y="7816"/>
                  </a:cubicBezTo>
                  <a:cubicBezTo>
                    <a:pt x="63896" y="7356"/>
                    <a:pt x="62337" y="5977"/>
                    <a:pt x="60259" y="5057"/>
                  </a:cubicBezTo>
                  <a:cubicBezTo>
                    <a:pt x="54545" y="3218"/>
                    <a:pt x="48831" y="2298"/>
                    <a:pt x="42597" y="2298"/>
                  </a:cubicBezTo>
                  <a:cubicBezTo>
                    <a:pt x="40000" y="2298"/>
                    <a:pt x="36883" y="2758"/>
                    <a:pt x="34285" y="3678"/>
                  </a:cubicBezTo>
                  <a:cubicBezTo>
                    <a:pt x="31168" y="4137"/>
                    <a:pt x="30129" y="5057"/>
                    <a:pt x="27532" y="4137"/>
                  </a:cubicBezTo>
                  <a:cubicBezTo>
                    <a:pt x="21818" y="2298"/>
                    <a:pt x="16103" y="1379"/>
                    <a:pt x="10389" y="1379"/>
                  </a:cubicBezTo>
                  <a:cubicBezTo>
                    <a:pt x="6233" y="919"/>
                    <a:pt x="1558" y="0"/>
                    <a:pt x="1038" y="4597"/>
                  </a:cubicBezTo>
                  <a:cubicBezTo>
                    <a:pt x="0" y="9655"/>
                    <a:pt x="1558" y="15632"/>
                    <a:pt x="3116" y="20229"/>
                  </a:cubicBezTo>
                  <a:cubicBezTo>
                    <a:pt x="4155" y="22528"/>
                    <a:pt x="5194" y="24827"/>
                    <a:pt x="6753" y="26666"/>
                  </a:cubicBezTo>
                  <a:cubicBezTo>
                    <a:pt x="7272" y="27586"/>
                    <a:pt x="8311" y="28505"/>
                    <a:pt x="8311" y="29425"/>
                  </a:cubicBezTo>
                  <a:cubicBezTo>
                    <a:pt x="7792" y="30804"/>
                    <a:pt x="6753" y="32183"/>
                    <a:pt x="6753" y="33103"/>
                  </a:cubicBezTo>
                  <a:cubicBezTo>
                    <a:pt x="4155" y="38160"/>
                    <a:pt x="3116" y="43678"/>
                    <a:pt x="4155" y="49195"/>
                  </a:cubicBezTo>
                  <a:cubicBezTo>
                    <a:pt x="6233" y="58850"/>
                    <a:pt x="15064" y="66666"/>
                    <a:pt x="24935" y="71264"/>
                  </a:cubicBezTo>
                  <a:cubicBezTo>
                    <a:pt x="21818" y="76321"/>
                    <a:pt x="21298" y="82758"/>
                    <a:pt x="21298" y="88735"/>
                  </a:cubicBezTo>
                  <a:cubicBezTo>
                    <a:pt x="21818" y="94252"/>
                    <a:pt x="21818" y="99770"/>
                    <a:pt x="23376" y="105287"/>
                  </a:cubicBezTo>
                  <a:cubicBezTo>
                    <a:pt x="23896" y="108965"/>
                    <a:pt x="26493" y="117241"/>
                    <a:pt x="32207" y="116321"/>
                  </a:cubicBezTo>
                  <a:cubicBezTo>
                    <a:pt x="37922" y="115402"/>
                    <a:pt x="36363" y="107126"/>
                    <a:pt x="36883" y="103448"/>
                  </a:cubicBezTo>
                  <a:cubicBezTo>
                    <a:pt x="36883" y="100689"/>
                    <a:pt x="37922" y="98390"/>
                    <a:pt x="39480" y="96091"/>
                  </a:cubicBezTo>
                  <a:cubicBezTo>
                    <a:pt x="40519" y="93793"/>
                    <a:pt x="41038" y="93333"/>
                    <a:pt x="43636" y="94712"/>
                  </a:cubicBezTo>
                  <a:cubicBezTo>
                    <a:pt x="48831" y="96551"/>
                    <a:pt x="50389" y="102068"/>
                    <a:pt x="50389" y="106206"/>
                  </a:cubicBezTo>
                  <a:cubicBezTo>
                    <a:pt x="50389" y="109425"/>
                    <a:pt x="48831" y="120000"/>
                    <a:pt x="55064" y="120000"/>
                  </a:cubicBezTo>
                  <a:cubicBezTo>
                    <a:pt x="60259" y="120000"/>
                    <a:pt x="62337" y="112183"/>
                    <a:pt x="63376" y="108965"/>
                  </a:cubicBezTo>
                  <a:cubicBezTo>
                    <a:pt x="63896" y="106666"/>
                    <a:pt x="63896" y="104367"/>
                    <a:pt x="63896" y="102068"/>
                  </a:cubicBezTo>
                  <a:cubicBezTo>
                    <a:pt x="64415" y="100689"/>
                    <a:pt x="64415" y="99310"/>
                    <a:pt x="64415" y="98390"/>
                  </a:cubicBezTo>
                  <a:cubicBezTo>
                    <a:pt x="64415" y="98390"/>
                    <a:pt x="64415" y="97011"/>
                    <a:pt x="64935" y="96551"/>
                  </a:cubicBezTo>
                  <a:cubicBezTo>
                    <a:pt x="64935" y="96551"/>
                    <a:pt x="68051" y="96091"/>
                    <a:pt x="68571" y="96091"/>
                  </a:cubicBezTo>
                  <a:cubicBezTo>
                    <a:pt x="75844" y="94712"/>
                    <a:pt x="82597" y="91494"/>
                    <a:pt x="87272" y="86436"/>
                  </a:cubicBezTo>
                  <a:cubicBezTo>
                    <a:pt x="87792" y="91034"/>
                    <a:pt x="87792" y="95632"/>
                    <a:pt x="88831" y="100229"/>
                  </a:cubicBezTo>
                  <a:cubicBezTo>
                    <a:pt x="90389" y="103908"/>
                    <a:pt x="94025" y="105747"/>
                    <a:pt x="97142" y="102068"/>
                  </a:cubicBezTo>
                  <a:cubicBezTo>
                    <a:pt x="100259" y="99310"/>
                    <a:pt x="101298" y="93333"/>
                    <a:pt x="102337" y="89655"/>
                  </a:cubicBezTo>
                  <a:cubicBezTo>
                    <a:pt x="103896" y="84597"/>
                    <a:pt x="104935" y="79540"/>
                    <a:pt x="104935" y="74482"/>
                  </a:cubicBezTo>
                  <a:cubicBezTo>
                    <a:pt x="105454" y="71724"/>
                    <a:pt x="105454" y="69425"/>
                    <a:pt x="104935" y="66666"/>
                  </a:cubicBezTo>
                  <a:cubicBezTo>
                    <a:pt x="104935" y="65287"/>
                    <a:pt x="103376" y="61609"/>
                    <a:pt x="103896" y="60689"/>
                  </a:cubicBezTo>
                  <a:cubicBezTo>
                    <a:pt x="104415" y="59770"/>
                    <a:pt x="107012" y="58850"/>
                    <a:pt x="107532" y="57931"/>
                  </a:cubicBezTo>
                  <a:cubicBezTo>
                    <a:pt x="109610" y="57011"/>
                    <a:pt x="111168" y="55172"/>
                    <a:pt x="112727" y="53793"/>
                  </a:cubicBezTo>
                  <a:cubicBezTo>
                    <a:pt x="119999" y="45057"/>
                    <a:pt x="112207" y="36321"/>
                    <a:pt x="108051" y="28505"/>
                  </a:cubicBezTo>
                  <a:cubicBezTo>
                    <a:pt x="107012" y="26666"/>
                    <a:pt x="104935" y="23448"/>
                    <a:pt x="105454" y="21609"/>
                  </a:cubicBezTo>
                  <a:cubicBezTo>
                    <a:pt x="105974" y="19310"/>
                    <a:pt x="108051" y="20689"/>
                    <a:pt x="110129" y="21149"/>
                  </a:cubicBezTo>
                  <a:cubicBezTo>
                    <a:pt x="112727" y="21609"/>
                    <a:pt x="115844" y="21609"/>
                    <a:pt x="116883" y="19310"/>
                  </a:cubicBezTo>
                  <a:cubicBezTo>
                    <a:pt x="117922" y="17011"/>
                    <a:pt x="117402" y="13793"/>
                    <a:pt x="115324" y="12413"/>
                  </a:cubicBezTo>
                  <a:close/>
                </a:path>
              </a:pathLst>
            </a:custGeom>
            <a:solidFill>
              <a:srgbClr val="F4D7B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9" name="Google Shape;259;p19"/>
            <p:cNvSpPr/>
            <p:nvPr/>
          </p:nvSpPr>
          <p:spPr>
            <a:xfrm>
              <a:off x="4224338" y="2781301"/>
              <a:ext cx="909600" cy="376200"/>
            </a:xfrm>
            <a:custGeom>
              <a:avLst/>
              <a:gdLst/>
              <a:ahLst/>
              <a:cxnLst/>
              <a:rect l="l" t="t" r="r" b="b"/>
              <a:pathLst>
                <a:path w="120000" h="120000" extrusionOk="0">
                  <a:moveTo>
                    <a:pt x="112340" y="14482"/>
                  </a:moveTo>
                  <a:cubicBezTo>
                    <a:pt x="112340" y="16551"/>
                    <a:pt x="112340" y="18620"/>
                    <a:pt x="111489" y="20689"/>
                  </a:cubicBezTo>
                  <a:cubicBezTo>
                    <a:pt x="111489" y="22758"/>
                    <a:pt x="110638" y="24827"/>
                    <a:pt x="109787" y="24827"/>
                  </a:cubicBezTo>
                  <a:cubicBezTo>
                    <a:pt x="109787" y="24827"/>
                    <a:pt x="108936" y="24827"/>
                    <a:pt x="108936" y="22758"/>
                  </a:cubicBezTo>
                  <a:cubicBezTo>
                    <a:pt x="108936" y="22758"/>
                    <a:pt x="108936" y="22758"/>
                    <a:pt x="108936" y="22758"/>
                  </a:cubicBezTo>
                  <a:cubicBezTo>
                    <a:pt x="108085" y="18620"/>
                    <a:pt x="108085" y="16551"/>
                    <a:pt x="108085" y="14482"/>
                  </a:cubicBezTo>
                  <a:cubicBezTo>
                    <a:pt x="98723" y="18620"/>
                    <a:pt x="85957" y="24827"/>
                    <a:pt x="79148" y="14482"/>
                  </a:cubicBezTo>
                  <a:cubicBezTo>
                    <a:pt x="71489" y="4137"/>
                    <a:pt x="64680" y="0"/>
                    <a:pt x="57021" y="8275"/>
                  </a:cubicBezTo>
                  <a:cubicBezTo>
                    <a:pt x="57021" y="31034"/>
                    <a:pt x="55319" y="70344"/>
                    <a:pt x="51914" y="84827"/>
                  </a:cubicBezTo>
                  <a:cubicBezTo>
                    <a:pt x="51063" y="91034"/>
                    <a:pt x="49361" y="93103"/>
                    <a:pt x="47659" y="93103"/>
                  </a:cubicBezTo>
                  <a:cubicBezTo>
                    <a:pt x="47659" y="93103"/>
                    <a:pt x="46808" y="93103"/>
                    <a:pt x="46808" y="93103"/>
                  </a:cubicBezTo>
                  <a:cubicBezTo>
                    <a:pt x="46808" y="93103"/>
                    <a:pt x="45957" y="93103"/>
                    <a:pt x="45957" y="93103"/>
                  </a:cubicBezTo>
                  <a:cubicBezTo>
                    <a:pt x="44255" y="91034"/>
                    <a:pt x="44255" y="82758"/>
                    <a:pt x="44255" y="68275"/>
                  </a:cubicBezTo>
                  <a:cubicBezTo>
                    <a:pt x="44255" y="55862"/>
                    <a:pt x="44255" y="41379"/>
                    <a:pt x="43404" y="28965"/>
                  </a:cubicBezTo>
                  <a:cubicBezTo>
                    <a:pt x="34893" y="45517"/>
                    <a:pt x="20425" y="47586"/>
                    <a:pt x="11063" y="57931"/>
                  </a:cubicBezTo>
                  <a:cubicBezTo>
                    <a:pt x="11063" y="64137"/>
                    <a:pt x="11063" y="70344"/>
                    <a:pt x="10212" y="74482"/>
                  </a:cubicBezTo>
                  <a:cubicBezTo>
                    <a:pt x="9361" y="78620"/>
                    <a:pt x="8510" y="80689"/>
                    <a:pt x="8510" y="80689"/>
                  </a:cubicBezTo>
                  <a:cubicBezTo>
                    <a:pt x="8510" y="80689"/>
                    <a:pt x="7659" y="80689"/>
                    <a:pt x="7659" y="80689"/>
                  </a:cubicBezTo>
                  <a:cubicBezTo>
                    <a:pt x="7659" y="80689"/>
                    <a:pt x="7659" y="78620"/>
                    <a:pt x="7659" y="78620"/>
                  </a:cubicBezTo>
                  <a:cubicBezTo>
                    <a:pt x="5957" y="76551"/>
                    <a:pt x="4255" y="72413"/>
                    <a:pt x="3404" y="68275"/>
                  </a:cubicBezTo>
                  <a:cubicBezTo>
                    <a:pt x="1702" y="72413"/>
                    <a:pt x="0" y="76551"/>
                    <a:pt x="0" y="84827"/>
                  </a:cubicBezTo>
                  <a:cubicBezTo>
                    <a:pt x="0" y="84827"/>
                    <a:pt x="1702" y="103448"/>
                    <a:pt x="13617" y="95172"/>
                  </a:cubicBezTo>
                  <a:cubicBezTo>
                    <a:pt x="25531" y="88965"/>
                    <a:pt x="24680" y="95172"/>
                    <a:pt x="32340" y="105517"/>
                  </a:cubicBezTo>
                  <a:cubicBezTo>
                    <a:pt x="40000" y="115862"/>
                    <a:pt x="51063" y="120000"/>
                    <a:pt x="55319" y="99310"/>
                  </a:cubicBezTo>
                  <a:cubicBezTo>
                    <a:pt x="59574" y="80689"/>
                    <a:pt x="83404" y="53793"/>
                    <a:pt x="97021" y="45517"/>
                  </a:cubicBezTo>
                  <a:cubicBezTo>
                    <a:pt x="109787" y="39310"/>
                    <a:pt x="117446" y="49655"/>
                    <a:pt x="119148" y="24827"/>
                  </a:cubicBezTo>
                  <a:cubicBezTo>
                    <a:pt x="120000" y="16551"/>
                    <a:pt x="116595" y="14482"/>
                    <a:pt x="112340" y="14482"/>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0" name="Google Shape;260;p19"/>
            <p:cNvSpPr/>
            <p:nvPr/>
          </p:nvSpPr>
          <p:spPr>
            <a:xfrm>
              <a:off x="5102225" y="1601788"/>
              <a:ext cx="219000" cy="136500"/>
            </a:xfrm>
            <a:custGeom>
              <a:avLst/>
              <a:gdLst/>
              <a:ahLst/>
              <a:cxnLst/>
              <a:rect l="l" t="t" r="r" b="b"/>
              <a:pathLst>
                <a:path w="120000" h="120000" extrusionOk="0">
                  <a:moveTo>
                    <a:pt x="109411" y="40000"/>
                  </a:moveTo>
                  <a:cubicBezTo>
                    <a:pt x="109411" y="34285"/>
                    <a:pt x="109411" y="34285"/>
                    <a:pt x="109411" y="34285"/>
                  </a:cubicBezTo>
                  <a:cubicBezTo>
                    <a:pt x="109411" y="34285"/>
                    <a:pt x="109411" y="34285"/>
                    <a:pt x="109411" y="28571"/>
                  </a:cubicBezTo>
                  <a:cubicBezTo>
                    <a:pt x="109411" y="28571"/>
                    <a:pt x="98823" y="17142"/>
                    <a:pt x="105882" y="22857"/>
                  </a:cubicBezTo>
                  <a:cubicBezTo>
                    <a:pt x="102352" y="22857"/>
                    <a:pt x="98823" y="17142"/>
                    <a:pt x="95294" y="17142"/>
                  </a:cubicBezTo>
                  <a:cubicBezTo>
                    <a:pt x="67058" y="0"/>
                    <a:pt x="35294" y="11428"/>
                    <a:pt x="14117" y="51428"/>
                  </a:cubicBezTo>
                  <a:cubicBezTo>
                    <a:pt x="0" y="80000"/>
                    <a:pt x="28235" y="120000"/>
                    <a:pt x="42352" y="91428"/>
                  </a:cubicBezTo>
                  <a:cubicBezTo>
                    <a:pt x="52941" y="74285"/>
                    <a:pt x="67058" y="68571"/>
                    <a:pt x="77647" y="74285"/>
                  </a:cubicBezTo>
                  <a:cubicBezTo>
                    <a:pt x="81176" y="74285"/>
                    <a:pt x="81176" y="74285"/>
                    <a:pt x="81176" y="74285"/>
                  </a:cubicBezTo>
                  <a:cubicBezTo>
                    <a:pt x="88235" y="85714"/>
                    <a:pt x="98823" y="91428"/>
                    <a:pt x="109411" y="80000"/>
                  </a:cubicBezTo>
                  <a:cubicBezTo>
                    <a:pt x="120000" y="74285"/>
                    <a:pt x="120000" y="51428"/>
                    <a:pt x="109411" y="40000"/>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1" name="Google Shape;261;p19"/>
            <p:cNvSpPr/>
            <p:nvPr/>
          </p:nvSpPr>
          <p:spPr>
            <a:xfrm>
              <a:off x="4662488" y="1557338"/>
              <a:ext cx="368400" cy="349200"/>
            </a:xfrm>
            <a:custGeom>
              <a:avLst/>
              <a:gdLst/>
              <a:ahLst/>
              <a:cxnLst/>
              <a:rect l="l" t="t" r="r" b="b"/>
              <a:pathLst>
                <a:path w="120000" h="120000" extrusionOk="0">
                  <a:moveTo>
                    <a:pt x="107368" y="2222"/>
                  </a:moveTo>
                  <a:cubicBezTo>
                    <a:pt x="92631" y="0"/>
                    <a:pt x="77894" y="0"/>
                    <a:pt x="63157" y="2222"/>
                  </a:cubicBezTo>
                  <a:cubicBezTo>
                    <a:pt x="58947" y="2222"/>
                    <a:pt x="54736" y="2222"/>
                    <a:pt x="50526" y="4444"/>
                  </a:cubicBezTo>
                  <a:cubicBezTo>
                    <a:pt x="48421" y="4444"/>
                    <a:pt x="48421" y="4444"/>
                    <a:pt x="46315" y="4444"/>
                  </a:cubicBezTo>
                  <a:cubicBezTo>
                    <a:pt x="35789" y="0"/>
                    <a:pt x="25263" y="0"/>
                    <a:pt x="12631" y="13333"/>
                  </a:cubicBezTo>
                  <a:cubicBezTo>
                    <a:pt x="0" y="28888"/>
                    <a:pt x="6315" y="57777"/>
                    <a:pt x="12631" y="73333"/>
                  </a:cubicBezTo>
                  <a:cubicBezTo>
                    <a:pt x="21052" y="100000"/>
                    <a:pt x="42105" y="120000"/>
                    <a:pt x="67368" y="117777"/>
                  </a:cubicBezTo>
                  <a:cubicBezTo>
                    <a:pt x="80000" y="115555"/>
                    <a:pt x="84210" y="108888"/>
                    <a:pt x="84210" y="97777"/>
                  </a:cubicBezTo>
                  <a:cubicBezTo>
                    <a:pt x="86315" y="97777"/>
                    <a:pt x="86315" y="97777"/>
                    <a:pt x="86315" y="97777"/>
                  </a:cubicBezTo>
                  <a:cubicBezTo>
                    <a:pt x="94736" y="80000"/>
                    <a:pt x="119999" y="46666"/>
                    <a:pt x="111578" y="22222"/>
                  </a:cubicBezTo>
                  <a:cubicBezTo>
                    <a:pt x="111578" y="22222"/>
                    <a:pt x="113684" y="20000"/>
                    <a:pt x="113684" y="17777"/>
                  </a:cubicBezTo>
                  <a:cubicBezTo>
                    <a:pt x="115789" y="11111"/>
                    <a:pt x="113684" y="2222"/>
                    <a:pt x="107368" y="2222"/>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2" name="Google Shape;262;p19"/>
            <p:cNvSpPr/>
            <p:nvPr/>
          </p:nvSpPr>
          <p:spPr>
            <a:xfrm>
              <a:off x="3927475" y="1479551"/>
              <a:ext cx="355500" cy="374700"/>
            </a:xfrm>
            <a:custGeom>
              <a:avLst/>
              <a:gdLst/>
              <a:ahLst/>
              <a:cxnLst/>
              <a:rect l="l" t="t" r="r" b="b"/>
              <a:pathLst>
                <a:path w="120000" h="120000" extrusionOk="0">
                  <a:moveTo>
                    <a:pt x="102545" y="16551"/>
                  </a:moveTo>
                  <a:cubicBezTo>
                    <a:pt x="100363" y="16551"/>
                    <a:pt x="100363" y="16551"/>
                    <a:pt x="100363" y="16551"/>
                  </a:cubicBezTo>
                  <a:cubicBezTo>
                    <a:pt x="87272" y="10344"/>
                    <a:pt x="74181" y="12413"/>
                    <a:pt x="61090" y="10344"/>
                  </a:cubicBezTo>
                  <a:cubicBezTo>
                    <a:pt x="48000" y="8275"/>
                    <a:pt x="37090" y="2068"/>
                    <a:pt x="24000" y="0"/>
                  </a:cubicBezTo>
                  <a:cubicBezTo>
                    <a:pt x="19636" y="0"/>
                    <a:pt x="17454" y="2068"/>
                    <a:pt x="15272" y="6206"/>
                  </a:cubicBezTo>
                  <a:cubicBezTo>
                    <a:pt x="13090" y="6206"/>
                    <a:pt x="10909" y="6206"/>
                    <a:pt x="10909" y="8275"/>
                  </a:cubicBezTo>
                  <a:cubicBezTo>
                    <a:pt x="0" y="37241"/>
                    <a:pt x="13090" y="72413"/>
                    <a:pt x="28363" y="97241"/>
                  </a:cubicBezTo>
                  <a:cubicBezTo>
                    <a:pt x="30545" y="101379"/>
                    <a:pt x="32727" y="103448"/>
                    <a:pt x="37090" y="105517"/>
                  </a:cubicBezTo>
                  <a:cubicBezTo>
                    <a:pt x="34909" y="111724"/>
                    <a:pt x="37090" y="120000"/>
                    <a:pt x="43636" y="120000"/>
                  </a:cubicBezTo>
                  <a:cubicBezTo>
                    <a:pt x="109090" y="117931"/>
                    <a:pt x="120000" y="60000"/>
                    <a:pt x="120000" y="31034"/>
                  </a:cubicBezTo>
                  <a:cubicBezTo>
                    <a:pt x="120000" y="20689"/>
                    <a:pt x="111272" y="16551"/>
                    <a:pt x="102545" y="16551"/>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3" name="Google Shape;263;p19"/>
            <p:cNvSpPr/>
            <p:nvPr/>
          </p:nvSpPr>
          <p:spPr>
            <a:xfrm>
              <a:off x="3914775" y="1433513"/>
              <a:ext cx="212700" cy="304800"/>
            </a:xfrm>
            <a:custGeom>
              <a:avLst/>
              <a:gdLst/>
              <a:ahLst/>
              <a:cxnLst/>
              <a:rect l="l" t="t" r="r" b="b"/>
              <a:pathLst>
                <a:path w="120000" h="120000" extrusionOk="0">
                  <a:moveTo>
                    <a:pt x="69090" y="120000"/>
                  </a:moveTo>
                  <a:cubicBezTo>
                    <a:pt x="69090" y="120000"/>
                    <a:pt x="94545" y="84255"/>
                    <a:pt x="120000" y="68936"/>
                  </a:cubicBezTo>
                  <a:cubicBezTo>
                    <a:pt x="120000" y="68936"/>
                    <a:pt x="0" y="0"/>
                    <a:pt x="69090" y="120000"/>
                  </a:cubicBezTo>
                  <a:close/>
                </a:path>
              </a:pathLst>
            </a:custGeom>
            <a:solidFill>
              <a:srgbClr val="F4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4" name="Google Shape;264;p19"/>
            <p:cNvSpPr/>
            <p:nvPr/>
          </p:nvSpPr>
          <p:spPr>
            <a:xfrm>
              <a:off x="4830763" y="1498601"/>
              <a:ext cx="225300" cy="298500"/>
            </a:xfrm>
            <a:custGeom>
              <a:avLst/>
              <a:gdLst/>
              <a:ahLst/>
              <a:cxnLst/>
              <a:rect l="l" t="t" r="r" b="b"/>
              <a:pathLst>
                <a:path w="120000" h="120000" extrusionOk="0">
                  <a:moveTo>
                    <a:pt x="37714" y="120000"/>
                  </a:moveTo>
                  <a:cubicBezTo>
                    <a:pt x="37714" y="120000"/>
                    <a:pt x="20571" y="80869"/>
                    <a:pt x="0" y="65217"/>
                  </a:cubicBezTo>
                  <a:cubicBezTo>
                    <a:pt x="0" y="65217"/>
                    <a:pt x="120000" y="0"/>
                    <a:pt x="37714" y="120000"/>
                  </a:cubicBezTo>
                  <a:close/>
                </a:path>
              </a:pathLst>
            </a:custGeom>
            <a:solidFill>
              <a:srgbClr val="F4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5" name="Google Shape;265;p19"/>
            <p:cNvSpPr/>
            <p:nvPr/>
          </p:nvSpPr>
          <p:spPr>
            <a:xfrm>
              <a:off x="4205288" y="2819401"/>
              <a:ext cx="115800" cy="214200"/>
            </a:xfrm>
            <a:custGeom>
              <a:avLst/>
              <a:gdLst/>
              <a:ahLst/>
              <a:cxnLst/>
              <a:rect l="l" t="t" r="r" b="b"/>
              <a:pathLst>
                <a:path w="120000" h="120000" extrusionOk="0">
                  <a:moveTo>
                    <a:pt x="120000" y="40000"/>
                  </a:moveTo>
                  <a:cubicBezTo>
                    <a:pt x="120000" y="29090"/>
                    <a:pt x="113333" y="21818"/>
                    <a:pt x="106666" y="18181"/>
                  </a:cubicBezTo>
                  <a:cubicBezTo>
                    <a:pt x="106666" y="14545"/>
                    <a:pt x="106666" y="14545"/>
                    <a:pt x="100000" y="10909"/>
                  </a:cubicBezTo>
                  <a:cubicBezTo>
                    <a:pt x="86666" y="0"/>
                    <a:pt x="53333" y="0"/>
                    <a:pt x="26666" y="3636"/>
                  </a:cubicBezTo>
                  <a:cubicBezTo>
                    <a:pt x="6666" y="7272"/>
                    <a:pt x="0" y="18181"/>
                    <a:pt x="6666" y="29090"/>
                  </a:cubicBezTo>
                  <a:cubicBezTo>
                    <a:pt x="6666" y="36363"/>
                    <a:pt x="13333" y="43636"/>
                    <a:pt x="13333" y="50909"/>
                  </a:cubicBezTo>
                  <a:cubicBezTo>
                    <a:pt x="20000" y="69090"/>
                    <a:pt x="26666" y="90909"/>
                    <a:pt x="46666" y="105454"/>
                  </a:cubicBezTo>
                  <a:cubicBezTo>
                    <a:pt x="60000" y="120000"/>
                    <a:pt x="106666" y="116363"/>
                    <a:pt x="106666" y="101818"/>
                  </a:cubicBezTo>
                  <a:cubicBezTo>
                    <a:pt x="113333" y="80000"/>
                    <a:pt x="120000" y="58181"/>
                    <a:pt x="120000" y="40000"/>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6" name="Google Shape;266;p19"/>
            <p:cNvSpPr/>
            <p:nvPr/>
          </p:nvSpPr>
          <p:spPr>
            <a:xfrm>
              <a:off x="4540250" y="2840038"/>
              <a:ext cx="109500" cy="246000"/>
            </a:xfrm>
            <a:custGeom>
              <a:avLst/>
              <a:gdLst/>
              <a:ahLst/>
              <a:cxnLst/>
              <a:rect l="l" t="t" r="r" b="b"/>
              <a:pathLst>
                <a:path w="120000" h="120000" extrusionOk="0">
                  <a:moveTo>
                    <a:pt x="98823" y="9473"/>
                  </a:moveTo>
                  <a:cubicBezTo>
                    <a:pt x="84705" y="6315"/>
                    <a:pt x="77647" y="3157"/>
                    <a:pt x="70588" y="3157"/>
                  </a:cubicBezTo>
                  <a:cubicBezTo>
                    <a:pt x="56470" y="0"/>
                    <a:pt x="35294" y="3157"/>
                    <a:pt x="28235" y="9473"/>
                  </a:cubicBezTo>
                  <a:cubicBezTo>
                    <a:pt x="0" y="31578"/>
                    <a:pt x="7058" y="60000"/>
                    <a:pt x="7058" y="85263"/>
                  </a:cubicBezTo>
                  <a:cubicBezTo>
                    <a:pt x="14117" y="88421"/>
                    <a:pt x="14117" y="91578"/>
                    <a:pt x="21176" y="94736"/>
                  </a:cubicBezTo>
                  <a:cubicBezTo>
                    <a:pt x="21176" y="97894"/>
                    <a:pt x="21176" y="97894"/>
                    <a:pt x="21176" y="101052"/>
                  </a:cubicBezTo>
                  <a:cubicBezTo>
                    <a:pt x="21176" y="101052"/>
                    <a:pt x="21176" y="101052"/>
                    <a:pt x="21176" y="104210"/>
                  </a:cubicBezTo>
                  <a:cubicBezTo>
                    <a:pt x="21176" y="107368"/>
                    <a:pt x="21176" y="110526"/>
                    <a:pt x="28235" y="113684"/>
                  </a:cubicBezTo>
                  <a:cubicBezTo>
                    <a:pt x="42352" y="120000"/>
                    <a:pt x="63529" y="120000"/>
                    <a:pt x="77647" y="113684"/>
                  </a:cubicBezTo>
                  <a:cubicBezTo>
                    <a:pt x="84705" y="107368"/>
                    <a:pt x="84705" y="101052"/>
                    <a:pt x="91764" y="94736"/>
                  </a:cubicBezTo>
                  <a:cubicBezTo>
                    <a:pt x="105882" y="85263"/>
                    <a:pt x="112941" y="72631"/>
                    <a:pt x="112941" y="56842"/>
                  </a:cubicBezTo>
                  <a:cubicBezTo>
                    <a:pt x="120000" y="41052"/>
                    <a:pt x="120000" y="22105"/>
                    <a:pt x="98823" y="9473"/>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7" name="Google Shape;267;p19"/>
            <p:cNvSpPr/>
            <p:nvPr/>
          </p:nvSpPr>
          <p:spPr>
            <a:xfrm>
              <a:off x="5018088" y="2638426"/>
              <a:ext cx="103200" cy="220800"/>
            </a:xfrm>
            <a:custGeom>
              <a:avLst/>
              <a:gdLst/>
              <a:ahLst/>
              <a:cxnLst/>
              <a:rect l="l" t="t" r="r" b="b"/>
              <a:pathLst>
                <a:path w="120000" h="120000" extrusionOk="0">
                  <a:moveTo>
                    <a:pt x="105000" y="14117"/>
                  </a:moveTo>
                  <a:cubicBezTo>
                    <a:pt x="97500" y="3529"/>
                    <a:pt x="67500" y="0"/>
                    <a:pt x="45000" y="10588"/>
                  </a:cubicBezTo>
                  <a:cubicBezTo>
                    <a:pt x="7500" y="24705"/>
                    <a:pt x="0" y="49411"/>
                    <a:pt x="0" y="70588"/>
                  </a:cubicBezTo>
                  <a:cubicBezTo>
                    <a:pt x="0" y="84705"/>
                    <a:pt x="7500" y="95294"/>
                    <a:pt x="15000" y="105882"/>
                  </a:cubicBezTo>
                  <a:cubicBezTo>
                    <a:pt x="22500" y="116470"/>
                    <a:pt x="30000" y="116470"/>
                    <a:pt x="45000" y="120000"/>
                  </a:cubicBezTo>
                  <a:cubicBezTo>
                    <a:pt x="45000" y="120000"/>
                    <a:pt x="52500" y="120000"/>
                    <a:pt x="52500" y="116470"/>
                  </a:cubicBezTo>
                  <a:cubicBezTo>
                    <a:pt x="52500" y="116470"/>
                    <a:pt x="52500" y="116470"/>
                    <a:pt x="60000" y="116470"/>
                  </a:cubicBezTo>
                  <a:cubicBezTo>
                    <a:pt x="60000" y="112941"/>
                    <a:pt x="67500" y="112941"/>
                    <a:pt x="75000" y="109411"/>
                  </a:cubicBezTo>
                  <a:cubicBezTo>
                    <a:pt x="97500" y="98823"/>
                    <a:pt x="105000" y="77647"/>
                    <a:pt x="112500" y="63529"/>
                  </a:cubicBezTo>
                  <a:cubicBezTo>
                    <a:pt x="120000" y="45882"/>
                    <a:pt x="120000" y="28235"/>
                    <a:pt x="105000" y="14117"/>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8" name="Google Shape;268;p19"/>
            <p:cNvSpPr/>
            <p:nvPr/>
          </p:nvSpPr>
          <p:spPr>
            <a:xfrm>
              <a:off x="4056063" y="2093913"/>
              <a:ext cx="949200" cy="401700"/>
            </a:xfrm>
            <a:custGeom>
              <a:avLst/>
              <a:gdLst/>
              <a:ahLst/>
              <a:cxnLst/>
              <a:rect l="l" t="t" r="r" b="b"/>
              <a:pathLst>
                <a:path w="120000" h="120000" extrusionOk="0">
                  <a:moveTo>
                    <a:pt x="110204" y="11612"/>
                  </a:moveTo>
                  <a:cubicBezTo>
                    <a:pt x="109387" y="13548"/>
                    <a:pt x="108571" y="13548"/>
                    <a:pt x="108571" y="15483"/>
                  </a:cubicBezTo>
                  <a:cubicBezTo>
                    <a:pt x="95510" y="65806"/>
                    <a:pt x="74285" y="83225"/>
                    <a:pt x="51428" y="87096"/>
                  </a:cubicBezTo>
                  <a:cubicBezTo>
                    <a:pt x="42448" y="89032"/>
                    <a:pt x="32653" y="85161"/>
                    <a:pt x="23673" y="81290"/>
                  </a:cubicBezTo>
                  <a:cubicBezTo>
                    <a:pt x="14693" y="75483"/>
                    <a:pt x="6530" y="58064"/>
                    <a:pt x="0" y="44516"/>
                  </a:cubicBezTo>
                  <a:cubicBezTo>
                    <a:pt x="0" y="44516"/>
                    <a:pt x="0" y="44516"/>
                    <a:pt x="0" y="44516"/>
                  </a:cubicBezTo>
                  <a:cubicBezTo>
                    <a:pt x="4897" y="63870"/>
                    <a:pt x="11428" y="77419"/>
                    <a:pt x="19591" y="89032"/>
                  </a:cubicBezTo>
                  <a:cubicBezTo>
                    <a:pt x="29387" y="102580"/>
                    <a:pt x="37551" y="106451"/>
                    <a:pt x="48979" y="106451"/>
                  </a:cubicBezTo>
                  <a:cubicBezTo>
                    <a:pt x="59591" y="104516"/>
                    <a:pt x="69387" y="100645"/>
                    <a:pt x="78367" y="92903"/>
                  </a:cubicBezTo>
                  <a:cubicBezTo>
                    <a:pt x="76734" y="94838"/>
                    <a:pt x="75102" y="96774"/>
                    <a:pt x="72653" y="98709"/>
                  </a:cubicBezTo>
                  <a:cubicBezTo>
                    <a:pt x="65306" y="106451"/>
                    <a:pt x="57959" y="110322"/>
                    <a:pt x="50612" y="112258"/>
                  </a:cubicBezTo>
                  <a:cubicBezTo>
                    <a:pt x="45714" y="112258"/>
                    <a:pt x="41632" y="108387"/>
                    <a:pt x="37551" y="108387"/>
                  </a:cubicBezTo>
                  <a:cubicBezTo>
                    <a:pt x="33469" y="106451"/>
                    <a:pt x="30204" y="102580"/>
                    <a:pt x="26122" y="100645"/>
                  </a:cubicBezTo>
                  <a:cubicBezTo>
                    <a:pt x="25306" y="100645"/>
                    <a:pt x="24489" y="100645"/>
                    <a:pt x="24489" y="102580"/>
                  </a:cubicBezTo>
                  <a:cubicBezTo>
                    <a:pt x="29387" y="116129"/>
                    <a:pt x="39183" y="120000"/>
                    <a:pt x="46530" y="120000"/>
                  </a:cubicBezTo>
                  <a:cubicBezTo>
                    <a:pt x="55510" y="120000"/>
                    <a:pt x="66122" y="120000"/>
                    <a:pt x="75102" y="114193"/>
                  </a:cubicBezTo>
                  <a:cubicBezTo>
                    <a:pt x="84897" y="106451"/>
                    <a:pt x="94693" y="94838"/>
                    <a:pt x="102857" y="79354"/>
                  </a:cubicBezTo>
                  <a:cubicBezTo>
                    <a:pt x="111836" y="61935"/>
                    <a:pt x="115102" y="42580"/>
                    <a:pt x="118367" y="17419"/>
                  </a:cubicBezTo>
                  <a:cubicBezTo>
                    <a:pt x="120000" y="3870"/>
                    <a:pt x="111836" y="0"/>
                    <a:pt x="110204" y="11612"/>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9" name="Google Shape;269;p19"/>
            <p:cNvSpPr/>
            <p:nvPr/>
          </p:nvSpPr>
          <p:spPr>
            <a:xfrm>
              <a:off x="4346575" y="2470151"/>
              <a:ext cx="103200" cy="103200"/>
            </a:xfrm>
            <a:custGeom>
              <a:avLst/>
              <a:gdLst/>
              <a:ahLst/>
              <a:cxnLst/>
              <a:rect l="l" t="t" r="r" b="b"/>
              <a:pathLst>
                <a:path w="120000" h="120000" extrusionOk="0">
                  <a:moveTo>
                    <a:pt x="7500" y="67500"/>
                  </a:moveTo>
                  <a:cubicBezTo>
                    <a:pt x="0" y="30000"/>
                    <a:pt x="30000" y="7500"/>
                    <a:pt x="60000" y="7500"/>
                  </a:cubicBezTo>
                  <a:cubicBezTo>
                    <a:pt x="90000" y="0"/>
                    <a:pt x="120000" y="30000"/>
                    <a:pt x="120000" y="60000"/>
                  </a:cubicBezTo>
                  <a:cubicBezTo>
                    <a:pt x="120000" y="90000"/>
                    <a:pt x="97500" y="120000"/>
                    <a:pt x="67500" y="120000"/>
                  </a:cubicBezTo>
                  <a:cubicBezTo>
                    <a:pt x="30000" y="120000"/>
                    <a:pt x="7500" y="97500"/>
                    <a:pt x="7500" y="67500"/>
                  </a:cubicBezTo>
                  <a:close/>
                </a:path>
              </a:pathLst>
            </a:custGeom>
            <a:solidFill>
              <a:srgbClr val="FFE5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0" name="Google Shape;270;p19"/>
            <p:cNvSpPr/>
            <p:nvPr/>
          </p:nvSpPr>
          <p:spPr>
            <a:xfrm>
              <a:off x="4662488" y="2463801"/>
              <a:ext cx="355500" cy="317400"/>
            </a:xfrm>
            <a:custGeom>
              <a:avLst/>
              <a:gdLst/>
              <a:ahLst/>
              <a:cxnLst/>
              <a:rect l="l" t="t" r="r" b="b"/>
              <a:pathLst>
                <a:path w="120000" h="120000" extrusionOk="0">
                  <a:moveTo>
                    <a:pt x="93818" y="19591"/>
                  </a:moveTo>
                  <a:cubicBezTo>
                    <a:pt x="91636" y="61224"/>
                    <a:pt x="37090" y="90612"/>
                    <a:pt x="6545" y="95510"/>
                  </a:cubicBezTo>
                  <a:cubicBezTo>
                    <a:pt x="0" y="95510"/>
                    <a:pt x="0" y="105306"/>
                    <a:pt x="4363" y="107755"/>
                  </a:cubicBezTo>
                  <a:cubicBezTo>
                    <a:pt x="54545" y="119999"/>
                    <a:pt x="104727" y="73469"/>
                    <a:pt x="117818" y="22040"/>
                  </a:cubicBezTo>
                  <a:cubicBezTo>
                    <a:pt x="120000" y="4897"/>
                    <a:pt x="96000" y="0"/>
                    <a:pt x="93818" y="19591"/>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1" name="Google Shape;271;p19"/>
            <p:cNvSpPr/>
            <p:nvPr/>
          </p:nvSpPr>
          <p:spPr>
            <a:xfrm>
              <a:off x="5064125" y="1874838"/>
              <a:ext cx="238200" cy="381000"/>
            </a:xfrm>
            <a:custGeom>
              <a:avLst/>
              <a:gdLst/>
              <a:ahLst/>
              <a:cxnLst/>
              <a:rect l="l" t="t" r="r" b="b"/>
              <a:pathLst>
                <a:path w="120000" h="120000" extrusionOk="0">
                  <a:moveTo>
                    <a:pt x="87567" y="10169"/>
                  </a:moveTo>
                  <a:cubicBezTo>
                    <a:pt x="84324" y="6101"/>
                    <a:pt x="74594" y="0"/>
                    <a:pt x="74594" y="6101"/>
                  </a:cubicBezTo>
                  <a:cubicBezTo>
                    <a:pt x="84324" y="22372"/>
                    <a:pt x="94054" y="46779"/>
                    <a:pt x="94054" y="63050"/>
                  </a:cubicBezTo>
                  <a:cubicBezTo>
                    <a:pt x="97297" y="81355"/>
                    <a:pt x="74594" y="87457"/>
                    <a:pt x="55135" y="95593"/>
                  </a:cubicBezTo>
                  <a:cubicBezTo>
                    <a:pt x="45405" y="85423"/>
                    <a:pt x="25945" y="73220"/>
                    <a:pt x="9729" y="81355"/>
                  </a:cubicBezTo>
                  <a:cubicBezTo>
                    <a:pt x="9729" y="81355"/>
                    <a:pt x="0" y="85423"/>
                    <a:pt x="0" y="85423"/>
                  </a:cubicBezTo>
                  <a:cubicBezTo>
                    <a:pt x="3243" y="93559"/>
                    <a:pt x="32432" y="97627"/>
                    <a:pt x="35675" y="107796"/>
                  </a:cubicBezTo>
                  <a:cubicBezTo>
                    <a:pt x="35675" y="115932"/>
                    <a:pt x="45405" y="120000"/>
                    <a:pt x="55135" y="115932"/>
                  </a:cubicBezTo>
                  <a:cubicBezTo>
                    <a:pt x="84324" y="105762"/>
                    <a:pt x="113513" y="87457"/>
                    <a:pt x="116756" y="69152"/>
                  </a:cubicBezTo>
                  <a:cubicBezTo>
                    <a:pt x="120000" y="48813"/>
                    <a:pt x="97297" y="28474"/>
                    <a:pt x="87567" y="10169"/>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2" name="Google Shape;272;p19"/>
            <p:cNvSpPr/>
            <p:nvPr/>
          </p:nvSpPr>
          <p:spPr>
            <a:xfrm>
              <a:off x="4095750" y="2146301"/>
              <a:ext cx="160200" cy="84000"/>
            </a:xfrm>
            <a:custGeom>
              <a:avLst/>
              <a:gdLst/>
              <a:ahLst/>
              <a:cxnLst/>
              <a:rect l="l" t="t" r="r" b="b"/>
              <a:pathLst>
                <a:path w="120000" h="120000" extrusionOk="0">
                  <a:moveTo>
                    <a:pt x="100800" y="18461"/>
                  </a:moveTo>
                  <a:cubicBezTo>
                    <a:pt x="86400" y="9230"/>
                    <a:pt x="72000" y="9230"/>
                    <a:pt x="57600" y="9230"/>
                  </a:cubicBezTo>
                  <a:cubicBezTo>
                    <a:pt x="43200" y="9230"/>
                    <a:pt x="24000" y="0"/>
                    <a:pt x="9600" y="18461"/>
                  </a:cubicBezTo>
                  <a:cubicBezTo>
                    <a:pt x="0" y="36923"/>
                    <a:pt x="0" y="55384"/>
                    <a:pt x="9600" y="73846"/>
                  </a:cubicBezTo>
                  <a:cubicBezTo>
                    <a:pt x="19200" y="92307"/>
                    <a:pt x="33600" y="92307"/>
                    <a:pt x="48000" y="101538"/>
                  </a:cubicBezTo>
                  <a:cubicBezTo>
                    <a:pt x="62400" y="110769"/>
                    <a:pt x="81600" y="120000"/>
                    <a:pt x="96000" y="110769"/>
                  </a:cubicBezTo>
                  <a:cubicBezTo>
                    <a:pt x="115200" y="101538"/>
                    <a:pt x="120000" y="36923"/>
                    <a:pt x="100800" y="18461"/>
                  </a:cubicBezTo>
                  <a:close/>
                </a:path>
              </a:pathLst>
            </a:custGeom>
            <a:solidFill>
              <a:srgbClr val="F8BAB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3" name="Google Shape;273;p19"/>
            <p:cNvSpPr/>
            <p:nvPr/>
          </p:nvSpPr>
          <p:spPr>
            <a:xfrm>
              <a:off x="4579938" y="2192338"/>
              <a:ext cx="166800" cy="84000"/>
            </a:xfrm>
            <a:custGeom>
              <a:avLst/>
              <a:gdLst/>
              <a:ahLst/>
              <a:cxnLst/>
              <a:rect l="l" t="t" r="r" b="b"/>
              <a:pathLst>
                <a:path w="120000" h="120000" extrusionOk="0">
                  <a:moveTo>
                    <a:pt x="78461" y="18461"/>
                  </a:moveTo>
                  <a:cubicBezTo>
                    <a:pt x="55384" y="18461"/>
                    <a:pt x="23076" y="0"/>
                    <a:pt x="4615" y="46153"/>
                  </a:cubicBezTo>
                  <a:cubicBezTo>
                    <a:pt x="0" y="55384"/>
                    <a:pt x="4615" y="83076"/>
                    <a:pt x="9230" y="92307"/>
                  </a:cubicBezTo>
                  <a:cubicBezTo>
                    <a:pt x="18461" y="110769"/>
                    <a:pt x="32307" y="110769"/>
                    <a:pt x="41538" y="120000"/>
                  </a:cubicBezTo>
                  <a:cubicBezTo>
                    <a:pt x="60000" y="120000"/>
                    <a:pt x="73846" y="120000"/>
                    <a:pt x="87692" y="110769"/>
                  </a:cubicBezTo>
                  <a:cubicBezTo>
                    <a:pt x="120000" y="101538"/>
                    <a:pt x="110769" y="9230"/>
                    <a:pt x="78461" y="18461"/>
                  </a:cubicBezTo>
                  <a:close/>
                </a:path>
              </a:pathLst>
            </a:custGeom>
            <a:solidFill>
              <a:srgbClr val="F8BAB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4" name="Google Shape;274;p19"/>
            <p:cNvSpPr/>
            <p:nvPr/>
          </p:nvSpPr>
          <p:spPr>
            <a:xfrm>
              <a:off x="4767263" y="2093913"/>
              <a:ext cx="109500" cy="39600"/>
            </a:xfrm>
            <a:custGeom>
              <a:avLst/>
              <a:gdLst/>
              <a:ahLst/>
              <a:cxnLst/>
              <a:rect l="l" t="t" r="r" b="b"/>
              <a:pathLst>
                <a:path w="120000" h="120000" extrusionOk="0">
                  <a:moveTo>
                    <a:pt x="14117" y="120000"/>
                  </a:moveTo>
                  <a:cubicBezTo>
                    <a:pt x="28235" y="120000"/>
                    <a:pt x="120000" y="100000"/>
                    <a:pt x="105882" y="40000"/>
                  </a:cubicBezTo>
                  <a:cubicBezTo>
                    <a:pt x="98823" y="0"/>
                    <a:pt x="56470" y="20000"/>
                    <a:pt x="42352" y="40000"/>
                  </a:cubicBezTo>
                  <a:cubicBezTo>
                    <a:pt x="35294" y="40000"/>
                    <a:pt x="21176" y="40000"/>
                    <a:pt x="7058" y="60000"/>
                  </a:cubicBezTo>
                  <a:cubicBezTo>
                    <a:pt x="0" y="60000"/>
                    <a:pt x="0" y="120000"/>
                    <a:pt x="14117" y="120000"/>
                  </a:cubicBezTo>
                  <a:cubicBezTo>
                    <a:pt x="14117" y="120000"/>
                    <a:pt x="7058" y="120000"/>
                    <a:pt x="14117" y="120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5" name="Google Shape;275;p19"/>
            <p:cNvSpPr/>
            <p:nvPr/>
          </p:nvSpPr>
          <p:spPr>
            <a:xfrm>
              <a:off x="4759325" y="2159001"/>
              <a:ext cx="90600" cy="52500"/>
            </a:xfrm>
            <a:custGeom>
              <a:avLst/>
              <a:gdLst/>
              <a:ahLst/>
              <a:cxnLst/>
              <a:rect l="l" t="t" r="r" b="b"/>
              <a:pathLst>
                <a:path w="120000" h="120000" extrusionOk="0">
                  <a:moveTo>
                    <a:pt x="17142" y="60000"/>
                  </a:moveTo>
                  <a:cubicBezTo>
                    <a:pt x="42857" y="75000"/>
                    <a:pt x="68571" y="90000"/>
                    <a:pt x="94285" y="120000"/>
                  </a:cubicBezTo>
                  <a:cubicBezTo>
                    <a:pt x="111428" y="120000"/>
                    <a:pt x="119999" y="75000"/>
                    <a:pt x="102857" y="75000"/>
                  </a:cubicBezTo>
                  <a:cubicBezTo>
                    <a:pt x="77142" y="60000"/>
                    <a:pt x="51428" y="30000"/>
                    <a:pt x="25714" y="15000"/>
                  </a:cubicBezTo>
                  <a:cubicBezTo>
                    <a:pt x="8571" y="0"/>
                    <a:pt x="0" y="45000"/>
                    <a:pt x="17142" y="60000"/>
                  </a:cubicBezTo>
                  <a:cubicBezTo>
                    <a:pt x="25714" y="60000"/>
                    <a:pt x="8571" y="45000"/>
                    <a:pt x="17142" y="60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6" name="Google Shape;276;p19"/>
            <p:cNvSpPr/>
            <p:nvPr/>
          </p:nvSpPr>
          <p:spPr>
            <a:xfrm>
              <a:off x="4740275" y="2224088"/>
              <a:ext cx="71400" cy="52500"/>
            </a:xfrm>
            <a:custGeom>
              <a:avLst/>
              <a:gdLst/>
              <a:ahLst/>
              <a:cxnLst/>
              <a:rect l="l" t="t" r="r" b="b"/>
              <a:pathLst>
                <a:path w="120000" h="120000" extrusionOk="0">
                  <a:moveTo>
                    <a:pt x="21818" y="60000"/>
                  </a:moveTo>
                  <a:cubicBezTo>
                    <a:pt x="43636" y="75000"/>
                    <a:pt x="65454" y="105000"/>
                    <a:pt x="87272" y="105000"/>
                  </a:cubicBezTo>
                  <a:cubicBezTo>
                    <a:pt x="109090" y="120000"/>
                    <a:pt x="120000" y="75000"/>
                    <a:pt x="98181" y="60000"/>
                  </a:cubicBezTo>
                  <a:cubicBezTo>
                    <a:pt x="76363" y="60000"/>
                    <a:pt x="65454" y="30000"/>
                    <a:pt x="43636" y="15000"/>
                  </a:cubicBezTo>
                  <a:cubicBezTo>
                    <a:pt x="21818" y="0"/>
                    <a:pt x="0" y="45000"/>
                    <a:pt x="21818" y="60000"/>
                  </a:cubicBezTo>
                  <a:cubicBezTo>
                    <a:pt x="32727" y="60000"/>
                    <a:pt x="10909" y="45000"/>
                    <a:pt x="21818" y="60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7" name="Google Shape;277;p19"/>
            <p:cNvSpPr/>
            <p:nvPr/>
          </p:nvSpPr>
          <p:spPr>
            <a:xfrm>
              <a:off x="4005263" y="1990726"/>
              <a:ext cx="103200" cy="65100"/>
            </a:xfrm>
            <a:custGeom>
              <a:avLst/>
              <a:gdLst/>
              <a:ahLst/>
              <a:cxnLst/>
              <a:rect l="l" t="t" r="r" b="b"/>
              <a:pathLst>
                <a:path w="120000" h="120000" extrusionOk="0">
                  <a:moveTo>
                    <a:pt x="22500" y="0"/>
                  </a:moveTo>
                  <a:cubicBezTo>
                    <a:pt x="7500" y="0"/>
                    <a:pt x="0" y="36000"/>
                    <a:pt x="15000" y="48000"/>
                  </a:cubicBezTo>
                  <a:cubicBezTo>
                    <a:pt x="45000" y="60000"/>
                    <a:pt x="67500" y="72000"/>
                    <a:pt x="90000" y="108000"/>
                  </a:cubicBezTo>
                  <a:cubicBezTo>
                    <a:pt x="97500" y="120000"/>
                    <a:pt x="120000" y="96000"/>
                    <a:pt x="105000" y="72000"/>
                  </a:cubicBezTo>
                  <a:cubicBezTo>
                    <a:pt x="82500" y="36000"/>
                    <a:pt x="52500" y="24000"/>
                    <a:pt x="22500" y="0"/>
                  </a:cubicBezTo>
                  <a:cubicBezTo>
                    <a:pt x="15000" y="0"/>
                    <a:pt x="52500" y="24000"/>
                    <a:pt x="22500" y="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8" name="Google Shape;278;p19"/>
            <p:cNvSpPr/>
            <p:nvPr/>
          </p:nvSpPr>
          <p:spPr>
            <a:xfrm>
              <a:off x="4005263" y="2062163"/>
              <a:ext cx="103200" cy="44400"/>
            </a:xfrm>
            <a:custGeom>
              <a:avLst/>
              <a:gdLst/>
              <a:ahLst/>
              <a:cxnLst/>
              <a:rect l="l" t="t" r="r" b="b"/>
              <a:pathLst>
                <a:path w="120000" h="120000" extrusionOk="0">
                  <a:moveTo>
                    <a:pt x="82500" y="119999"/>
                  </a:moveTo>
                  <a:cubicBezTo>
                    <a:pt x="120000" y="119999"/>
                    <a:pt x="52500" y="0"/>
                    <a:pt x="30000" y="34285"/>
                  </a:cubicBezTo>
                  <a:cubicBezTo>
                    <a:pt x="0" y="68571"/>
                    <a:pt x="75000" y="119999"/>
                    <a:pt x="82500" y="119999"/>
                  </a:cubicBezTo>
                  <a:cubicBezTo>
                    <a:pt x="90000" y="119999"/>
                    <a:pt x="82500" y="119999"/>
                    <a:pt x="82500" y="119999"/>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9" name="Google Shape;279;p19"/>
            <p:cNvSpPr/>
            <p:nvPr/>
          </p:nvSpPr>
          <p:spPr>
            <a:xfrm>
              <a:off x="4037013" y="2139951"/>
              <a:ext cx="65100" cy="31800"/>
            </a:xfrm>
            <a:custGeom>
              <a:avLst/>
              <a:gdLst/>
              <a:ahLst/>
              <a:cxnLst/>
              <a:rect l="l" t="t" r="r" b="b"/>
              <a:pathLst>
                <a:path w="120000" h="120000" extrusionOk="0">
                  <a:moveTo>
                    <a:pt x="96000" y="0"/>
                  </a:moveTo>
                  <a:cubicBezTo>
                    <a:pt x="72000" y="24000"/>
                    <a:pt x="24000" y="0"/>
                    <a:pt x="12000" y="48000"/>
                  </a:cubicBezTo>
                  <a:cubicBezTo>
                    <a:pt x="0" y="72000"/>
                    <a:pt x="12000" y="120000"/>
                    <a:pt x="24000" y="120000"/>
                  </a:cubicBezTo>
                  <a:cubicBezTo>
                    <a:pt x="48000" y="96000"/>
                    <a:pt x="84000" y="96000"/>
                    <a:pt x="96000" y="72000"/>
                  </a:cubicBezTo>
                  <a:cubicBezTo>
                    <a:pt x="120000" y="72000"/>
                    <a:pt x="120000" y="0"/>
                    <a:pt x="96000" y="0"/>
                  </a:cubicBezTo>
                  <a:cubicBezTo>
                    <a:pt x="84000" y="0"/>
                    <a:pt x="108000" y="0"/>
                    <a:pt x="96000" y="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0" name="Google Shape;280;p19"/>
            <p:cNvSpPr/>
            <p:nvPr/>
          </p:nvSpPr>
          <p:spPr>
            <a:xfrm>
              <a:off x="4314825" y="2165351"/>
              <a:ext cx="200100" cy="77700"/>
            </a:xfrm>
            <a:custGeom>
              <a:avLst/>
              <a:gdLst/>
              <a:ahLst/>
              <a:cxnLst/>
              <a:rect l="l" t="t" r="r" b="b"/>
              <a:pathLst>
                <a:path w="120000" h="120000" extrusionOk="0">
                  <a:moveTo>
                    <a:pt x="81290" y="120000"/>
                  </a:moveTo>
                  <a:cubicBezTo>
                    <a:pt x="81290" y="120000"/>
                    <a:pt x="77419" y="120000"/>
                    <a:pt x="77419" y="120000"/>
                  </a:cubicBezTo>
                  <a:cubicBezTo>
                    <a:pt x="69677" y="120000"/>
                    <a:pt x="65806" y="110000"/>
                    <a:pt x="61935" y="100000"/>
                  </a:cubicBezTo>
                  <a:cubicBezTo>
                    <a:pt x="54193" y="110000"/>
                    <a:pt x="50322" y="110000"/>
                    <a:pt x="46451" y="120000"/>
                  </a:cubicBezTo>
                  <a:cubicBezTo>
                    <a:pt x="42580" y="120000"/>
                    <a:pt x="42580" y="120000"/>
                    <a:pt x="38709" y="120000"/>
                  </a:cubicBezTo>
                  <a:cubicBezTo>
                    <a:pt x="27096" y="120000"/>
                    <a:pt x="15483" y="100000"/>
                    <a:pt x="11612" y="70000"/>
                  </a:cubicBezTo>
                  <a:cubicBezTo>
                    <a:pt x="7741" y="60000"/>
                    <a:pt x="0" y="30000"/>
                    <a:pt x="7741" y="10000"/>
                  </a:cubicBezTo>
                  <a:cubicBezTo>
                    <a:pt x="11612" y="0"/>
                    <a:pt x="11612" y="0"/>
                    <a:pt x="15483" y="0"/>
                  </a:cubicBezTo>
                  <a:cubicBezTo>
                    <a:pt x="15483" y="0"/>
                    <a:pt x="19354" y="10000"/>
                    <a:pt x="23225" y="10000"/>
                  </a:cubicBezTo>
                  <a:cubicBezTo>
                    <a:pt x="23225" y="10000"/>
                    <a:pt x="23225" y="20000"/>
                    <a:pt x="23225" y="30000"/>
                  </a:cubicBezTo>
                  <a:cubicBezTo>
                    <a:pt x="23225" y="40000"/>
                    <a:pt x="27096" y="50000"/>
                    <a:pt x="27096" y="60000"/>
                  </a:cubicBezTo>
                  <a:cubicBezTo>
                    <a:pt x="30967" y="70000"/>
                    <a:pt x="34838" y="70000"/>
                    <a:pt x="38709" y="70000"/>
                  </a:cubicBezTo>
                  <a:cubicBezTo>
                    <a:pt x="42580" y="70000"/>
                    <a:pt x="46451" y="70000"/>
                    <a:pt x="46451" y="70000"/>
                  </a:cubicBezTo>
                  <a:cubicBezTo>
                    <a:pt x="50322" y="60000"/>
                    <a:pt x="54193" y="60000"/>
                    <a:pt x="54193" y="50000"/>
                  </a:cubicBezTo>
                  <a:cubicBezTo>
                    <a:pt x="58064" y="50000"/>
                    <a:pt x="58064" y="40000"/>
                    <a:pt x="61935" y="40000"/>
                  </a:cubicBezTo>
                  <a:cubicBezTo>
                    <a:pt x="65806" y="40000"/>
                    <a:pt x="69677" y="50000"/>
                    <a:pt x="73548" y="60000"/>
                  </a:cubicBezTo>
                  <a:cubicBezTo>
                    <a:pt x="73548" y="70000"/>
                    <a:pt x="77419" y="80000"/>
                    <a:pt x="85161" y="80000"/>
                  </a:cubicBezTo>
                  <a:cubicBezTo>
                    <a:pt x="89032" y="80000"/>
                    <a:pt x="96774" y="70000"/>
                    <a:pt x="100645" y="50000"/>
                  </a:cubicBezTo>
                  <a:cubicBezTo>
                    <a:pt x="100645" y="50000"/>
                    <a:pt x="100645" y="50000"/>
                    <a:pt x="100645" y="50000"/>
                  </a:cubicBezTo>
                  <a:cubicBezTo>
                    <a:pt x="100645" y="30000"/>
                    <a:pt x="104516" y="10000"/>
                    <a:pt x="108387" y="10000"/>
                  </a:cubicBezTo>
                  <a:cubicBezTo>
                    <a:pt x="112258" y="10000"/>
                    <a:pt x="112258" y="20000"/>
                    <a:pt x="116129" y="20000"/>
                  </a:cubicBezTo>
                  <a:cubicBezTo>
                    <a:pt x="120000" y="30000"/>
                    <a:pt x="120000" y="50000"/>
                    <a:pt x="116129" y="70000"/>
                  </a:cubicBezTo>
                  <a:cubicBezTo>
                    <a:pt x="108387" y="100000"/>
                    <a:pt x="96774" y="120000"/>
                    <a:pt x="85161" y="120000"/>
                  </a:cubicBezTo>
                  <a:cubicBezTo>
                    <a:pt x="85161" y="120000"/>
                    <a:pt x="81290" y="120000"/>
                    <a:pt x="81290" y="120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1" name="Google Shape;281;p19"/>
            <p:cNvSpPr/>
            <p:nvPr/>
          </p:nvSpPr>
          <p:spPr>
            <a:xfrm>
              <a:off x="4152900" y="2049463"/>
              <a:ext cx="115800" cy="128700"/>
            </a:xfrm>
            <a:custGeom>
              <a:avLst/>
              <a:gdLst/>
              <a:ahLst/>
              <a:cxnLst/>
              <a:rect l="l" t="t" r="r" b="b"/>
              <a:pathLst>
                <a:path w="120000" h="120000" extrusionOk="0">
                  <a:moveTo>
                    <a:pt x="60000" y="0"/>
                  </a:moveTo>
                  <a:cubicBezTo>
                    <a:pt x="60000" y="0"/>
                    <a:pt x="53333" y="0"/>
                    <a:pt x="53333" y="0"/>
                  </a:cubicBezTo>
                  <a:cubicBezTo>
                    <a:pt x="60000" y="6000"/>
                    <a:pt x="60000" y="12000"/>
                    <a:pt x="60000" y="18000"/>
                  </a:cubicBezTo>
                  <a:cubicBezTo>
                    <a:pt x="60000" y="30000"/>
                    <a:pt x="53333" y="42000"/>
                    <a:pt x="40000" y="42000"/>
                  </a:cubicBezTo>
                  <a:cubicBezTo>
                    <a:pt x="26666" y="42000"/>
                    <a:pt x="20000" y="30000"/>
                    <a:pt x="13333" y="24000"/>
                  </a:cubicBezTo>
                  <a:cubicBezTo>
                    <a:pt x="6666" y="30000"/>
                    <a:pt x="0" y="42000"/>
                    <a:pt x="0" y="60000"/>
                  </a:cubicBezTo>
                  <a:cubicBezTo>
                    <a:pt x="0" y="90000"/>
                    <a:pt x="20000" y="120000"/>
                    <a:pt x="53333" y="120000"/>
                  </a:cubicBezTo>
                  <a:cubicBezTo>
                    <a:pt x="86666" y="120000"/>
                    <a:pt x="113333" y="96000"/>
                    <a:pt x="113333" y="60000"/>
                  </a:cubicBezTo>
                  <a:cubicBezTo>
                    <a:pt x="120000" y="30000"/>
                    <a:pt x="93333" y="0"/>
                    <a:pt x="60000" y="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2" name="Google Shape;282;p19"/>
            <p:cNvSpPr/>
            <p:nvPr/>
          </p:nvSpPr>
          <p:spPr>
            <a:xfrm>
              <a:off x="4321175" y="2457451"/>
              <a:ext cx="162000" cy="122100"/>
            </a:xfrm>
            <a:custGeom>
              <a:avLst/>
              <a:gdLst/>
              <a:ahLst/>
              <a:cxnLst/>
              <a:rect l="l" t="t" r="r" b="b"/>
              <a:pathLst>
                <a:path w="120000" h="120000" extrusionOk="0">
                  <a:moveTo>
                    <a:pt x="62400" y="120000"/>
                  </a:moveTo>
                  <a:cubicBezTo>
                    <a:pt x="4800" y="120000"/>
                    <a:pt x="0" y="6315"/>
                    <a:pt x="57600" y="0"/>
                  </a:cubicBezTo>
                  <a:cubicBezTo>
                    <a:pt x="115200" y="0"/>
                    <a:pt x="120000" y="113684"/>
                    <a:pt x="62400" y="120000"/>
                  </a:cubicBezTo>
                  <a:cubicBezTo>
                    <a:pt x="38400" y="120000"/>
                    <a:pt x="62400" y="120000"/>
                    <a:pt x="62400" y="120000"/>
                  </a:cubicBezTo>
                  <a:close/>
                  <a:moveTo>
                    <a:pt x="57600" y="18947"/>
                  </a:moveTo>
                  <a:cubicBezTo>
                    <a:pt x="19200" y="25263"/>
                    <a:pt x="24000" y="101052"/>
                    <a:pt x="62400" y="94736"/>
                  </a:cubicBezTo>
                  <a:cubicBezTo>
                    <a:pt x="96000" y="94736"/>
                    <a:pt x="96000" y="18947"/>
                    <a:pt x="57600" y="18947"/>
                  </a:cubicBezTo>
                  <a:cubicBezTo>
                    <a:pt x="43200" y="25263"/>
                    <a:pt x="57600" y="18947"/>
                    <a:pt x="57600" y="18947"/>
                  </a:cubicBezTo>
                  <a:close/>
                </a:path>
              </a:pathLst>
            </a:custGeom>
            <a:solidFill>
              <a:srgbClr val="E691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3" name="Google Shape;283;p19"/>
            <p:cNvSpPr/>
            <p:nvPr/>
          </p:nvSpPr>
          <p:spPr>
            <a:xfrm>
              <a:off x="4352925" y="2489201"/>
              <a:ext cx="84000" cy="58800"/>
            </a:xfrm>
            <a:custGeom>
              <a:avLst/>
              <a:gdLst/>
              <a:ahLst/>
              <a:cxnLst/>
              <a:rect l="l" t="t" r="r" b="b"/>
              <a:pathLst>
                <a:path w="120000" h="120000" extrusionOk="0">
                  <a:moveTo>
                    <a:pt x="64615" y="120000"/>
                  </a:moveTo>
                  <a:cubicBezTo>
                    <a:pt x="46153" y="120000"/>
                    <a:pt x="0" y="80000"/>
                    <a:pt x="36923" y="66666"/>
                  </a:cubicBezTo>
                  <a:cubicBezTo>
                    <a:pt x="55384" y="66666"/>
                    <a:pt x="92307" y="93333"/>
                    <a:pt x="83076" y="40000"/>
                  </a:cubicBezTo>
                  <a:cubicBezTo>
                    <a:pt x="73846" y="13333"/>
                    <a:pt x="101538" y="0"/>
                    <a:pt x="110769" y="26666"/>
                  </a:cubicBezTo>
                  <a:cubicBezTo>
                    <a:pt x="120000" y="66666"/>
                    <a:pt x="92307" y="120000"/>
                    <a:pt x="64615" y="120000"/>
                  </a:cubicBezTo>
                  <a:cubicBezTo>
                    <a:pt x="55384" y="120000"/>
                    <a:pt x="64615" y="120000"/>
                    <a:pt x="64615" y="120000"/>
                  </a:cubicBezTo>
                  <a:close/>
                </a:path>
              </a:pathLst>
            </a:custGeom>
            <a:solidFill>
              <a:srgbClr val="E691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4" name="Google Shape;284;p19"/>
            <p:cNvSpPr/>
            <p:nvPr/>
          </p:nvSpPr>
          <p:spPr>
            <a:xfrm>
              <a:off x="3895725" y="1433513"/>
              <a:ext cx="1490700" cy="1690800"/>
            </a:xfrm>
            <a:custGeom>
              <a:avLst/>
              <a:gdLst/>
              <a:ahLst/>
              <a:cxnLst/>
              <a:rect l="l" t="t" r="r" b="b"/>
              <a:pathLst>
                <a:path w="120000" h="120000" extrusionOk="0">
                  <a:moveTo>
                    <a:pt x="115324" y="12413"/>
                  </a:moveTo>
                  <a:cubicBezTo>
                    <a:pt x="111688" y="9195"/>
                    <a:pt x="105454" y="9195"/>
                    <a:pt x="100779" y="11494"/>
                  </a:cubicBezTo>
                  <a:cubicBezTo>
                    <a:pt x="96103" y="13333"/>
                    <a:pt x="94025" y="17471"/>
                    <a:pt x="94025" y="22068"/>
                  </a:cubicBezTo>
                  <a:cubicBezTo>
                    <a:pt x="94025" y="25747"/>
                    <a:pt x="95064" y="29425"/>
                    <a:pt x="96623" y="33103"/>
                  </a:cubicBezTo>
                  <a:cubicBezTo>
                    <a:pt x="97662" y="35862"/>
                    <a:pt x="101298" y="40459"/>
                    <a:pt x="100259" y="43678"/>
                  </a:cubicBezTo>
                  <a:cubicBezTo>
                    <a:pt x="99220" y="47816"/>
                    <a:pt x="90909" y="47356"/>
                    <a:pt x="87792" y="46436"/>
                  </a:cubicBezTo>
                  <a:cubicBezTo>
                    <a:pt x="85714" y="45977"/>
                    <a:pt x="86233" y="46436"/>
                    <a:pt x="86233" y="44597"/>
                  </a:cubicBezTo>
                  <a:cubicBezTo>
                    <a:pt x="85714" y="43218"/>
                    <a:pt x="85714" y="41839"/>
                    <a:pt x="85194" y="40459"/>
                  </a:cubicBezTo>
                  <a:cubicBezTo>
                    <a:pt x="84675" y="38160"/>
                    <a:pt x="83116" y="34942"/>
                    <a:pt x="84155" y="33103"/>
                  </a:cubicBezTo>
                  <a:cubicBezTo>
                    <a:pt x="84675" y="31264"/>
                    <a:pt x="87272" y="28965"/>
                    <a:pt x="88311" y="27586"/>
                  </a:cubicBezTo>
                  <a:cubicBezTo>
                    <a:pt x="89350" y="24827"/>
                    <a:pt x="90909" y="22528"/>
                    <a:pt x="91428" y="19770"/>
                  </a:cubicBezTo>
                  <a:cubicBezTo>
                    <a:pt x="92467" y="16551"/>
                    <a:pt x="95064" y="9195"/>
                    <a:pt x="90909" y="6896"/>
                  </a:cubicBezTo>
                  <a:cubicBezTo>
                    <a:pt x="87272" y="5057"/>
                    <a:pt x="79480" y="5977"/>
                    <a:pt x="74805" y="6436"/>
                  </a:cubicBezTo>
                  <a:cubicBezTo>
                    <a:pt x="72207" y="6436"/>
                    <a:pt x="69090" y="7816"/>
                    <a:pt x="66493" y="7816"/>
                  </a:cubicBezTo>
                  <a:cubicBezTo>
                    <a:pt x="63896" y="7356"/>
                    <a:pt x="62337" y="5977"/>
                    <a:pt x="60259" y="5057"/>
                  </a:cubicBezTo>
                  <a:cubicBezTo>
                    <a:pt x="54545" y="3218"/>
                    <a:pt x="48831" y="2298"/>
                    <a:pt x="42597" y="2298"/>
                  </a:cubicBezTo>
                  <a:cubicBezTo>
                    <a:pt x="40000" y="2298"/>
                    <a:pt x="36883" y="2758"/>
                    <a:pt x="34285" y="3678"/>
                  </a:cubicBezTo>
                  <a:cubicBezTo>
                    <a:pt x="31168" y="4137"/>
                    <a:pt x="30129" y="5057"/>
                    <a:pt x="27532" y="4137"/>
                  </a:cubicBezTo>
                  <a:cubicBezTo>
                    <a:pt x="21818" y="2298"/>
                    <a:pt x="16103" y="1379"/>
                    <a:pt x="10389" y="1379"/>
                  </a:cubicBezTo>
                  <a:cubicBezTo>
                    <a:pt x="6233" y="919"/>
                    <a:pt x="1558" y="0"/>
                    <a:pt x="1038" y="4597"/>
                  </a:cubicBezTo>
                  <a:cubicBezTo>
                    <a:pt x="0" y="9655"/>
                    <a:pt x="1558" y="15632"/>
                    <a:pt x="3116" y="20229"/>
                  </a:cubicBezTo>
                  <a:cubicBezTo>
                    <a:pt x="4155" y="22528"/>
                    <a:pt x="5194" y="24827"/>
                    <a:pt x="6753" y="26666"/>
                  </a:cubicBezTo>
                  <a:cubicBezTo>
                    <a:pt x="7272" y="27586"/>
                    <a:pt x="8311" y="28505"/>
                    <a:pt x="8311" y="29425"/>
                  </a:cubicBezTo>
                  <a:cubicBezTo>
                    <a:pt x="7792" y="30804"/>
                    <a:pt x="6753" y="32183"/>
                    <a:pt x="6753" y="33103"/>
                  </a:cubicBezTo>
                  <a:cubicBezTo>
                    <a:pt x="4155" y="38160"/>
                    <a:pt x="3116" y="43678"/>
                    <a:pt x="4155" y="49195"/>
                  </a:cubicBezTo>
                  <a:cubicBezTo>
                    <a:pt x="6233" y="58850"/>
                    <a:pt x="15064" y="66666"/>
                    <a:pt x="24935" y="71264"/>
                  </a:cubicBezTo>
                  <a:cubicBezTo>
                    <a:pt x="21818" y="76321"/>
                    <a:pt x="21298" y="82758"/>
                    <a:pt x="21298" y="88735"/>
                  </a:cubicBezTo>
                  <a:cubicBezTo>
                    <a:pt x="21818" y="94252"/>
                    <a:pt x="21818" y="99770"/>
                    <a:pt x="23376" y="105287"/>
                  </a:cubicBezTo>
                  <a:cubicBezTo>
                    <a:pt x="23896" y="108965"/>
                    <a:pt x="26493" y="117241"/>
                    <a:pt x="32207" y="116321"/>
                  </a:cubicBezTo>
                  <a:cubicBezTo>
                    <a:pt x="37922" y="115402"/>
                    <a:pt x="36363" y="107126"/>
                    <a:pt x="36883" y="103448"/>
                  </a:cubicBezTo>
                  <a:cubicBezTo>
                    <a:pt x="36883" y="100689"/>
                    <a:pt x="37922" y="98390"/>
                    <a:pt x="39480" y="96091"/>
                  </a:cubicBezTo>
                  <a:cubicBezTo>
                    <a:pt x="40519" y="93793"/>
                    <a:pt x="41038" y="93333"/>
                    <a:pt x="43636" y="94712"/>
                  </a:cubicBezTo>
                  <a:cubicBezTo>
                    <a:pt x="48831" y="96551"/>
                    <a:pt x="50389" y="102068"/>
                    <a:pt x="50389" y="106206"/>
                  </a:cubicBezTo>
                  <a:cubicBezTo>
                    <a:pt x="50389" y="109425"/>
                    <a:pt x="48831" y="120000"/>
                    <a:pt x="55064" y="120000"/>
                  </a:cubicBezTo>
                  <a:cubicBezTo>
                    <a:pt x="60259" y="120000"/>
                    <a:pt x="62337" y="112183"/>
                    <a:pt x="63376" y="108965"/>
                  </a:cubicBezTo>
                  <a:cubicBezTo>
                    <a:pt x="63896" y="106666"/>
                    <a:pt x="63896" y="104367"/>
                    <a:pt x="63896" y="102068"/>
                  </a:cubicBezTo>
                  <a:cubicBezTo>
                    <a:pt x="64415" y="100689"/>
                    <a:pt x="64415" y="99310"/>
                    <a:pt x="64415" y="98390"/>
                  </a:cubicBezTo>
                  <a:cubicBezTo>
                    <a:pt x="64415" y="98390"/>
                    <a:pt x="64415" y="97011"/>
                    <a:pt x="64935" y="96551"/>
                  </a:cubicBezTo>
                  <a:cubicBezTo>
                    <a:pt x="64935" y="96551"/>
                    <a:pt x="68051" y="96091"/>
                    <a:pt x="68571" y="96091"/>
                  </a:cubicBezTo>
                  <a:cubicBezTo>
                    <a:pt x="75844" y="94712"/>
                    <a:pt x="82597" y="91494"/>
                    <a:pt x="87272" y="86436"/>
                  </a:cubicBezTo>
                  <a:cubicBezTo>
                    <a:pt x="87792" y="91034"/>
                    <a:pt x="87792" y="95632"/>
                    <a:pt x="88831" y="100229"/>
                  </a:cubicBezTo>
                  <a:cubicBezTo>
                    <a:pt x="90389" y="103908"/>
                    <a:pt x="94025" y="105747"/>
                    <a:pt x="97142" y="102068"/>
                  </a:cubicBezTo>
                  <a:cubicBezTo>
                    <a:pt x="100259" y="99310"/>
                    <a:pt x="101298" y="93333"/>
                    <a:pt x="102337" y="89655"/>
                  </a:cubicBezTo>
                  <a:cubicBezTo>
                    <a:pt x="103896" y="84597"/>
                    <a:pt x="104935" y="79540"/>
                    <a:pt x="104935" y="74482"/>
                  </a:cubicBezTo>
                  <a:cubicBezTo>
                    <a:pt x="105454" y="71724"/>
                    <a:pt x="105454" y="69425"/>
                    <a:pt x="104935" y="66666"/>
                  </a:cubicBezTo>
                  <a:cubicBezTo>
                    <a:pt x="104935" y="65287"/>
                    <a:pt x="103376" y="61609"/>
                    <a:pt x="103896" y="60689"/>
                  </a:cubicBezTo>
                  <a:cubicBezTo>
                    <a:pt x="104415" y="59770"/>
                    <a:pt x="107012" y="58850"/>
                    <a:pt x="107532" y="57931"/>
                  </a:cubicBezTo>
                  <a:cubicBezTo>
                    <a:pt x="109610" y="57011"/>
                    <a:pt x="111168" y="55172"/>
                    <a:pt x="112727" y="53793"/>
                  </a:cubicBezTo>
                  <a:cubicBezTo>
                    <a:pt x="119999" y="45057"/>
                    <a:pt x="112207" y="36321"/>
                    <a:pt x="108051" y="28505"/>
                  </a:cubicBezTo>
                  <a:cubicBezTo>
                    <a:pt x="107012" y="26666"/>
                    <a:pt x="104935" y="23448"/>
                    <a:pt x="105454" y="21609"/>
                  </a:cubicBezTo>
                  <a:cubicBezTo>
                    <a:pt x="105974" y="19310"/>
                    <a:pt x="108051" y="20689"/>
                    <a:pt x="110129" y="21149"/>
                  </a:cubicBezTo>
                  <a:cubicBezTo>
                    <a:pt x="112727" y="21609"/>
                    <a:pt x="115844" y="21609"/>
                    <a:pt x="116883" y="19310"/>
                  </a:cubicBezTo>
                  <a:cubicBezTo>
                    <a:pt x="117922" y="17011"/>
                    <a:pt x="117402" y="13793"/>
                    <a:pt x="115324" y="12413"/>
                  </a:cubicBezTo>
                  <a:cubicBezTo>
                    <a:pt x="113246" y="10574"/>
                    <a:pt x="116883" y="13793"/>
                    <a:pt x="115324" y="12413"/>
                  </a:cubicBezTo>
                  <a:close/>
                  <a:moveTo>
                    <a:pt x="109610" y="38620"/>
                  </a:moveTo>
                  <a:cubicBezTo>
                    <a:pt x="114285" y="47356"/>
                    <a:pt x="109610" y="53333"/>
                    <a:pt x="101298" y="57471"/>
                  </a:cubicBezTo>
                  <a:cubicBezTo>
                    <a:pt x="100259" y="54712"/>
                    <a:pt x="97662" y="51954"/>
                    <a:pt x="95064" y="50574"/>
                  </a:cubicBezTo>
                  <a:cubicBezTo>
                    <a:pt x="98181" y="50114"/>
                    <a:pt x="101818" y="48735"/>
                    <a:pt x="103376" y="46436"/>
                  </a:cubicBezTo>
                  <a:cubicBezTo>
                    <a:pt x="105454" y="43678"/>
                    <a:pt x="103896" y="40459"/>
                    <a:pt x="102857" y="37701"/>
                  </a:cubicBezTo>
                  <a:cubicBezTo>
                    <a:pt x="100779" y="32183"/>
                    <a:pt x="95584" y="23908"/>
                    <a:pt x="98701" y="17931"/>
                  </a:cubicBezTo>
                  <a:cubicBezTo>
                    <a:pt x="100259" y="15172"/>
                    <a:pt x="103896" y="13793"/>
                    <a:pt x="107532" y="13793"/>
                  </a:cubicBezTo>
                  <a:cubicBezTo>
                    <a:pt x="109090" y="13793"/>
                    <a:pt x="114285" y="14712"/>
                    <a:pt x="113766" y="17011"/>
                  </a:cubicBezTo>
                  <a:cubicBezTo>
                    <a:pt x="112207" y="20229"/>
                    <a:pt x="103896" y="14252"/>
                    <a:pt x="101818" y="18850"/>
                  </a:cubicBezTo>
                  <a:cubicBezTo>
                    <a:pt x="99740" y="23908"/>
                    <a:pt x="106493" y="33103"/>
                    <a:pt x="109610" y="38620"/>
                  </a:cubicBezTo>
                  <a:close/>
                  <a:moveTo>
                    <a:pt x="94025" y="100229"/>
                  </a:moveTo>
                  <a:cubicBezTo>
                    <a:pt x="94025" y="100229"/>
                    <a:pt x="94025" y="100229"/>
                    <a:pt x="93506" y="100229"/>
                  </a:cubicBezTo>
                  <a:cubicBezTo>
                    <a:pt x="92987" y="100689"/>
                    <a:pt x="91948" y="90574"/>
                    <a:pt x="91428" y="89655"/>
                  </a:cubicBezTo>
                  <a:cubicBezTo>
                    <a:pt x="91428" y="85977"/>
                    <a:pt x="91948" y="81379"/>
                    <a:pt x="90909" y="77701"/>
                  </a:cubicBezTo>
                  <a:cubicBezTo>
                    <a:pt x="89870" y="75402"/>
                    <a:pt x="86753" y="71724"/>
                    <a:pt x="83636" y="73563"/>
                  </a:cubicBezTo>
                  <a:cubicBezTo>
                    <a:pt x="80519" y="75862"/>
                    <a:pt x="86753" y="75862"/>
                    <a:pt x="87792" y="76781"/>
                  </a:cubicBezTo>
                  <a:cubicBezTo>
                    <a:pt x="90909" y="80000"/>
                    <a:pt x="83636" y="85057"/>
                    <a:pt x="81558" y="86896"/>
                  </a:cubicBezTo>
                  <a:cubicBezTo>
                    <a:pt x="76363" y="90574"/>
                    <a:pt x="70129" y="92873"/>
                    <a:pt x="63376" y="92873"/>
                  </a:cubicBezTo>
                  <a:cubicBezTo>
                    <a:pt x="63376" y="91494"/>
                    <a:pt x="63376" y="85057"/>
                    <a:pt x="61298" y="84597"/>
                  </a:cubicBezTo>
                  <a:cubicBezTo>
                    <a:pt x="59740" y="84137"/>
                    <a:pt x="60259" y="91954"/>
                    <a:pt x="60779" y="92873"/>
                  </a:cubicBezTo>
                  <a:cubicBezTo>
                    <a:pt x="61298" y="98850"/>
                    <a:pt x="60779" y="107586"/>
                    <a:pt x="58181" y="113563"/>
                  </a:cubicBezTo>
                  <a:cubicBezTo>
                    <a:pt x="57142" y="115402"/>
                    <a:pt x="55064" y="117241"/>
                    <a:pt x="54545" y="114482"/>
                  </a:cubicBezTo>
                  <a:cubicBezTo>
                    <a:pt x="53506" y="110804"/>
                    <a:pt x="54545" y="106206"/>
                    <a:pt x="54025" y="102528"/>
                  </a:cubicBezTo>
                  <a:cubicBezTo>
                    <a:pt x="52987" y="97471"/>
                    <a:pt x="50389" y="92873"/>
                    <a:pt x="45194" y="91034"/>
                  </a:cubicBezTo>
                  <a:cubicBezTo>
                    <a:pt x="42597" y="90114"/>
                    <a:pt x="37922" y="89195"/>
                    <a:pt x="35324" y="90574"/>
                  </a:cubicBezTo>
                  <a:cubicBezTo>
                    <a:pt x="32727" y="91954"/>
                    <a:pt x="34805" y="92873"/>
                    <a:pt x="36883" y="92413"/>
                  </a:cubicBezTo>
                  <a:cubicBezTo>
                    <a:pt x="33246" y="97931"/>
                    <a:pt x="32727" y="103448"/>
                    <a:pt x="32207" y="109425"/>
                  </a:cubicBezTo>
                  <a:cubicBezTo>
                    <a:pt x="32207" y="110804"/>
                    <a:pt x="32727" y="113103"/>
                    <a:pt x="30649" y="112183"/>
                  </a:cubicBezTo>
                  <a:cubicBezTo>
                    <a:pt x="28571" y="110804"/>
                    <a:pt x="28051" y="107586"/>
                    <a:pt x="27532" y="105287"/>
                  </a:cubicBezTo>
                  <a:cubicBezTo>
                    <a:pt x="26493" y="100689"/>
                    <a:pt x="21818" y="69425"/>
                    <a:pt x="32207" y="71724"/>
                  </a:cubicBezTo>
                  <a:cubicBezTo>
                    <a:pt x="39480" y="73563"/>
                    <a:pt x="46233" y="74482"/>
                    <a:pt x="54025" y="73103"/>
                  </a:cubicBezTo>
                  <a:cubicBezTo>
                    <a:pt x="60779" y="72183"/>
                    <a:pt x="68051" y="69425"/>
                    <a:pt x="73766" y="65287"/>
                  </a:cubicBezTo>
                  <a:cubicBezTo>
                    <a:pt x="75844" y="63908"/>
                    <a:pt x="77922" y="61609"/>
                    <a:pt x="80000" y="59310"/>
                  </a:cubicBezTo>
                  <a:cubicBezTo>
                    <a:pt x="81038" y="58390"/>
                    <a:pt x="81558" y="57011"/>
                    <a:pt x="82077" y="55632"/>
                  </a:cubicBezTo>
                  <a:cubicBezTo>
                    <a:pt x="82597" y="54712"/>
                    <a:pt x="83116" y="50574"/>
                    <a:pt x="84155" y="50114"/>
                  </a:cubicBezTo>
                  <a:cubicBezTo>
                    <a:pt x="85714" y="48735"/>
                    <a:pt x="91428" y="51034"/>
                    <a:pt x="92987" y="51954"/>
                  </a:cubicBezTo>
                  <a:cubicBezTo>
                    <a:pt x="95584" y="53333"/>
                    <a:pt x="97662" y="55632"/>
                    <a:pt x="99220" y="58390"/>
                  </a:cubicBezTo>
                  <a:cubicBezTo>
                    <a:pt x="101818" y="63908"/>
                    <a:pt x="101298" y="70804"/>
                    <a:pt x="100779" y="76781"/>
                  </a:cubicBezTo>
                  <a:cubicBezTo>
                    <a:pt x="99740" y="84597"/>
                    <a:pt x="97142" y="92413"/>
                    <a:pt x="94025" y="100229"/>
                  </a:cubicBezTo>
                  <a:cubicBezTo>
                    <a:pt x="94025" y="100689"/>
                    <a:pt x="97142" y="92873"/>
                    <a:pt x="94025" y="100229"/>
                  </a:cubicBezTo>
                  <a:close/>
                  <a:moveTo>
                    <a:pt x="11428" y="31724"/>
                  </a:moveTo>
                  <a:cubicBezTo>
                    <a:pt x="12467" y="29885"/>
                    <a:pt x="13506" y="27586"/>
                    <a:pt x="14545" y="25747"/>
                  </a:cubicBezTo>
                  <a:cubicBezTo>
                    <a:pt x="14545" y="25287"/>
                    <a:pt x="15584" y="23908"/>
                    <a:pt x="15584" y="22988"/>
                  </a:cubicBezTo>
                  <a:cubicBezTo>
                    <a:pt x="14545" y="19770"/>
                    <a:pt x="11948" y="25747"/>
                    <a:pt x="11428" y="26206"/>
                  </a:cubicBezTo>
                  <a:cubicBezTo>
                    <a:pt x="8831" y="23448"/>
                    <a:pt x="7272" y="20229"/>
                    <a:pt x="6233" y="16551"/>
                  </a:cubicBezTo>
                  <a:cubicBezTo>
                    <a:pt x="5714" y="13793"/>
                    <a:pt x="4155" y="8735"/>
                    <a:pt x="5194" y="5517"/>
                  </a:cubicBezTo>
                  <a:cubicBezTo>
                    <a:pt x="6233" y="3678"/>
                    <a:pt x="10909" y="5057"/>
                    <a:pt x="12987" y="5057"/>
                  </a:cubicBezTo>
                  <a:cubicBezTo>
                    <a:pt x="17662" y="5517"/>
                    <a:pt x="22337" y="6436"/>
                    <a:pt x="27012" y="7816"/>
                  </a:cubicBezTo>
                  <a:cubicBezTo>
                    <a:pt x="25454" y="8735"/>
                    <a:pt x="20259" y="13333"/>
                    <a:pt x="24935" y="11954"/>
                  </a:cubicBezTo>
                  <a:cubicBezTo>
                    <a:pt x="27012" y="11494"/>
                    <a:pt x="28571" y="9655"/>
                    <a:pt x="30649" y="8735"/>
                  </a:cubicBezTo>
                  <a:cubicBezTo>
                    <a:pt x="33766" y="6896"/>
                    <a:pt x="37922" y="6436"/>
                    <a:pt x="41558" y="5977"/>
                  </a:cubicBezTo>
                  <a:cubicBezTo>
                    <a:pt x="48311" y="5517"/>
                    <a:pt x="56103" y="7356"/>
                    <a:pt x="62337" y="10114"/>
                  </a:cubicBezTo>
                  <a:cubicBezTo>
                    <a:pt x="63376" y="11034"/>
                    <a:pt x="64935" y="11954"/>
                    <a:pt x="66493" y="12873"/>
                  </a:cubicBezTo>
                  <a:cubicBezTo>
                    <a:pt x="67012" y="13333"/>
                    <a:pt x="68571" y="15172"/>
                    <a:pt x="69610" y="15172"/>
                  </a:cubicBezTo>
                  <a:cubicBezTo>
                    <a:pt x="73766" y="15632"/>
                    <a:pt x="68571" y="11494"/>
                    <a:pt x="68051" y="11034"/>
                  </a:cubicBezTo>
                  <a:cubicBezTo>
                    <a:pt x="72207" y="10114"/>
                    <a:pt x="76363" y="9655"/>
                    <a:pt x="81038" y="9655"/>
                  </a:cubicBezTo>
                  <a:cubicBezTo>
                    <a:pt x="82597" y="9655"/>
                    <a:pt x="87792" y="9195"/>
                    <a:pt x="88831" y="11034"/>
                  </a:cubicBezTo>
                  <a:cubicBezTo>
                    <a:pt x="89870" y="12873"/>
                    <a:pt x="87792" y="18390"/>
                    <a:pt x="86753" y="20229"/>
                  </a:cubicBezTo>
                  <a:cubicBezTo>
                    <a:pt x="85714" y="23908"/>
                    <a:pt x="83636" y="27586"/>
                    <a:pt x="81038" y="30344"/>
                  </a:cubicBezTo>
                  <a:cubicBezTo>
                    <a:pt x="80519" y="29425"/>
                    <a:pt x="80000" y="27126"/>
                    <a:pt x="78961" y="26666"/>
                  </a:cubicBezTo>
                  <a:cubicBezTo>
                    <a:pt x="77402" y="26206"/>
                    <a:pt x="77402" y="28045"/>
                    <a:pt x="77922" y="29425"/>
                  </a:cubicBezTo>
                  <a:cubicBezTo>
                    <a:pt x="77922" y="31264"/>
                    <a:pt x="78961" y="33103"/>
                    <a:pt x="79480" y="34942"/>
                  </a:cubicBezTo>
                  <a:cubicBezTo>
                    <a:pt x="80519" y="37701"/>
                    <a:pt x="81558" y="41379"/>
                    <a:pt x="82077" y="44597"/>
                  </a:cubicBezTo>
                  <a:cubicBezTo>
                    <a:pt x="82597" y="54712"/>
                    <a:pt x="75324" y="63448"/>
                    <a:pt x="64935" y="67586"/>
                  </a:cubicBezTo>
                  <a:cubicBezTo>
                    <a:pt x="47272" y="75402"/>
                    <a:pt x="22857" y="71724"/>
                    <a:pt x="11948" y="56091"/>
                  </a:cubicBezTo>
                  <a:cubicBezTo>
                    <a:pt x="7272" y="49655"/>
                    <a:pt x="7792" y="40000"/>
                    <a:pt x="11428" y="31724"/>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5" name="Google Shape;285;p19"/>
            <p:cNvSpPr/>
            <p:nvPr/>
          </p:nvSpPr>
          <p:spPr>
            <a:xfrm>
              <a:off x="4586288" y="2087563"/>
              <a:ext cx="122100" cy="136500"/>
            </a:xfrm>
            <a:custGeom>
              <a:avLst/>
              <a:gdLst/>
              <a:ahLst/>
              <a:cxnLst/>
              <a:rect l="l" t="t" r="r" b="b"/>
              <a:pathLst>
                <a:path w="120000" h="120000" extrusionOk="0">
                  <a:moveTo>
                    <a:pt x="69473" y="0"/>
                  </a:moveTo>
                  <a:cubicBezTo>
                    <a:pt x="63157" y="0"/>
                    <a:pt x="56842" y="0"/>
                    <a:pt x="50526" y="5714"/>
                  </a:cubicBezTo>
                  <a:cubicBezTo>
                    <a:pt x="56842" y="5714"/>
                    <a:pt x="63157" y="11428"/>
                    <a:pt x="63157" y="22857"/>
                  </a:cubicBezTo>
                  <a:cubicBezTo>
                    <a:pt x="63157" y="34285"/>
                    <a:pt x="56842" y="45714"/>
                    <a:pt x="44210" y="45714"/>
                  </a:cubicBezTo>
                  <a:cubicBezTo>
                    <a:pt x="31578" y="45714"/>
                    <a:pt x="18947" y="34285"/>
                    <a:pt x="18947" y="22857"/>
                  </a:cubicBezTo>
                  <a:cubicBezTo>
                    <a:pt x="18947" y="22857"/>
                    <a:pt x="18947" y="22857"/>
                    <a:pt x="18947" y="22857"/>
                  </a:cubicBezTo>
                  <a:cubicBezTo>
                    <a:pt x="12631" y="28571"/>
                    <a:pt x="6315" y="40000"/>
                    <a:pt x="6315" y="51428"/>
                  </a:cubicBezTo>
                  <a:cubicBezTo>
                    <a:pt x="0" y="85714"/>
                    <a:pt x="18947" y="114285"/>
                    <a:pt x="50526" y="114285"/>
                  </a:cubicBezTo>
                  <a:cubicBezTo>
                    <a:pt x="82105" y="120000"/>
                    <a:pt x="107368" y="97142"/>
                    <a:pt x="113684" y="62857"/>
                  </a:cubicBezTo>
                  <a:cubicBezTo>
                    <a:pt x="120000" y="34285"/>
                    <a:pt x="101052" y="5714"/>
                    <a:pt x="69473" y="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286" name="Google Shape;286;p19"/>
          <p:cNvSpPr txBox="1">
            <a:spLocks noGrp="1"/>
          </p:cNvSpPr>
          <p:nvPr>
            <p:ph type="sldNum" idx="12"/>
          </p:nvPr>
        </p:nvSpPr>
        <p:spPr>
          <a:xfrm>
            <a:off x="8529670" y="32126"/>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87"/>
        <p:cNvGrpSpPr/>
        <p:nvPr/>
      </p:nvGrpSpPr>
      <p:grpSpPr>
        <a:xfrm>
          <a:off x="0" y="0"/>
          <a:ext cx="0" cy="0"/>
          <a:chOff x="0" y="0"/>
          <a:chExt cx="0" cy="0"/>
        </a:xfrm>
      </p:grpSpPr>
      <p:sp>
        <p:nvSpPr>
          <p:cNvPr id="288" name="Google Shape;288;p20"/>
          <p:cNvSpPr/>
          <p:nvPr/>
        </p:nvSpPr>
        <p:spPr>
          <a:xfrm>
            <a:off x="-75" y="4557900"/>
            <a:ext cx="9144000" cy="585600"/>
          </a:xfrm>
          <a:prstGeom prst="rect">
            <a:avLst/>
          </a:prstGeom>
          <a:solidFill>
            <a:srgbClr val="B6D7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20"/>
          <p:cNvSpPr/>
          <p:nvPr/>
        </p:nvSpPr>
        <p:spPr>
          <a:xfrm>
            <a:off x="428433" y="888182"/>
            <a:ext cx="7165225" cy="3994205"/>
          </a:xfrm>
          <a:custGeom>
            <a:avLst/>
            <a:gdLst/>
            <a:ahLst/>
            <a:cxnLst/>
            <a:rect l="l" t="t" r="r" b="b"/>
            <a:pathLst>
              <a:path w="286609" h="181658" extrusionOk="0">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6470"/>
            </a:srgbClr>
          </a:solidFill>
          <a:ln>
            <a:noFill/>
          </a:ln>
        </p:spPr>
      </p:sp>
      <p:sp>
        <p:nvSpPr>
          <p:cNvPr id="290" name="Google Shape;290;p20"/>
          <p:cNvSpPr/>
          <p:nvPr/>
        </p:nvSpPr>
        <p:spPr>
          <a:xfrm>
            <a:off x="388375" y="852950"/>
            <a:ext cx="7165225" cy="3994205"/>
          </a:xfrm>
          <a:custGeom>
            <a:avLst/>
            <a:gdLst/>
            <a:ahLst/>
            <a:cxnLst/>
            <a:rect l="l" t="t" r="r" b="b"/>
            <a:pathLst>
              <a:path w="286609" h="181658" extrusionOk="0">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sp>
        <p:nvSpPr>
          <p:cNvPr id="291" name="Google Shape;291;p20"/>
          <p:cNvSpPr txBox="1">
            <a:spLocks noGrp="1"/>
          </p:cNvSpPr>
          <p:nvPr>
            <p:ph type="title"/>
          </p:nvPr>
        </p:nvSpPr>
        <p:spPr>
          <a:xfrm>
            <a:off x="388375" y="0"/>
            <a:ext cx="6923400" cy="852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
        <p:nvSpPr>
          <p:cNvPr id="292" name="Google Shape;292;p20"/>
          <p:cNvSpPr txBox="1">
            <a:spLocks noGrp="1"/>
          </p:cNvSpPr>
          <p:nvPr>
            <p:ph type="body" idx="1"/>
          </p:nvPr>
        </p:nvSpPr>
        <p:spPr>
          <a:xfrm>
            <a:off x="535675" y="971550"/>
            <a:ext cx="2133000" cy="37257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293" name="Google Shape;293;p20"/>
          <p:cNvSpPr txBox="1">
            <a:spLocks noGrp="1"/>
          </p:cNvSpPr>
          <p:nvPr>
            <p:ph type="body" idx="2"/>
          </p:nvPr>
        </p:nvSpPr>
        <p:spPr>
          <a:xfrm>
            <a:off x="2778055" y="971550"/>
            <a:ext cx="2133000" cy="37257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294" name="Google Shape;294;p20"/>
          <p:cNvSpPr txBox="1">
            <a:spLocks noGrp="1"/>
          </p:cNvSpPr>
          <p:nvPr>
            <p:ph type="body" idx="3"/>
          </p:nvPr>
        </p:nvSpPr>
        <p:spPr>
          <a:xfrm>
            <a:off x="5020436" y="971550"/>
            <a:ext cx="2133000" cy="37257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grpSp>
        <p:nvGrpSpPr>
          <p:cNvPr id="295" name="Google Shape;295;p20"/>
          <p:cNvGrpSpPr/>
          <p:nvPr/>
        </p:nvGrpSpPr>
        <p:grpSpPr>
          <a:xfrm>
            <a:off x="7651743" y="3542340"/>
            <a:ext cx="1194349" cy="1381259"/>
            <a:chOff x="3895725" y="1433513"/>
            <a:chExt cx="1490700" cy="1723988"/>
          </a:xfrm>
        </p:grpSpPr>
        <p:sp>
          <p:nvSpPr>
            <p:cNvPr id="296" name="Google Shape;296;p20"/>
            <p:cNvSpPr/>
            <p:nvPr/>
          </p:nvSpPr>
          <p:spPr>
            <a:xfrm>
              <a:off x="3895725" y="1433513"/>
              <a:ext cx="1490700" cy="1690800"/>
            </a:xfrm>
            <a:custGeom>
              <a:avLst/>
              <a:gdLst/>
              <a:ahLst/>
              <a:cxnLst/>
              <a:rect l="l" t="t" r="r" b="b"/>
              <a:pathLst>
                <a:path w="120000" h="120000" extrusionOk="0">
                  <a:moveTo>
                    <a:pt x="115324" y="12413"/>
                  </a:moveTo>
                  <a:cubicBezTo>
                    <a:pt x="115844" y="12873"/>
                    <a:pt x="115844" y="12873"/>
                    <a:pt x="115324" y="12413"/>
                  </a:cubicBezTo>
                  <a:cubicBezTo>
                    <a:pt x="114285" y="11494"/>
                    <a:pt x="114805" y="11954"/>
                    <a:pt x="115324" y="12413"/>
                  </a:cubicBezTo>
                  <a:cubicBezTo>
                    <a:pt x="111688" y="9195"/>
                    <a:pt x="105454" y="9195"/>
                    <a:pt x="100779" y="11494"/>
                  </a:cubicBezTo>
                  <a:cubicBezTo>
                    <a:pt x="96103" y="13333"/>
                    <a:pt x="94025" y="17471"/>
                    <a:pt x="94025" y="22068"/>
                  </a:cubicBezTo>
                  <a:cubicBezTo>
                    <a:pt x="94025" y="25747"/>
                    <a:pt x="95064" y="29425"/>
                    <a:pt x="96623" y="33103"/>
                  </a:cubicBezTo>
                  <a:cubicBezTo>
                    <a:pt x="97662" y="35862"/>
                    <a:pt x="101298" y="40459"/>
                    <a:pt x="100259" y="43678"/>
                  </a:cubicBezTo>
                  <a:cubicBezTo>
                    <a:pt x="99220" y="47816"/>
                    <a:pt x="90909" y="47356"/>
                    <a:pt x="87792" y="46436"/>
                  </a:cubicBezTo>
                  <a:cubicBezTo>
                    <a:pt x="85714" y="45977"/>
                    <a:pt x="86233" y="46436"/>
                    <a:pt x="86233" y="44597"/>
                  </a:cubicBezTo>
                  <a:cubicBezTo>
                    <a:pt x="85714" y="43218"/>
                    <a:pt x="85714" y="41839"/>
                    <a:pt x="85194" y="40459"/>
                  </a:cubicBezTo>
                  <a:cubicBezTo>
                    <a:pt x="84675" y="38160"/>
                    <a:pt x="83116" y="34942"/>
                    <a:pt x="84155" y="33103"/>
                  </a:cubicBezTo>
                  <a:cubicBezTo>
                    <a:pt x="84675" y="31264"/>
                    <a:pt x="87272" y="28965"/>
                    <a:pt x="88311" y="27586"/>
                  </a:cubicBezTo>
                  <a:cubicBezTo>
                    <a:pt x="89350" y="24827"/>
                    <a:pt x="90909" y="22528"/>
                    <a:pt x="91428" y="19770"/>
                  </a:cubicBezTo>
                  <a:cubicBezTo>
                    <a:pt x="92467" y="16551"/>
                    <a:pt x="95064" y="9195"/>
                    <a:pt x="90909" y="6896"/>
                  </a:cubicBezTo>
                  <a:cubicBezTo>
                    <a:pt x="87272" y="5057"/>
                    <a:pt x="79480" y="5977"/>
                    <a:pt x="74805" y="6436"/>
                  </a:cubicBezTo>
                  <a:cubicBezTo>
                    <a:pt x="72207" y="6436"/>
                    <a:pt x="69090" y="7816"/>
                    <a:pt x="66493" y="7816"/>
                  </a:cubicBezTo>
                  <a:cubicBezTo>
                    <a:pt x="63896" y="7356"/>
                    <a:pt x="62337" y="5977"/>
                    <a:pt x="60259" y="5057"/>
                  </a:cubicBezTo>
                  <a:cubicBezTo>
                    <a:pt x="54545" y="3218"/>
                    <a:pt x="48831" y="2298"/>
                    <a:pt x="42597" y="2298"/>
                  </a:cubicBezTo>
                  <a:cubicBezTo>
                    <a:pt x="40000" y="2298"/>
                    <a:pt x="36883" y="2758"/>
                    <a:pt x="34285" y="3678"/>
                  </a:cubicBezTo>
                  <a:cubicBezTo>
                    <a:pt x="31168" y="4137"/>
                    <a:pt x="30129" y="5057"/>
                    <a:pt x="27532" y="4137"/>
                  </a:cubicBezTo>
                  <a:cubicBezTo>
                    <a:pt x="21818" y="2298"/>
                    <a:pt x="16103" y="1379"/>
                    <a:pt x="10389" y="1379"/>
                  </a:cubicBezTo>
                  <a:cubicBezTo>
                    <a:pt x="6233" y="919"/>
                    <a:pt x="1558" y="0"/>
                    <a:pt x="1038" y="4597"/>
                  </a:cubicBezTo>
                  <a:cubicBezTo>
                    <a:pt x="0" y="9655"/>
                    <a:pt x="1558" y="15632"/>
                    <a:pt x="3116" y="20229"/>
                  </a:cubicBezTo>
                  <a:cubicBezTo>
                    <a:pt x="4155" y="22528"/>
                    <a:pt x="5194" y="24827"/>
                    <a:pt x="6753" y="26666"/>
                  </a:cubicBezTo>
                  <a:cubicBezTo>
                    <a:pt x="7272" y="27586"/>
                    <a:pt x="8311" y="28505"/>
                    <a:pt x="8311" y="29425"/>
                  </a:cubicBezTo>
                  <a:cubicBezTo>
                    <a:pt x="7792" y="30804"/>
                    <a:pt x="6753" y="32183"/>
                    <a:pt x="6753" y="33103"/>
                  </a:cubicBezTo>
                  <a:cubicBezTo>
                    <a:pt x="4155" y="38160"/>
                    <a:pt x="3116" y="43678"/>
                    <a:pt x="4155" y="49195"/>
                  </a:cubicBezTo>
                  <a:cubicBezTo>
                    <a:pt x="6233" y="58850"/>
                    <a:pt x="15064" y="66666"/>
                    <a:pt x="24935" y="71264"/>
                  </a:cubicBezTo>
                  <a:cubicBezTo>
                    <a:pt x="21818" y="76321"/>
                    <a:pt x="21298" y="82758"/>
                    <a:pt x="21298" y="88735"/>
                  </a:cubicBezTo>
                  <a:cubicBezTo>
                    <a:pt x="21818" y="94252"/>
                    <a:pt x="21818" y="99770"/>
                    <a:pt x="23376" y="105287"/>
                  </a:cubicBezTo>
                  <a:cubicBezTo>
                    <a:pt x="23896" y="108965"/>
                    <a:pt x="26493" y="117241"/>
                    <a:pt x="32207" y="116321"/>
                  </a:cubicBezTo>
                  <a:cubicBezTo>
                    <a:pt x="37922" y="115402"/>
                    <a:pt x="36363" y="107126"/>
                    <a:pt x="36883" y="103448"/>
                  </a:cubicBezTo>
                  <a:cubicBezTo>
                    <a:pt x="36883" y="100689"/>
                    <a:pt x="37922" y="98390"/>
                    <a:pt x="39480" y="96091"/>
                  </a:cubicBezTo>
                  <a:cubicBezTo>
                    <a:pt x="40519" y="93793"/>
                    <a:pt x="41038" y="93333"/>
                    <a:pt x="43636" y="94712"/>
                  </a:cubicBezTo>
                  <a:cubicBezTo>
                    <a:pt x="48831" y="96551"/>
                    <a:pt x="50389" y="102068"/>
                    <a:pt x="50389" y="106206"/>
                  </a:cubicBezTo>
                  <a:cubicBezTo>
                    <a:pt x="50389" y="109425"/>
                    <a:pt x="48831" y="120000"/>
                    <a:pt x="55064" y="120000"/>
                  </a:cubicBezTo>
                  <a:cubicBezTo>
                    <a:pt x="60259" y="120000"/>
                    <a:pt x="62337" y="112183"/>
                    <a:pt x="63376" y="108965"/>
                  </a:cubicBezTo>
                  <a:cubicBezTo>
                    <a:pt x="63896" y="106666"/>
                    <a:pt x="63896" y="104367"/>
                    <a:pt x="63896" y="102068"/>
                  </a:cubicBezTo>
                  <a:cubicBezTo>
                    <a:pt x="64415" y="100689"/>
                    <a:pt x="64415" y="99310"/>
                    <a:pt x="64415" y="98390"/>
                  </a:cubicBezTo>
                  <a:cubicBezTo>
                    <a:pt x="64415" y="98390"/>
                    <a:pt x="64415" y="97011"/>
                    <a:pt x="64935" y="96551"/>
                  </a:cubicBezTo>
                  <a:cubicBezTo>
                    <a:pt x="64935" y="96551"/>
                    <a:pt x="68051" y="96091"/>
                    <a:pt x="68571" y="96091"/>
                  </a:cubicBezTo>
                  <a:cubicBezTo>
                    <a:pt x="75844" y="94712"/>
                    <a:pt x="82597" y="91494"/>
                    <a:pt x="87272" y="86436"/>
                  </a:cubicBezTo>
                  <a:cubicBezTo>
                    <a:pt x="87792" y="91034"/>
                    <a:pt x="87792" y="95632"/>
                    <a:pt x="88831" y="100229"/>
                  </a:cubicBezTo>
                  <a:cubicBezTo>
                    <a:pt x="90389" y="103908"/>
                    <a:pt x="94025" y="105747"/>
                    <a:pt x="97142" y="102068"/>
                  </a:cubicBezTo>
                  <a:cubicBezTo>
                    <a:pt x="100259" y="99310"/>
                    <a:pt x="101298" y="93333"/>
                    <a:pt x="102337" y="89655"/>
                  </a:cubicBezTo>
                  <a:cubicBezTo>
                    <a:pt x="103896" y="84597"/>
                    <a:pt x="104935" y="79540"/>
                    <a:pt x="104935" y="74482"/>
                  </a:cubicBezTo>
                  <a:cubicBezTo>
                    <a:pt x="105454" y="71724"/>
                    <a:pt x="105454" y="69425"/>
                    <a:pt x="104935" y="66666"/>
                  </a:cubicBezTo>
                  <a:cubicBezTo>
                    <a:pt x="104935" y="65287"/>
                    <a:pt x="103376" y="61609"/>
                    <a:pt x="103896" y="60689"/>
                  </a:cubicBezTo>
                  <a:cubicBezTo>
                    <a:pt x="104415" y="59770"/>
                    <a:pt x="107012" y="58850"/>
                    <a:pt x="107532" y="57931"/>
                  </a:cubicBezTo>
                  <a:cubicBezTo>
                    <a:pt x="109610" y="57011"/>
                    <a:pt x="111168" y="55172"/>
                    <a:pt x="112727" y="53793"/>
                  </a:cubicBezTo>
                  <a:cubicBezTo>
                    <a:pt x="119999" y="45057"/>
                    <a:pt x="112207" y="36321"/>
                    <a:pt x="108051" y="28505"/>
                  </a:cubicBezTo>
                  <a:cubicBezTo>
                    <a:pt x="107012" y="26666"/>
                    <a:pt x="104935" y="23448"/>
                    <a:pt x="105454" y="21609"/>
                  </a:cubicBezTo>
                  <a:cubicBezTo>
                    <a:pt x="105974" y="19310"/>
                    <a:pt x="108051" y="20689"/>
                    <a:pt x="110129" y="21149"/>
                  </a:cubicBezTo>
                  <a:cubicBezTo>
                    <a:pt x="112727" y="21609"/>
                    <a:pt x="115844" y="21609"/>
                    <a:pt x="116883" y="19310"/>
                  </a:cubicBezTo>
                  <a:cubicBezTo>
                    <a:pt x="117922" y="17011"/>
                    <a:pt x="117402" y="13793"/>
                    <a:pt x="115324" y="12413"/>
                  </a:cubicBezTo>
                  <a:close/>
                </a:path>
              </a:pathLst>
            </a:custGeom>
            <a:solidFill>
              <a:srgbClr val="F4D7B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7" name="Google Shape;297;p20"/>
            <p:cNvSpPr/>
            <p:nvPr/>
          </p:nvSpPr>
          <p:spPr>
            <a:xfrm>
              <a:off x="4224338" y="2781301"/>
              <a:ext cx="909600" cy="376200"/>
            </a:xfrm>
            <a:custGeom>
              <a:avLst/>
              <a:gdLst/>
              <a:ahLst/>
              <a:cxnLst/>
              <a:rect l="l" t="t" r="r" b="b"/>
              <a:pathLst>
                <a:path w="120000" h="120000" extrusionOk="0">
                  <a:moveTo>
                    <a:pt x="112340" y="14482"/>
                  </a:moveTo>
                  <a:cubicBezTo>
                    <a:pt x="112340" y="16551"/>
                    <a:pt x="112340" y="18620"/>
                    <a:pt x="111489" y="20689"/>
                  </a:cubicBezTo>
                  <a:cubicBezTo>
                    <a:pt x="111489" y="22758"/>
                    <a:pt x="110638" y="24827"/>
                    <a:pt x="109787" y="24827"/>
                  </a:cubicBezTo>
                  <a:cubicBezTo>
                    <a:pt x="109787" y="24827"/>
                    <a:pt x="108936" y="24827"/>
                    <a:pt x="108936" y="22758"/>
                  </a:cubicBezTo>
                  <a:cubicBezTo>
                    <a:pt x="108936" y="22758"/>
                    <a:pt x="108936" y="22758"/>
                    <a:pt x="108936" y="22758"/>
                  </a:cubicBezTo>
                  <a:cubicBezTo>
                    <a:pt x="108085" y="18620"/>
                    <a:pt x="108085" y="16551"/>
                    <a:pt x="108085" y="14482"/>
                  </a:cubicBezTo>
                  <a:cubicBezTo>
                    <a:pt x="98723" y="18620"/>
                    <a:pt x="85957" y="24827"/>
                    <a:pt x="79148" y="14482"/>
                  </a:cubicBezTo>
                  <a:cubicBezTo>
                    <a:pt x="71489" y="4137"/>
                    <a:pt x="64680" y="0"/>
                    <a:pt x="57021" y="8275"/>
                  </a:cubicBezTo>
                  <a:cubicBezTo>
                    <a:pt x="57021" y="31034"/>
                    <a:pt x="55319" y="70344"/>
                    <a:pt x="51914" y="84827"/>
                  </a:cubicBezTo>
                  <a:cubicBezTo>
                    <a:pt x="51063" y="91034"/>
                    <a:pt x="49361" y="93103"/>
                    <a:pt x="47659" y="93103"/>
                  </a:cubicBezTo>
                  <a:cubicBezTo>
                    <a:pt x="47659" y="93103"/>
                    <a:pt x="46808" y="93103"/>
                    <a:pt x="46808" y="93103"/>
                  </a:cubicBezTo>
                  <a:cubicBezTo>
                    <a:pt x="46808" y="93103"/>
                    <a:pt x="45957" y="93103"/>
                    <a:pt x="45957" y="93103"/>
                  </a:cubicBezTo>
                  <a:cubicBezTo>
                    <a:pt x="44255" y="91034"/>
                    <a:pt x="44255" y="82758"/>
                    <a:pt x="44255" y="68275"/>
                  </a:cubicBezTo>
                  <a:cubicBezTo>
                    <a:pt x="44255" y="55862"/>
                    <a:pt x="44255" y="41379"/>
                    <a:pt x="43404" y="28965"/>
                  </a:cubicBezTo>
                  <a:cubicBezTo>
                    <a:pt x="34893" y="45517"/>
                    <a:pt x="20425" y="47586"/>
                    <a:pt x="11063" y="57931"/>
                  </a:cubicBezTo>
                  <a:cubicBezTo>
                    <a:pt x="11063" y="64137"/>
                    <a:pt x="11063" y="70344"/>
                    <a:pt x="10212" y="74482"/>
                  </a:cubicBezTo>
                  <a:cubicBezTo>
                    <a:pt x="9361" y="78620"/>
                    <a:pt x="8510" y="80689"/>
                    <a:pt x="8510" y="80689"/>
                  </a:cubicBezTo>
                  <a:cubicBezTo>
                    <a:pt x="8510" y="80689"/>
                    <a:pt x="7659" y="80689"/>
                    <a:pt x="7659" y="80689"/>
                  </a:cubicBezTo>
                  <a:cubicBezTo>
                    <a:pt x="7659" y="80689"/>
                    <a:pt x="7659" y="78620"/>
                    <a:pt x="7659" y="78620"/>
                  </a:cubicBezTo>
                  <a:cubicBezTo>
                    <a:pt x="5957" y="76551"/>
                    <a:pt x="4255" y="72413"/>
                    <a:pt x="3404" y="68275"/>
                  </a:cubicBezTo>
                  <a:cubicBezTo>
                    <a:pt x="1702" y="72413"/>
                    <a:pt x="0" y="76551"/>
                    <a:pt x="0" y="84827"/>
                  </a:cubicBezTo>
                  <a:cubicBezTo>
                    <a:pt x="0" y="84827"/>
                    <a:pt x="1702" y="103448"/>
                    <a:pt x="13617" y="95172"/>
                  </a:cubicBezTo>
                  <a:cubicBezTo>
                    <a:pt x="25531" y="88965"/>
                    <a:pt x="24680" y="95172"/>
                    <a:pt x="32340" y="105517"/>
                  </a:cubicBezTo>
                  <a:cubicBezTo>
                    <a:pt x="40000" y="115862"/>
                    <a:pt x="51063" y="120000"/>
                    <a:pt x="55319" y="99310"/>
                  </a:cubicBezTo>
                  <a:cubicBezTo>
                    <a:pt x="59574" y="80689"/>
                    <a:pt x="83404" y="53793"/>
                    <a:pt x="97021" y="45517"/>
                  </a:cubicBezTo>
                  <a:cubicBezTo>
                    <a:pt x="109787" y="39310"/>
                    <a:pt x="117446" y="49655"/>
                    <a:pt x="119148" y="24827"/>
                  </a:cubicBezTo>
                  <a:cubicBezTo>
                    <a:pt x="120000" y="16551"/>
                    <a:pt x="116595" y="14482"/>
                    <a:pt x="112340" y="14482"/>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8" name="Google Shape;298;p20"/>
            <p:cNvSpPr/>
            <p:nvPr/>
          </p:nvSpPr>
          <p:spPr>
            <a:xfrm>
              <a:off x="5102225" y="1601788"/>
              <a:ext cx="219000" cy="136500"/>
            </a:xfrm>
            <a:custGeom>
              <a:avLst/>
              <a:gdLst/>
              <a:ahLst/>
              <a:cxnLst/>
              <a:rect l="l" t="t" r="r" b="b"/>
              <a:pathLst>
                <a:path w="120000" h="120000" extrusionOk="0">
                  <a:moveTo>
                    <a:pt x="109411" y="40000"/>
                  </a:moveTo>
                  <a:cubicBezTo>
                    <a:pt x="109411" y="34285"/>
                    <a:pt x="109411" y="34285"/>
                    <a:pt x="109411" y="34285"/>
                  </a:cubicBezTo>
                  <a:cubicBezTo>
                    <a:pt x="109411" y="34285"/>
                    <a:pt x="109411" y="34285"/>
                    <a:pt x="109411" y="28571"/>
                  </a:cubicBezTo>
                  <a:cubicBezTo>
                    <a:pt x="109411" y="28571"/>
                    <a:pt x="98823" y="17142"/>
                    <a:pt x="105882" y="22857"/>
                  </a:cubicBezTo>
                  <a:cubicBezTo>
                    <a:pt x="102352" y="22857"/>
                    <a:pt x="98823" y="17142"/>
                    <a:pt x="95294" y="17142"/>
                  </a:cubicBezTo>
                  <a:cubicBezTo>
                    <a:pt x="67058" y="0"/>
                    <a:pt x="35294" y="11428"/>
                    <a:pt x="14117" y="51428"/>
                  </a:cubicBezTo>
                  <a:cubicBezTo>
                    <a:pt x="0" y="80000"/>
                    <a:pt x="28235" y="120000"/>
                    <a:pt x="42352" y="91428"/>
                  </a:cubicBezTo>
                  <a:cubicBezTo>
                    <a:pt x="52941" y="74285"/>
                    <a:pt x="67058" y="68571"/>
                    <a:pt x="77647" y="74285"/>
                  </a:cubicBezTo>
                  <a:cubicBezTo>
                    <a:pt x="81176" y="74285"/>
                    <a:pt x="81176" y="74285"/>
                    <a:pt x="81176" y="74285"/>
                  </a:cubicBezTo>
                  <a:cubicBezTo>
                    <a:pt x="88235" y="85714"/>
                    <a:pt x="98823" y="91428"/>
                    <a:pt x="109411" y="80000"/>
                  </a:cubicBezTo>
                  <a:cubicBezTo>
                    <a:pt x="120000" y="74285"/>
                    <a:pt x="120000" y="51428"/>
                    <a:pt x="109411" y="40000"/>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9" name="Google Shape;299;p20"/>
            <p:cNvSpPr/>
            <p:nvPr/>
          </p:nvSpPr>
          <p:spPr>
            <a:xfrm>
              <a:off x="4662488" y="1557338"/>
              <a:ext cx="368400" cy="349200"/>
            </a:xfrm>
            <a:custGeom>
              <a:avLst/>
              <a:gdLst/>
              <a:ahLst/>
              <a:cxnLst/>
              <a:rect l="l" t="t" r="r" b="b"/>
              <a:pathLst>
                <a:path w="120000" h="120000" extrusionOk="0">
                  <a:moveTo>
                    <a:pt x="107368" y="2222"/>
                  </a:moveTo>
                  <a:cubicBezTo>
                    <a:pt x="92631" y="0"/>
                    <a:pt x="77894" y="0"/>
                    <a:pt x="63157" y="2222"/>
                  </a:cubicBezTo>
                  <a:cubicBezTo>
                    <a:pt x="58947" y="2222"/>
                    <a:pt x="54736" y="2222"/>
                    <a:pt x="50526" y="4444"/>
                  </a:cubicBezTo>
                  <a:cubicBezTo>
                    <a:pt x="48421" y="4444"/>
                    <a:pt x="48421" y="4444"/>
                    <a:pt x="46315" y="4444"/>
                  </a:cubicBezTo>
                  <a:cubicBezTo>
                    <a:pt x="35789" y="0"/>
                    <a:pt x="25263" y="0"/>
                    <a:pt x="12631" y="13333"/>
                  </a:cubicBezTo>
                  <a:cubicBezTo>
                    <a:pt x="0" y="28888"/>
                    <a:pt x="6315" y="57777"/>
                    <a:pt x="12631" y="73333"/>
                  </a:cubicBezTo>
                  <a:cubicBezTo>
                    <a:pt x="21052" y="100000"/>
                    <a:pt x="42105" y="120000"/>
                    <a:pt x="67368" y="117777"/>
                  </a:cubicBezTo>
                  <a:cubicBezTo>
                    <a:pt x="80000" y="115555"/>
                    <a:pt x="84210" y="108888"/>
                    <a:pt x="84210" y="97777"/>
                  </a:cubicBezTo>
                  <a:cubicBezTo>
                    <a:pt x="86315" y="97777"/>
                    <a:pt x="86315" y="97777"/>
                    <a:pt x="86315" y="97777"/>
                  </a:cubicBezTo>
                  <a:cubicBezTo>
                    <a:pt x="94736" y="80000"/>
                    <a:pt x="119999" y="46666"/>
                    <a:pt x="111578" y="22222"/>
                  </a:cubicBezTo>
                  <a:cubicBezTo>
                    <a:pt x="111578" y="22222"/>
                    <a:pt x="113684" y="20000"/>
                    <a:pt x="113684" y="17777"/>
                  </a:cubicBezTo>
                  <a:cubicBezTo>
                    <a:pt x="115789" y="11111"/>
                    <a:pt x="113684" y="2222"/>
                    <a:pt x="107368" y="2222"/>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0" name="Google Shape;300;p20"/>
            <p:cNvSpPr/>
            <p:nvPr/>
          </p:nvSpPr>
          <p:spPr>
            <a:xfrm>
              <a:off x="3927475" y="1479551"/>
              <a:ext cx="355500" cy="374700"/>
            </a:xfrm>
            <a:custGeom>
              <a:avLst/>
              <a:gdLst/>
              <a:ahLst/>
              <a:cxnLst/>
              <a:rect l="l" t="t" r="r" b="b"/>
              <a:pathLst>
                <a:path w="120000" h="120000" extrusionOk="0">
                  <a:moveTo>
                    <a:pt x="102545" y="16551"/>
                  </a:moveTo>
                  <a:cubicBezTo>
                    <a:pt x="100363" y="16551"/>
                    <a:pt x="100363" y="16551"/>
                    <a:pt x="100363" y="16551"/>
                  </a:cubicBezTo>
                  <a:cubicBezTo>
                    <a:pt x="87272" y="10344"/>
                    <a:pt x="74181" y="12413"/>
                    <a:pt x="61090" y="10344"/>
                  </a:cubicBezTo>
                  <a:cubicBezTo>
                    <a:pt x="48000" y="8275"/>
                    <a:pt x="37090" y="2068"/>
                    <a:pt x="24000" y="0"/>
                  </a:cubicBezTo>
                  <a:cubicBezTo>
                    <a:pt x="19636" y="0"/>
                    <a:pt x="17454" y="2068"/>
                    <a:pt x="15272" y="6206"/>
                  </a:cubicBezTo>
                  <a:cubicBezTo>
                    <a:pt x="13090" y="6206"/>
                    <a:pt x="10909" y="6206"/>
                    <a:pt x="10909" y="8275"/>
                  </a:cubicBezTo>
                  <a:cubicBezTo>
                    <a:pt x="0" y="37241"/>
                    <a:pt x="13090" y="72413"/>
                    <a:pt x="28363" y="97241"/>
                  </a:cubicBezTo>
                  <a:cubicBezTo>
                    <a:pt x="30545" y="101379"/>
                    <a:pt x="32727" y="103448"/>
                    <a:pt x="37090" y="105517"/>
                  </a:cubicBezTo>
                  <a:cubicBezTo>
                    <a:pt x="34909" y="111724"/>
                    <a:pt x="37090" y="120000"/>
                    <a:pt x="43636" y="120000"/>
                  </a:cubicBezTo>
                  <a:cubicBezTo>
                    <a:pt x="109090" y="117931"/>
                    <a:pt x="120000" y="60000"/>
                    <a:pt x="120000" y="31034"/>
                  </a:cubicBezTo>
                  <a:cubicBezTo>
                    <a:pt x="120000" y="20689"/>
                    <a:pt x="111272" y="16551"/>
                    <a:pt x="102545" y="16551"/>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1" name="Google Shape;301;p20"/>
            <p:cNvSpPr/>
            <p:nvPr/>
          </p:nvSpPr>
          <p:spPr>
            <a:xfrm>
              <a:off x="3914775" y="1433513"/>
              <a:ext cx="212700" cy="304800"/>
            </a:xfrm>
            <a:custGeom>
              <a:avLst/>
              <a:gdLst/>
              <a:ahLst/>
              <a:cxnLst/>
              <a:rect l="l" t="t" r="r" b="b"/>
              <a:pathLst>
                <a:path w="120000" h="120000" extrusionOk="0">
                  <a:moveTo>
                    <a:pt x="69090" y="120000"/>
                  </a:moveTo>
                  <a:cubicBezTo>
                    <a:pt x="69090" y="120000"/>
                    <a:pt x="94545" y="84255"/>
                    <a:pt x="120000" y="68936"/>
                  </a:cubicBezTo>
                  <a:cubicBezTo>
                    <a:pt x="120000" y="68936"/>
                    <a:pt x="0" y="0"/>
                    <a:pt x="69090" y="120000"/>
                  </a:cubicBezTo>
                  <a:close/>
                </a:path>
              </a:pathLst>
            </a:custGeom>
            <a:solidFill>
              <a:srgbClr val="F4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2" name="Google Shape;302;p20"/>
            <p:cNvSpPr/>
            <p:nvPr/>
          </p:nvSpPr>
          <p:spPr>
            <a:xfrm>
              <a:off x="4830763" y="1498601"/>
              <a:ext cx="225300" cy="298500"/>
            </a:xfrm>
            <a:custGeom>
              <a:avLst/>
              <a:gdLst/>
              <a:ahLst/>
              <a:cxnLst/>
              <a:rect l="l" t="t" r="r" b="b"/>
              <a:pathLst>
                <a:path w="120000" h="120000" extrusionOk="0">
                  <a:moveTo>
                    <a:pt x="37714" y="120000"/>
                  </a:moveTo>
                  <a:cubicBezTo>
                    <a:pt x="37714" y="120000"/>
                    <a:pt x="20571" y="80869"/>
                    <a:pt x="0" y="65217"/>
                  </a:cubicBezTo>
                  <a:cubicBezTo>
                    <a:pt x="0" y="65217"/>
                    <a:pt x="120000" y="0"/>
                    <a:pt x="37714" y="120000"/>
                  </a:cubicBezTo>
                  <a:close/>
                </a:path>
              </a:pathLst>
            </a:custGeom>
            <a:solidFill>
              <a:srgbClr val="F4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3" name="Google Shape;303;p20"/>
            <p:cNvSpPr/>
            <p:nvPr/>
          </p:nvSpPr>
          <p:spPr>
            <a:xfrm>
              <a:off x="4205288" y="2819401"/>
              <a:ext cx="115800" cy="214200"/>
            </a:xfrm>
            <a:custGeom>
              <a:avLst/>
              <a:gdLst/>
              <a:ahLst/>
              <a:cxnLst/>
              <a:rect l="l" t="t" r="r" b="b"/>
              <a:pathLst>
                <a:path w="120000" h="120000" extrusionOk="0">
                  <a:moveTo>
                    <a:pt x="120000" y="40000"/>
                  </a:moveTo>
                  <a:cubicBezTo>
                    <a:pt x="120000" y="29090"/>
                    <a:pt x="113333" y="21818"/>
                    <a:pt x="106666" y="18181"/>
                  </a:cubicBezTo>
                  <a:cubicBezTo>
                    <a:pt x="106666" y="14545"/>
                    <a:pt x="106666" y="14545"/>
                    <a:pt x="100000" y="10909"/>
                  </a:cubicBezTo>
                  <a:cubicBezTo>
                    <a:pt x="86666" y="0"/>
                    <a:pt x="53333" y="0"/>
                    <a:pt x="26666" y="3636"/>
                  </a:cubicBezTo>
                  <a:cubicBezTo>
                    <a:pt x="6666" y="7272"/>
                    <a:pt x="0" y="18181"/>
                    <a:pt x="6666" y="29090"/>
                  </a:cubicBezTo>
                  <a:cubicBezTo>
                    <a:pt x="6666" y="36363"/>
                    <a:pt x="13333" y="43636"/>
                    <a:pt x="13333" y="50909"/>
                  </a:cubicBezTo>
                  <a:cubicBezTo>
                    <a:pt x="20000" y="69090"/>
                    <a:pt x="26666" y="90909"/>
                    <a:pt x="46666" y="105454"/>
                  </a:cubicBezTo>
                  <a:cubicBezTo>
                    <a:pt x="60000" y="120000"/>
                    <a:pt x="106666" y="116363"/>
                    <a:pt x="106666" y="101818"/>
                  </a:cubicBezTo>
                  <a:cubicBezTo>
                    <a:pt x="113333" y="80000"/>
                    <a:pt x="120000" y="58181"/>
                    <a:pt x="120000" y="40000"/>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4" name="Google Shape;304;p20"/>
            <p:cNvSpPr/>
            <p:nvPr/>
          </p:nvSpPr>
          <p:spPr>
            <a:xfrm>
              <a:off x="4540250" y="2840038"/>
              <a:ext cx="109500" cy="246000"/>
            </a:xfrm>
            <a:custGeom>
              <a:avLst/>
              <a:gdLst/>
              <a:ahLst/>
              <a:cxnLst/>
              <a:rect l="l" t="t" r="r" b="b"/>
              <a:pathLst>
                <a:path w="120000" h="120000" extrusionOk="0">
                  <a:moveTo>
                    <a:pt x="98823" y="9473"/>
                  </a:moveTo>
                  <a:cubicBezTo>
                    <a:pt x="84705" y="6315"/>
                    <a:pt x="77647" y="3157"/>
                    <a:pt x="70588" y="3157"/>
                  </a:cubicBezTo>
                  <a:cubicBezTo>
                    <a:pt x="56470" y="0"/>
                    <a:pt x="35294" y="3157"/>
                    <a:pt x="28235" y="9473"/>
                  </a:cubicBezTo>
                  <a:cubicBezTo>
                    <a:pt x="0" y="31578"/>
                    <a:pt x="7058" y="60000"/>
                    <a:pt x="7058" y="85263"/>
                  </a:cubicBezTo>
                  <a:cubicBezTo>
                    <a:pt x="14117" y="88421"/>
                    <a:pt x="14117" y="91578"/>
                    <a:pt x="21176" y="94736"/>
                  </a:cubicBezTo>
                  <a:cubicBezTo>
                    <a:pt x="21176" y="97894"/>
                    <a:pt x="21176" y="97894"/>
                    <a:pt x="21176" y="101052"/>
                  </a:cubicBezTo>
                  <a:cubicBezTo>
                    <a:pt x="21176" y="101052"/>
                    <a:pt x="21176" y="101052"/>
                    <a:pt x="21176" y="104210"/>
                  </a:cubicBezTo>
                  <a:cubicBezTo>
                    <a:pt x="21176" y="107368"/>
                    <a:pt x="21176" y="110526"/>
                    <a:pt x="28235" y="113684"/>
                  </a:cubicBezTo>
                  <a:cubicBezTo>
                    <a:pt x="42352" y="120000"/>
                    <a:pt x="63529" y="120000"/>
                    <a:pt x="77647" y="113684"/>
                  </a:cubicBezTo>
                  <a:cubicBezTo>
                    <a:pt x="84705" y="107368"/>
                    <a:pt x="84705" y="101052"/>
                    <a:pt x="91764" y="94736"/>
                  </a:cubicBezTo>
                  <a:cubicBezTo>
                    <a:pt x="105882" y="85263"/>
                    <a:pt x="112941" y="72631"/>
                    <a:pt x="112941" y="56842"/>
                  </a:cubicBezTo>
                  <a:cubicBezTo>
                    <a:pt x="120000" y="41052"/>
                    <a:pt x="120000" y="22105"/>
                    <a:pt x="98823" y="9473"/>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5" name="Google Shape;305;p20"/>
            <p:cNvSpPr/>
            <p:nvPr/>
          </p:nvSpPr>
          <p:spPr>
            <a:xfrm>
              <a:off x="5018088" y="2638426"/>
              <a:ext cx="103200" cy="220800"/>
            </a:xfrm>
            <a:custGeom>
              <a:avLst/>
              <a:gdLst/>
              <a:ahLst/>
              <a:cxnLst/>
              <a:rect l="l" t="t" r="r" b="b"/>
              <a:pathLst>
                <a:path w="120000" h="120000" extrusionOk="0">
                  <a:moveTo>
                    <a:pt x="105000" y="14117"/>
                  </a:moveTo>
                  <a:cubicBezTo>
                    <a:pt x="97500" y="3529"/>
                    <a:pt x="67500" y="0"/>
                    <a:pt x="45000" y="10588"/>
                  </a:cubicBezTo>
                  <a:cubicBezTo>
                    <a:pt x="7500" y="24705"/>
                    <a:pt x="0" y="49411"/>
                    <a:pt x="0" y="70588"/>
                  </a:cubicBezTo>
                  <a:cubicBezTo>
                    <a:pt x="0" y="84705"/>
                    <a:pt x="7500" y="95294"/>
                    <a:pt x="15000" y="105882"/>
                  </a:cubicBezTo>
                  <a:cubicBezTo>
                    <a:pt x="22500" y="116470"/>
                    <a:pt x="30000" y="116470"/>
                    <a:pt x="45000" y="120000"/>
                  </a:cubicBezTo>
                  <a:cubicBezTo>
                    <a:pt x="45000" y="120000"/>
                    <a:pt x="52500" y="120000"/>
                    <a:pt x="52500" y="116470"/>
                  </a:cubicBezTo>
                  <a:cubicBezTo>
                    <a:pt x="52500" y="116470"/>
                    <a:pt x="52500" y="116470"/>
                    <a:pt x="60000" y="116470"/>
                  </a:cubicBezTo>
                  <a:cubicBezTo>
                    <a:pt x="60000" y="112941"/>
                    <a:pt x="67500" y="112941"/>
                    <a:pt x="75000" y="109411"/>
                  </a:cubicBezTo>
                  <a:cubicBezTo>
                    <a:pt x="97500" y="98823"/>
                    <a:pt x="105000" y="77647"/>
                    <a:pt x="112500" y="63529"/>
                  </a:cubicBezTo>
                  <a:cubicBezTo>
                    <a:pt x="120000" y="45882"/>
                    <a:pt x="120000" y="28235"/>
                    <a:pt x="105000" y="14117"/>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6" name="Google Shape;306;p20"/>
            <p:cNvSpPr/>
            <p:nvPr/>
          </p:nvSpPr>
          <p:spPr>
            <a:xfrm>
              <a:off x="4056063" y="2093913"/>
              <a:ext cx="949200" cy="401700"/>
            </a:xfrm>
            <a:custGeom>
              <a:avLst/>
              <a:gdLst/>
              <a:ahLst/>
              <a:cxnLst/>
              <a:rect l="l" t="t" r="r" b="b"/>
              <a:pathLst>
                <a:path w="120000" h="120000" extrusionOk="0">
                  <a:moveTo>
                    <a:pt x="110204" y="11612"/>
                  </a:moveTo>
                  <a:cubicBezTo>
                    <a:pt x="109387" y="13548"/>
                    <a:pt x="108571" y="13548"/>
                    <a:pt x="108571" y="15483"/>
                  </a:cubicBezTo>
                  <a:cubicBezTo>
                    <a:pt x="95510" y="65806"/>
                    <a:pt x="74285" y="83225"/>
                    <a:pt x="51428" y="87096"/>
                  </a:cubicBezTo>
                  <a:cubicBezTo>
                    <a:pt x="42448" y="89032"/>
                    <a:pt x="32653" y="85161"/>
                    <a:pt x="23673" y="81290"/>
                  </a:cubicBezTo>
                  <a:cubicBezTo>
                    <a:pt x="14693" y="75483"/>
                    <a:pt x="6530" y="58064"/>
                    <a:pt x="0" y="44516"/>
                  </a:cubicBezTo>
                  <a:cubicBezTo>
                    <a:pt x="0" y="44516"/>
                    <a:pt x="0" y="44516"/>
                    <a:pt x="0" y="44516"/>
                  </a:cubicBezTo>
                  <a:cubicBezTo>
                    <a:pt x="4897" y="63870"/>
                    <a:pt x="11428" y="77419"/>
                    <a:pt x="19591" y="89032"/>
                  </a:cubicBezTo>
                  <a:cubicBezTo>
                    <a:pt x="29387" y="102580"/>
                    <a:pt x="37551" y="106451"/>
                    <a:pt x="48979" y="106451"/>
                  </a:cubicBezTo>
                  <a:cubicBezTo>
                    <a:pt x="59591" y="104516"/>
                    <a:pt x="69387" y="100645"/>
                    <a:pt x="78367" y="92903"/>
                  </a:cubicBezTo>
                  <a:cubicBezTo>
                    <a:pt x="76734" y="94838"/>
                    <a:pt x="75102" y="96774"/>
                    <a:pt x="72653" y="98709"/>
                  </a:cubicBezTo>
                  <a:cubicBezTo>
                    <a:pt x="65306" y="106451"/>
                    <a:pt x="57959" y="110322"/>
                    <a:pt x="50612" y="112258"/>
                  </a:cubicBezTo>
                  <a:cubicBezTo>
                    <a:pt x="45714" y="112258"/>
                    <a:pt x="41632" y="108387"/>
                    <a:pt x="37551" y="108387"/>
                  </a:cubicBezTo>
                  <a:cubicBezTo>
                    <a:pt x="33469" y="106451"/>
                    <a:pt x="30204" y="102580"/>
                    <a:pt x="26122" y="100645"/>
                  </a:cubicBezTo>
                  <a:cubicBezTo>
                    <a:pt x="25306" y="100645"/>
                    <a:pt x="24489" y="100645"/>
                    <a:pt x="24489" y="102580"/>
                  </a:cubicBezTo>
                  <a:cubicBezTo>
                    <a:pt x="29387" y="116129"/>
                    <a:pt x="39183" y="120000"/>
                    <a:pt x="46530" y="120000"/>
                  </a:cubicBezTo>
                  <a:cubicBezTo>
                    <a:pt x="55510" y="120000"/>
                    <a:pt x="66122" y="120000"/>
                    <a:pt x="75102" y="114193"/>
                  </a:cubicBezTo>
                  <a:cubicBezTo>
                    <a:pt x="84897" y="106451"/>
                    <a:pt x="94693" y="94838"/>
                    <a:pt x="102857" y="79354"/>
                  </a:cubicBezTo>
                  <a:cubicBezTo>
                    <a:pt x="111836" y="61935"/>
                    <a:pt x="115102" y="42580"/>
                    <a:pt x="118367" y="17419"/>
                  </a:cubicBezTo>
                  <a:cubicBezTo>
                    <a:pt x="120000" y="3870"/>
                    <a:pt x="111836" y="0"/>
                    <a:pt x="110204" y="11612"/>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7" name="Google Shape;307;p20"/>
            <p:cNvSpPr/>
            <p:nvPr/>
          </p:nvSpPr>
          <p:spPr>
            <a:xfrm>
              <a:off x="4346575" y="2470151"/>
              <a:ext cx="103200" cy="103200"/>
            </a:xfrm>
            <a:custGeom>
              <a:avLst/>
              <a:gdLst/>
              <a:ahLst/>
              <a:cxnLst/>
              <a:rect l="l" t="t" r="r" b="b"/>
              <a:pathLst>
                <a:path w="120000" h="120000" extrusionOk="0">
                  <a:moveTo>
                    <a:pt x="7500" y="67500"/>
                  </a:moveTo>
                  <a:cubicBezTo>
                    <a:pt x="0" y="30000"/>
                    <a:pt x="30000" y="7500"/>
                    <a:pt x="60000" y="7500"/>
                  </a:cubicBezTo>
                  <a:cubicBezTo>
                    <a:pt x="90000" y="0"/>
                    <a:pt x="120000" y="30000"/>
                    <a:pt x="120000" y="60000"/>
                  </a:cubicBezTo>
                  <a:cubicBezTo>
                    <a:pt x="120000" y="90000"/>
                    <a:pt x="97500" y="120000"/>
                    <a:pt x="67500" y="120000"/>
                  </a:cubicBezTo>
                  <a:cubicBezTo>
                    <a:pt x="30000" y="120000"/>
                    <a:pt x="7500" y="97500"/>
                    <a:pt x="7500" y="67500"/>
                  </a:cubicBezTo>
                  <a:close/>
                </a:path>
              </a:pathLst>
            </a:custGeom>
            <a:solidFill>
              <a:srgbClr val="FFE5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8" name="Google Shape;308;p20"/>
            <p:cNvSpPr/>
            <p:nvPr/>
          </p:nvSpPr>
          <p:spPr>
            <a:xfrm>
              <a:off x="4662488" y="2463801"/>
              <a:ext cx="355500" cy="317400"/>
            </a:xfrm>
            <a:custGeom>
              <a:avLst/>
              <a:gdLst/>
              <a:ahLst/>
              <a:cxnLst/>
              <a:rect l="l" t="t" r="r" b="b"/>
              <a:pathLst>
                <a:path w="120000" h="120000" extrusionOk="0">
                  <a:moveTo>
                    <a:pt x="93818" y="19591"/>
                  </a:moveTo>
                  <a:cubicBezTo>
                    <a:pt x="91636" y="61224"/>
                    <a:pt x="37090" y="90612"/>
                    <a:pt x="6545" y="95510"/>
                  </a:cubicBezTo>
                  <a:cubicBezTo>
                    <a:pt x="0" y="95510"/>
                    <a:pt x="0" y="105306"/>
                    <a:pt x="4363" y="107755"/>
                  </a:cubicBezTo>
                  <a:cubicBezTo>
                    <a:pt x="54545" y="119999"/>
                    <a:pt x="104727" y="73469"/>
                    <a:pt x="117818" y="22040"/>
                  </a:cubicBezTo>
                  <a:cubicBezTo>
                    <a:pt x="120000" y="4897"/>
                    <a:pt x="96000" y="0"/>
                    <a:pt x="93818" y="19591"/>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9" name="Google Shape;309;p20"/>
            <p:cNvSpPr/>
            <p:nvPr/>
          </p:nvSpPr>
          <p:spPr>
            <a:xfrm>
              <a:off x="5064125" y="1874838"/>
              <a:ext cx="238200" cy="381000"/>
            </a:xfrm>
            <a:custGeom>
              <a:avLst/>
              <a:gdLst/>
              <a:ahLst/>
              <a:cxnLst/>
              <a:rect l="l" t="t" r="r" b="b"/>
              <a:pathLst>
                <a:path w="120000" h="120000" extrusionOk="0">
                  <a:moveTo>
                    <a:pt x="87567" y="10169"/>
                  </a:moveTo>
                  <a:cubicBezTo>
                    <a:pt x="84324" y="6101"/>
                    <a:pt x="74594" y="0"/>
                    <a:pt x="74594" y="6101"/>
                  </a:cubicBezTo>
                  <a:cubicBezTo>
                    <a:pt x="84324" y="22372"/>
                    <a:pt x="94054" y="46779"/>
                    <a:pt x="94054" y="63050"/>
                  </a:cubicBezTo>
                  <a:cubicBezTo>
                    <a:pt x="97297" y="81355"/>
                    <a:pt x="74594" y="87457"/>
                    <a:pt x="55135" y="95593"/>
                  </a:cubicBezTo>
                  <a:cubicBezTo>
                    <a:pt x="45405" y="85423"/>
                    <a:pt x="25945" y="73220"/>
                    <a:pt x="9729" y="81355"/>
                  </a:cubicBezTo>
                  <a:cubicBezTo>
                    <a:pt x="9729" y="81355"/>
                    <a:pt x="0" y="85423"/>
                    <a:pt x="0" y="85423"/>
                  </a:cubicBezTo>
                  <a:cubicBezTo>
                    <a:pt x="3243" y="93559"/>
                    <a:pt x="32432" y="97627"/>
                    <a:pt x="35675" y="107796"/>
                  </a:cubicBezTo>
                  <a:cubicBezTo>
                    <a:pt x="35675" y="115932"/>
                    <a:pt x="45405" y="120000"/>
                    <a:pt x="55135" y="115932"/>
                  </a:cubicBezTo>
                  <a:cubicBezTo>
                    <a:pt x="84324" y="105762"/>
                    <a:pt x="113513" y="87457"/>
                    <a:pt x="116756" y="69152"/>
                  </a:cubicBezTo>
                  <a:cubicBezTo>
                    <a:pt x="120000" y="48813"/>
                    <a:pt x="97297" y="28474"/>
                    <a:pt x="87567" y="10169"/>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0" name="Google Shape;310;p20"/>
            <p:cNvSpPr/>
            <p:nvPr/>
          </p:nvSpPr>
          <p:spPr>
            <a:xfrm>
              <a:off x="4095750" y="2146301"/>
              <a:ext cx="160200" cy="84000"/>
            </a:xfrm>
            <a:custGeom>
              <a:avLst/>
              <a:gdLst/>
              <a:ahLst/>
              <a:cxnLst/>
              <a:rect l="l" t="t" r="r" b="b"/>
              <a:pathLst>
                <a:path w="120000" h="120000" extrusionOk="0">
                  <a:moveTo>
                    <a:pt x="100800" y="18461"/>
                  </a:moveTo>
                  <a:cubicBezTo>
                    <a:pt x="86400" y="9230"/>
                    <a:pt x="72000" y="9230"/>
                    <a:pt x="57600" y="9230"/>
                  </a:cubicBezTo>
                  <a:cubicBezTo>
                    <a:pt x="43200" y="9230"/>
                    <a:pt x="24000" y="0"/>
                    <a:pt x="9600" y="18461"/>
                  </a:cubicBezTo>
                  <a:cubicBezTo>
                    <a:pt x="0" y="36923"/>
                    <a:pt x="0" y="55384"/>
                    <a:pt x="9600" y="73846"/>
                  </a:cubicBezTo>
                  <a:cubicBezTo>
                    <a:pt x="19200" y="92307"/>
                    <a:pt x="33600" y="92307"/>
                    <a:pt x="48000" y="101538"/>
                  </a:cubicBezTo>
                  <a:cubicBezTo>
                    <a:pt x="62400" y="110769"/>
                    <a:pt x="81600" y="120000"/>
                    <a:pt x="96000" y="110769"/>
                  </a:cubicBezTo>
                  <a:cubicBezTo>
                    <a:pt x="115200" y="101538"/>
                    <a:pt x="120000" y="36923"/>
                    <a:pt x="100800" y="18461"/>
                  </a:cubicBezTo>
                  <a:close/>
                </a:path>
              </a:pathLst>
            </a:custGeom>
            <a:solidFill>
              <a:srgbClr val="F8BAB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1" name="Google Shape;311;p20"/>
            <p:cNvSpPr/>
            <p:nvPr/>
          </p:nvSpPr>
          <p:spPr>
            <a:xfrm>
              <a:off x="4579938" y="2192338"/>
              <a:ext cx="166800" cy="84000"/>
            </a:xfrm>
            <a:custGeom>
              <a:avLst/>
              <a:gdLst/>
              <a:ahLst/>
              <a:cxnLst/>
              <a:rect l="l" t="t" r="r" b="b"/>
              <a:pathLst>
                <a:path w="120000" h="120000" extrusionOk="0">
                  <a:moveTo>
                    <a:pt x="78461" y="18461"/>
                  </a:moveTo>
                  <a:cubicBezTo>
                    <a:pt x="55384" y="18461"/>
                    <a:pt x="23076" y="0"/>
                    <a:pt x="4615" y="46153"/>
                  </a:cubicBezTo>
                  <a:cubicBezTo>
                    <a:pt x="0" y="55384"/>
                    <a:pt x="4615" y="83076"/>
                    <a:pt x="9230" y="92307"/>
                  </a:cubicBezTo>
                  <a:cubicBezTo>
                    <a:pt x="18461" y="110769"/>
                    <a:pt x="32307" y="110769"/>
                    <a:pt x="41538" y="120000"/>
                  </a:cubicBezTo>
                  <a:cubicBezTo>
                    <a:pt x="60000" y="120000"/>
                    <a:pt x="73846" y="120000"/>
                    <a:pt x="87692" y="110769"/>
                  </a:cubicBezTo>
                  <a:cubicBezTo>
                    <a:pt x="120000" y="101538"/>
                    <a:pt x="110769" y="9230"/>
                    <a:pt x="78461" y="18461"/>
                  </a:cubicBezTo>
                  <a:close/>
                </a:path>
              </a:pathLst>
            </a:custGeom>
            <a:solidFill>
              <a:srgbClr val="F8BAB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2" name="Google Shape;312;p20"/>
            <p:cNvSpPr/>
            <p:nvPr/>
          </p:nvSpPr>
          <p:spPr>
            <a:xfrm>
              <a:off x="4767263" y="2093913"/>
              <a:ext cx="109500" cy="39600"/>
            </a:xfrm>
            <a:custGeom>
              <a:avLst/>
              <a:gdLst/>
              <a:ahLst/>
              <a:cxnLst/>
              <a:rect l="l" t="t" r="r" b="b"/>
              <a:pathLst>
                <a:path w="120000" h="120000" extrusionOk="0">
                  <a:moveTo>
                    <a:pt x="14117" y="120000"/>
                  </a:moveTo>
                  <a:cubicBezTo>
                    <a:pt x="28235" y="120000"/>
                    <a:pt x="120000" y="100000"/>
                    <a:pt x="105882" y="40000"/>
                  </a:cubicBezTo>
                  <a:cubicBezTo>
                    <a:pt x="98823" y="0"/>
                    <a:pt x="56470" y="20000"/>
                    <a:pt x="42352" y="40000"/>
                  </a:cubicBezTo>
                  <a:cubicBezTo>
                    <a:pt x="35294" y="40000"/>
                    <a:pt x="21176" y="40000"/>
                    <a:pt x="7058" y="60000"/>
                  </a:cubicBezTo>
                  <a:cubicBezTo>
                    <a:pt x="0" y="60000"/>
                    <a:pt x="0" y="120000"/>
                    <a:pt x="14117" y="120000"/>
                  </a:cubicBezTo>
                  <a:cubicBezTo>
                    <a:pt x="14117" y="120000"/>
                    <a:pt x="7058" y="120000"/>
                    <a:pt x="14117" y="120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3" name="Google Shape;313;p20"/>
            <p:cNvSpPr/>
            <p:nvPr/>
          </p:nvSpPr>
          <p:spPr>
            <a:xfrm>
              <a:off x="4759325" y="2159001"/>
              <a:ext cx="90600" cy="52500"/>
            </a:xfrm>
            <a:custGeom>
              <a:avLst/>
              <a:gdLst/>
              <a:ahLst/>
              <a:cxnLst/>
              <a:rect l="l" t="t" r="r" b="b"/>
              <a:pathLst>
                <a:path w="120000" h="120000" extrusionOk="0">
                  <a:moveTo>
                    <a:pt x="17142" y="60000"/>
                  </a:moveTo>
                  <a:cubicBezTo>
                    <a:pt x="42857" y="75000"/>
                    <a:pt x="68571" y="90000"/>
                    <a:pt x="94285" y="120000"/>
                  </a:cubicBezTo>
                  <a:cubicBezTo>
                    <a:pt x="111428" y="120000"/>
                    <a:pt x="119999" y="75000"/>
                    <a:pt x="102857" y="75000"/>
                  </a:cubicBezTo>
                  <a:cubicBezTo>
                    <a:pt x="77142" y="60000"/>
                    <a:pt x="51428" y="30000"/>
                    <a:pt x="25714" y="15000"/>
                  </a:cubicBezTo>
                  <a:cubicBezTo>
                    <a:pt x="8571" y="0"/>
                    <a:pt x="0" y="45000"/>
                    <a:pt x="17142" y="60000"/>
                  </a:cubicBezTo>
                  <a:cubicBezTo>
                    <a:pt x="25714" y="60000"/>
                    <a:pt x="8571" y="45000"/>
                    <a:pt x="17142" y="60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4" name="Google Shape;314;p20"/>
            <p:cNvSpPr/>
            <p:nvPr/>
          </p:nvSpPr>
          <p:spPr>
            <a:xfrm>
              <a:off x="4740275" y="2224088"/>
              <a:ext cx="71400" cy="52500"/>
            </a:xfrm>
            <a:custGeom>
              <a:avLst/>
              <a:gdLst/>
              <a:ahLst/>
              <a:cxnLst/>
              <a:rect l="l" t="t" r="r" b="b"/>
              <a:pathLst>
                <a:path w="120000" h="120000" extrusionOk="0">
                  <a:moveTo>
                    <a:pt x="21818" y="60000"/>
                  </a:moveTo>
                  <a:cubicBezTo>
                    <a:pt x="43636" y="75000"/>
                    <a:pt x="65454" y="105000"/>
                    <a:pt x="87272" y="105000"/>
                  </a:cubicBezTo>
                  <a:cubicBezTo>
                    <a:pt x="109090" y="120000"/>
                    <a:pt x="120000" y="75000"/>
                    <a:pt x="98181" y="60000"/>
                  </a:cubicBezTo>
                  <a:cubicBezTo>
                    <a:pt x="76363" y="60000"/>
                    <a:pt x="65454" y="30000"/>
                    <a:pt x="43636" y="15000"/>
                  </a:cubicBezTo>
                  <a:cubicBezTo>
                    <a:pt x="21818" y="0"/>
                    <a:pt x="0" y="45000"/>
                    <a:pt x="21818" y="60000"/>
                  </a:cubicBezTo>
                  <a:cubicBezTo>
                    <a:pt x="32727" y="60000"/>
                    <a:pt x="10909" y="45000"/>
                    <a:pt x="21818" y="60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5" name="Google Shape;315;p20"/>
            <p:cNvSpPr/>
            <p:nvPr/>
          </p:nvSpPr>
          <p:spPr>
            <a:xfrm>
              <a:off x="4005263" y="1990726"/>
              <a:ext cx="103200" cy="65100"/>
            </a:xfrm>
            <a:custGeom>
              <a:avLst/>
              <a:gdLst/>
              <a:ahLst/>
              <a:cxnLst/>
              <a:rect l="l" t="t" r="r" b="b"/>
              <a:pathLst>
                <a:path w="120000" h="120000" extrusionOk="0">
                  <a:moveTo>
                    <a:pt x="22500" y="0"/>
                  </a:moveTo>
                  <a:cubicBezTo>
                    <a:pt x="7500" y="0"/>
                    <a:pt x="0" y="36000"/>
                    <a:pt x="15000" y="48000"/>
                  </a:cubicBezTo>
                  <a:cubicBezTo>
                    <a:pt x="45000" y="60000"/>
                    <a:pt x="67500" y="72000"/>
                    <a:pt x="90000" y="108000"/>
                  </a:cubicBezTo>
                  <a:cubicBezTo>
                    <a:pt x="97500" y="120000"/>
                    <a:pt x="120000" y="96000"/>
                    <a:pt x="105000" y="72000"/>
                  </a:cubicBezTo>
                  <a:cubicBezTo>
                    <a:pt x="82500" y="36000"/>
                    <a:pt x="52500" y="24000"/>
                    <a:pt x="22500" y="0"/>
                  </a:cubicBezTo>
                  <a:cubicBezTo>
                    <a:pt x="15000" y="0"/>
                    <a:pt x="52500" y="24000"/>
                    <a:pt x="22500" y="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6" name="Google Shape;316;p20"/>
            <p:cNvSpPr/>
            <p:nvPr/>
          </p:nvSpPr>
          <p:spPr>
            <a:xfrm>
              <a:off x="4005263" y="2062163"/>
              <a:ext cx="103200" cy="44400"/>
            </a:xfrm>
            <a:custGeom>
              <a:avLst/>
              <a:gdLst/>
              <a:ahLst/>
              <a:cxnLst/>
              <a:rect l="l" t="t" r="r" b="b"/>
              <a:pathLst>
                <a:path w="120000" h="120000" extrusionOk="0">
                  <a:moveTo>
                    <a:pt x="82500" y="119999"/>
                  </a:moveTo>
                  <a:cubicBezTo>
                    <a:pt x="120000" y="119999"/>
                    <a:pt x="52500" y="0"/>
                    <a:pt x="30000" y="34285"/>
                  </a:cubicBezTo>
                  <a:cubicBezTo>
                    <a:pt x="0" y="68571"/>
                    <a:pt x="75000" y="119999"/>
                    <a:pt x="82500" y="119999"/>
                  </a:cubicBezTo>
                  <a:cubicBezTo>
                    <a:pt x="90000" y="119999"/>
                    <a:pt x="82500" y="119999"/>
                    <a:pt x="82500" y="119999"/>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7" name="Google Shape;317;p20"/>
            <p:cNvSpPr/>
            <p:nvPr/>
          </p:nvSpPr>
          <p:spPr>
            <a:xfrm>
              <a:off x="4037013" y="2139951"/>
              <a:ext cx="65100" cy="31800"/>
            </a:xfrm>
            <a:custGeom>
              <a:avLst/>
              <a:gdLst/>
              <a:ahLst/>
              <a:cxnLst/>
              <a:rect l="l" t="t" r="r" b="b"/>
              <a:pathLst>
                <a:path w="120000" h="120000" extrusionOk="0">
                  <a:moveTo>
                    <a:pt x="96000" y="0"/>
                  </a:moveTo>
                  <a:cubicBezTo>
                    <a:pt x="72000" y="24000"/>
                    <a:pt x="24000" y="0"/>
                    <a:pt x="12000" y="48000"/>
                  </a:cubicBezTo>
                  <a:cubicBezTo>
                    <a:pt x="0" y="72000"/>
                    <a:pt x="12000" y="120000"/>
                    <a:pt x="24000" y="120000"/>
                  </a:cubicBezTo>
                  <a:cubicBezTo>
                    <a:pt x="48000" y="96000"/>
                    <a:pt x="84000" y="96000"/>
                    <a:pt x="96000" y="72000"/>
                  </a:cubicBezTo>
                  <a:cubicBezTo>
                    <a:pt x="120000" y="72000"/>
                    <a:pt x="120000" y="0"/>
                    <a:pt x="96000" y="0"/>
                  </a:cubicBezTo>
                  <a:cubicBezTo>
                    <a:pt x="84000" y="0"/>
                    <a:pt x="108000" y="0"/>
                    <a:pt x="96000" y="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8" name="Google Shape;318;p20"/>
            <p:cNvSpPr/>
            <p:nvPr/>
          </p:nvSpPr>
          <p:spPr>
            <a:xfrm>
              <a:off x="4314825" y="2165351"/>
              <a:ext cx="200100" cy="77700"/>
            </a:xfrm>
            <a:custGeom>
              <a:avLst/>
              <a:gdLst/>
              <a:ahLst/>
              <a:cxnLst/>
              <a:rect l="l" t="t" r="r" b="b"/>
              <a:pathLst>
                <a:path w="120000" h="120000" extrusionOk="0">
                  <a:moveTo>
                    <a:pt x="81290" y="120000"/>
                  </a:moveTo>
                  <a:cubicBezTo>
                    <a:pt x="81290" y="120000"/>
                    <a:pt x="77419" y="120000"/>
                    <a:pt x="77419" y="120000"/>
                  </a:cubicBezTo>
                  <a:cubicBezTo>
                    <a:pt x="69677" y="120000"/>
                    <a:pt x="65806" y="110000"/>
                    <a:pt x="61935" y="100000"/>
                  </a:cubicBezTo>
                  <a:cubicBezTo>
                    <a:pt x="54193" y="110000"/>
                    <a:pt x="50322" y="110000"/>
                    <a:pt x="46451" y="120000"/>
                  </a:cubicBezTo>
                  <a:cubicBezTo>
                    <a:pt x="42580" y="120000"/>
                    <a:pt x="42580" y="120000"/>
                    <a:pt x="38709" y="120000"/>
                  </a:cubicBezTo>
                  <a:cubicBezTo>
                    <a:pt x="27096" y="120000"/>
                    <a:pt x="15483" y="100000"/>
                    <a:pt x="11612" y="70000"/>
                  </a:cubicBezTo>
                  <a:cubicBezTo>
                    <a:pt x="7741" y="60000"/>
                    <a:pt x="0" y="30000"/>
                    <a:pt x="7741" y="10000"/>
                  </a:cubicBezTo>
                  <a:cubicBezTo>
                    <a:pt x="11612" y="0"/>
                    <a:pt x="11612" y="0"/>
                    <a:pt x="15483" y="0"/>
                  </a:cubicBezTo>
                  <a:cubicBezTo>
                    <a:pt x="15483" y="0"/>
                    <a:pt x="19354" y="10000"/>
                    <a:pt x="23225" y="10000"/>
                  </a:cubicBezTo>
                  <a:cubicBezTo>
                    <a:pt x="23225" y="10000"/>
                    <a:pt x="23225" y="20000"/>
                    <a:pt x="23225" y="30000"/>
                  </a:cubicBezTo>
                  <a:cubicBezTo>
                    <a:pt x="23225" y="40000"/>
                    <a:pt x="27096" y="50000"/>
                    <a:pt x="27096" y="60000"/>
                  </a:cubicBezTo>
                  <a:cubicBezTo>
                    <a:pt x="30967" y="70000"/>
                    <a:pt x="34838" y="70000"/>
                    <a:pt x="38709" y="70000"/>
                  </a:cubicBezTo>
                  <a:cubicBezTo>
                    <a:pt x="42580" y="70000"/>
                    <a:pt x="46451" y="70000"/>
                    <a:pt x="46451" y="70000"/>
                  </a:cubicBezTo>
                  <a:cubicBezTo>
                    <a:pt x="50322" y="60000"/>
                    <a:pt x="54193" y="60000"/>
                    <a:pt x="54193" y="50000"/>
                  </a:cubicBezTo>
                  <a:cubicBezTo>
                    <a:pt x="58064" y="50000"/>
                    <a:pt x="58064" y="40000"/>
                    <a:pt x="61935" y="40000"/>
                  </a:cubicBezTo>
                  <a:cubicBezTo>
                    <a:pt x="65806" y="40000"/>
                    <a:pt x="69677" y="50000"/>
                    <a:pt x="73548" y="60000"/>
                  </a:cubicBezTo>
                  <a:cubicBezTo>
                    <a:pt x="73548" y="70000"/>
                    <a:pt x="77419" y="80000"/>
                    <a:pt x="85161" y="80000"/>
                  </a:cubicBezTo>
                  <a:cubicBezTo>
                    <a:pt x="89032" y="80000"/>
                    <a:pt x="96774" y="70000"/>
                    <a:pt x="100645" y="50000"/>
                  </a:cubicBezTo>
                  <a:cubicBezTo>
                    <a:pt x="100645" y="50000"/>
                    <a:pt x="100645" y="50000"/>
                    <a:pt x="100645" y="50000"/>
                  </a:cubicBezTo>
                  <a:cubicBezTo>
                    <a:pt x="100645" y="30000"/>
                    <a:pt x="104516" y="10000"/>
                    <a:pt x="108387" y="10000"/>
                  </a:cubicBezTo>
                  <a:cubicBezTo>
                    <a:pt x="112258" y="10000"/>
                    <a:pt x="112258" y="20000"/>
                    <a:pt x="116129" y="20000"/>
                  </a:cubicBezTo>
                  <a:cubicBezTo>
                    <a:pt x="120000" y="30000"/>
                    <a:pt x="120000" y="50000"/>
                    <a:pt x="116129" y="70000"/>
                  </a:cubicBezTo>
                  <a:cubicBezTo>
                    <a:pt x="108387" y="100000"/>
                    <a:pt x="96774" y="120000"/>
                    <a:pt x="85161" y="120000"/>
                  </a:cubicBezTo>
                  <a:cubicBezTo>
                    <a:pt x="85161" y="120000"/>
                    <a:pt x="81290" y="120000"/>
                    <a:pt x="81290" y="120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9" name="Google Shape;319;p20"/>
            <p:cNvSpPr/>
            <p:nvPr/>
          </p:nvSpPr>
          <p:spPr>
            <a:xfrm>
              <a:off x="4152900" y="2049463"/>
              <a:ext cx="115800" cy="128700"/>
            </a:xfrm>
            <a:custGeom>
              <a:avLst/>
              <a:gdLst/>
              <a:ahLst/>
              <a:cxnLst/>
              <a:rect l="l" t="t" r="r" b="b"/>
              <a:pathLst>
                <a:path w="120000" h="120000" extrusionOk="0">
                  <a:moveTo>
                    <a:pt x="60000" y="0"/>
                  </a:moveTo>
                  <a:cubicBezTo>
                    <a:pt x="60000" y="0"/>
                    <a:pt x="53333" y="0"/>
                    <a:pt x="53333" y="0"/>
                  </a:cubicBezTo>
                  <a:cubicBezTo>
                    <a:pt x="60000" y="6000"/>
                    <a:pt x="60000" y="12000"/>
                    <a:pt x="60000" y="18000"/>
                  </a:cubicBezTo>
                  <a:cubicBezTo>
                    <a:pt x="60000" y="30000"/>
                    <a:pt x="53333" y="42000"/>
                    <a:pt x="40000" y="42000"/>
                  </a:cubicBezTo>
                  <a:cubicBezTo>
                    <a:pt x="26666" y="42000"/>
                    <a:pt x="20000" y="30000"/>
                    <a:pt x="13333" y="24000"/>
                  </a:cubicBezTo>
                  <a:cubicBezTo>
                    <a:pt x="6666" y="30000"/>
                    <a:pt x="0" y="42000"/>
                    <a:pt x="0" y="60000"/>
                  </a:cubicBezTo>
                  <a:cubicBezTo>
                    <a:pt x="0" y="90000"/>
                    <a:pt x="20000" y="120000"/>
                    <a:pt x="53333" y="120000"/>
                  </a:cubicBezTo>
                  <a:cubicBezTo>
                    <a:pt x="86666" y="120000"/>
                    <a:pt x="113333" y="96000"/>
                    <a:pt x="113333" y="60000"/>
                  </a:cubicBezTo>
                  <a:cubicBezTo>
                    <a:pt x="120000" y="30000"/>
                    <a:pt x="93333" y="0"/>
                    <a:pt x="60000" y="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0" name="Google Shape;320;p20"/>
            <p:cNvSpPr/>
            <p:nvPr/>
          </p:nvSpPr>
          <p:spPr>
            <a:xfrm>
              <a:off x="4321175" y="2457451"/>
              <a:ext cx="162000" cy="122100"/>
            </a:xfrm>
            <a:custGeom>
              <a:avLst/>
              <a:gdLst/>
              <a:ahLst/>
              <a:cxnLst/>
              <a:rect l="l" t="t" r="r" b="b"/>
              <a:pathLst>
                <a:path w="120000" h="120000" extrusionOk="0">
                  <a:moveTo>
                    <a:pt x="62400" y="120000"/>
                  </a:moveTo>
                  <a:cubicBezTo>
                    <a:pt x="4800" y="120000"/>
                    <a:pt x="0" y="6315"/>
                    <a:pt x="57600" y="0"/>
                  </a:cubicBezTo>
                  <a:cubicBezTo>
                    <a:pt x="115200" y="0"/>
                    <a:pt x="120000" y="113684"/>
                    <a:pt x="62400" y="120000"/>
                  </a:cubicBezTo>
                  <a:cubicBezTo>
                    <a:pt x="38400" y="120000"/>
                    <a:pt x="62400" y="120000"/>
                    <a:pt x="62400" y="120000"/>
                  </a:cubicBezTo>
                  <a:close/>
                  <a:moveTo>
                    <a:pt x="57600" y="18947"/>
                  </a:moveTo>
                  <a:cubicBezTo>
                    <a:pt x="19200" y="25263"/>
                    <a:pt x="24000" y="101052"/>
                    <a:pt x="62400" y="94736"/>
                  </a:cubicBezTo>
                  <a:cubicBezTo>
                    <a:pt x="96000" y="94736"/>
                    <a:pt x="96000" y="18947"/>
                    <a:pt x="57600" y="18947"/>
                  </a:cubicBezTo>
                  <a:cubicBezTo>
                    <a:pt x="43200" y="25263"/>
                    <a:pt x="57600" y="18947"/>
                    <a:pt x="57600" y="18947"/>
                  </a:cubicBezTo>
                  <a:close/>
                </a:path>
              </a:pathLst>
            </a:custGeom>
            <a:solidFill>
              <a:srgbClr val="E691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1" name="Google Shape;321;p20"/>
            <p:cNvSpPr/>
            <p:nvPr/>
          </p:nvSpPr>
          <p:spPr>
            <a:xfrm>
              <a:off x="4352925" y="2489201"/>
              <a:ext cx="84000" cy="58800"/>
            </a:xfrm>
            <a:custGeom>
              <a:avLst/>
              <a:gdLst/>
              <a:ahLst/>
              <a:cxnLst/>
              <a:rect l="l" t="t" r="r" b="b"/>
              <a:pathLst>
                <a:path w="120000" h="120000" extrusionOk="0">
                  <a:moveTo>
                    <a:pt x="64615" y="120000"/>
                  </a:moveTo>
                  <a:cubicBezTo>
                    <a:pt x="46153" y="120000"/>
                    <a:pt x="0" y="80000"/>
                    <a:pt x="36923" y="66666"/>
                  </a:cubicBezTo>
                  <a:cubicBezTo>
                    <a:pt x="55384" y="66666"/>
                    <a:pt x="92307" y="93333"/>
                    <a:pt x="83076" y="40000"/>
                  </a:cubicBezTo>
                  <a:cubicBezTo>
                    <a:pt x="73846" y="13333"/>
                    <a:pt x="101538" y="0"/>
                    <a:pt x="110769" y="26666"/>
                  </a:cubicBezTo>
                  <a:cubicBezTo>
                    <a:pt x="120000" y="66666"/>
                    <a:pt x="92307" y="120000"/>
                    <a:pt x="64615" y="120000"/>
                  </a:cubicBezTo>
                  <a:cubicBezTo>
                    <a:pt x="55384" y="120000"/>
                    <a:pt x="64615" y="120000"/>
                    <a:pt x="64615" y="120000"/>
                  </a:cubicBezTo>
                  <a:close/>
                </a:path>
              </a:pathLst>
            </a:custGeom>
            <a:solidFill>
              <a:srgbClr val="E691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2" name="Google Shape;322;p20"/>
            <p:cNvSpPr/>
            <p:nvPr/>
          </p:nvSpPr>
          <p:spPr>
            <a:xfrm>
              <a:off x="3895725" y="1433513"/>
              <a:ext cx="1490700" cy="1690800"/>
            </a:xfrm>
            <a:custGeom>
              <a:avLst/>
              <a:gdLst/>
              <a:ahLst/>
              <a:cxnLst/>
              <a:rect l="l" t="t" r="r" b="b"/>
              <a:pathLst>
                <a:path w="120000" h="120000" extrusionOk="0">
                  <a:moveTo>
                    <a:pt x="115324" y="12413"/>
                  </a:moveTo>
                  <a:cubicBezTo>
                    <a:pt x="111688" y="9195"/>
                    <a:pt x="105454" y="9195"/>
                    <a:pt x="100779" y="11494"/>
                  </a:cubicBezTo>
                  <a:cubicBezTo>
                    <a:pt x="96103" y="13333"/>
                    <a:pt x="94025" y="17471"/>
                    <a:pt x="94025" y="22068"/>
                  </a:cubicBezTo>
                  <a:cubicBezTo>
                    <a:pt x="94025" y="25747"/>
                    <a:pt x="95064" y="29425"/>
                    <a:pt x="96623" y="33103"/>
                  </a:cubicBezTo>
                  <a:cubicBezTo>
                    <a:pt x="97662" y="35862"/>
                    <a:pt x="101298" y="40459"/>
                    <a:pt x="100259" y="43678"/>
                  </a:cubicBezTo>
                  <a:cubicBezTo>
                    <a:pt x="99220" y="47816"/>
                    <a:pt x="90909" y="47356"/>
                    <a:pt x="87792" y="46436"/>
                  </a:cubicBezTo>
                  <a:cubicBezTo>
                    <a:pt x="85714" y="45977"/>
                    <a:pt x="86233" y="46436"/>
                    <a:pt x="86233" y="44597"/>
                  </a:cubicBezTo>
                  <a:cubicBezTo>
                    <a:pt x="85714" y="43218"/>
                    <a:pt x="85714" y="41839"/>
                    <a:pt x="85194" y="40459"/>
                  </a:cubicBezTo>
                  <a:cubicBezTo>
                    <a:pt x="84675" y="38160"/>
                    <a:pt x="83116" y="34942"/>
                    <a:pt x="84155" y="33103"/>
                  </a:cubicBezTo>
                  <a:cubicBezTo>
                    <a:pt x="84675" y="31264"/>
                    <a:pt x="87272" y="28965"/>
                    <a:pt x="88311" y="27586"/>
                  </a:cubicBezTo>
                  <a:cubicBezTo>
                    <a:pt x="89350" y="24827"/>
                    <a:pt x="90909" y="22528"/>
                    <a:pt x="91428" y="19770"/>
                  </a:cubicBezTo>
                  <a:cubicBezTo>
                    <a:pt x="92467" y="16551"/>
                    <a:pt x="95064" y="9195"/>
                    <a:pt x="90909" y="6896"/>
                  </a:cubicBezTo>
                  <a:cubicBezTo>
                    <a:pt x="87272" y="5057"/>
                    <a:pt x="79480" y="5977"/>
                    <a:pt x="74805" y="6436"/>
                  </a:cubicBezTo>
                  <a:cubicBezTo>
                    <a:pt x="72207" y="6436"/>
                    <a:pt x="69090" y="7816"/>
                    <a:pt x="66493" y="7816"/>
                  </a:cubicBezTo>
                  <a:cubicBezTo>
                    <a:pt x="63896" y="7356"/>
                    <a:pt x="62337" y="5977"/>
                    <a:pt x="60259" y="5057"/>
                  </a:cubicBezTo>
                  <a:cubicBezTo>
                    <a:pt x="54545" y="3218"/>
                    <a:pt x="48831" y="2298"/>
                    <a:pt x="42597" y="2298"/>
                  </a:cubicBezTo>
                  <a:cubicBezTo>
                    <a:pt x="40000" y="2298"/>
                    <a:pt x="36883" y="2758"/>
                    <a:pt x="34285" y="3678"/>
                  </a:cubicBezTo>
                  <a:cubicBezTo>
                    <a:pt x="31168" y="4137"/>
                    <a:pt x="30129" y="5057"/>
                    <a:pt x="27532" y="4137"/>
                  </a:cubicBezTo>
                  <a:cubicBezTo>
                    <a:pt x="21818" y="2298"/>
                    <a:pt x="16103" y="1379"/>
                    <a:pt x="10389" y="1379"/>
                  </a:cubicBezTo>
                  <a:cubicBezTo>
                    <a:pt x="6233" y="919"/>
                    <a:pt x="1558" y="0"/>
                    <a:pt x="1038" y="4597"/>
                  </a:cubicBezTo>
                  <a:cubicBezTo>
                    <a:pt x="0" y="9655"/>
                    <a:pt x="1558" y="15632"/>
                    <a:pt x="3116" y="20229"/>
                  </a:cubicBezTo>
                  <a:cubicBezTo>
                    <a:pt x="4155" y="22528"/>
                    <a:pt x="5194" y="24827"/>
                    <a:pt x="6753" y="26666"/>
                  </a:cubicBezTo>
                  <a:cubicBezTo>
                    <a:pt x="7272" y="27586"/>
                    <a:pt x="8311" y="28505"/>
                    <a:pt x="8311" y="29425"/>
                  </a:cubicBezTo>
                  <a:cubicBezTo>
                    <a:pt x="7792" y="30804"/>
                    <a:pt x="6753" y="32183"/>
                    <a:pt x="6753" y="33103"/>
                  </a:cubicBezTo>
                  <a:cubicBezTo>
                    <a:pt x="4155" y="38160"/>
                    <a:pt x="3116" y="43678"/>
                    <a:pt x="4155" y="49195"/>
                  </a:cubicBezTo>
                  <a:cubicBezTo>
                    <a:pt x="6233" y="58850"/>
                    <a:pt x="15064" y="66666"/>
                    <a:pt x="24935" y="71264"/>
                  </a:cubicBezTo>
                  <a:cubicBezTo>
                    <a:pt x="21818" y="76321"/>
                    <a:pt x="21298" y="82758"/>
                    <a:pt x="21298" y="88735"/>
                  </a:cubicBezTo>
                  <a:cubicBezTo>
                    <a:pt x="21818" y="94252"/>
                    <a:pt x="21818" y="99770"/>
                    <a:pt x="23376" y="105287"/>
                  </a:cubicBezTo>
                  <a:cubicBezTo>
                    <a:pt x="23896" y="108965"/>
                    <a:pt x="26493" y="117241"/>
                    <a:pt x="32207" y="116321"/>
                  </a:cubicBezTo>
                  <a:cubicBezTo>
                    <a:pt x="37922" y="115402"/>
                    <a:pt x="36363" y="107126"/>
                    <a:pt x="36883" y="103448"/>
                  </a:cubicBezTo>
                  <a:cubicBezTo>
                    <a:pt x="36883" y="100689"/>
                    <a:pt x="37922" y="98390"/>
                    <a:pt x="39480" y="96091"/>
                  </a:cubicBezTo>
                  <a:cubicBezTo>
                    <a:pt x="40519" y="93793"/>
                    <a:pt x="41038" y="93333"/>
                    <a:pt x="43636" y="94712"/>
                  </a:cubicBezTo>
                  <a:cubicBezTo>
                    <a:pt x="48831" y="96551"/>
                    <a:pt x="50389" y="102068"/>
                    <a:pt x="50389" y="106206"/>
                  </a:cubicBezTo>
                  <a:cubicBezTo>
                    <a:pt x="50389" y="109425"/>
                    <a:pt x="48831" y="120000"/>
                    <a:pt x="55064" y="120000"/>
                  </a:cubicBezTo>
                  <a:cubicBezTo>
                    <a:pt x="60259" y="120000"/>
                    <a:pt x="62337" y="112183"/>
                    <a:pt x="63376" y="108965"/>
                  </a:cubicBezTo>
                  <a:cubicBezTo>
                    <a:pt x="63896" y="106666"/>
                    <a:pt x="63896" y="104367"/>
                    <a:pt x="63896" y="102068"/>
                  </a:cubicBezTo>
                  <a:cubicBezTo>
                    <a:pt x="64415" y="100689"/>
                    <a:pt x="64415" y="99310"/>
                    <a:pt x="64415" y="98390"/>
                  </a:cubicBezTo>
                  <a:cubicBezTo>
                    <a:pt x="64415" y="98390"/>
                    <a:pt x="64415" y="97011"/>
                    <a:pt x="64935" y="96551"/>
                  </a:cubicBezTo>
                  <a:cubicBezTo>
                    <a:pt x="64935" y="96551"/>
                    <a:pt x="68051" y="96091"/>
                    <a:pt x="68571" y="96091"/>
                  </a:cubicBezTo>
                  <a:cubicBezTo>
                    <a:pt x="75844" y="94712"/>
                    <a:pt x="82597" y="91494"/>
                    <a:pt x="87272" y="86436"/>
                  </a:cubicBezTo>
                  <a:cubicBezTo>
                    <a:pt x="87792" y="91034"/>
                    <a:pt x="87792" y="95632"/>
                    <a:pt x="88831" y="100229"/>
                  </a:cubicBezTo>
                  <a:cubicBezTo>
                    <a:pt x="90389" y="103908"/>
                    <a:pt x="94025" y="105747"/>
                    <a:pt x="97142" y="102068"/>
                  </a:cubicBezTo>
                  <a:cubicBezTo>
                    <a:pt x="100259" y="99310"/>
                    <a:pt x="101298" y="93333"/>
                    <a:pt x="102337" y="89655"/>
                  </a:cubicBezTo>
                  <a:cubicBezTo>
                    <a:pt x="103896" y="84597"/>
                    <a:pt x="104935" y="79540"/>
                    <a:pt x="104935" y="74482"/>
                  </a:cubicBezTo>
                  <a:cubicBezTo>
                    <a:pt x="105454" y="71724"/>
                    <a:pt x="105454" y="69425"/>
                    <a:pt x="104935" y="66666"/>
                  </a:cubicBezTo>
                  <a:cubicBezTo>
                    <a:pt x="104935" y="65287"/>
                    <a:pt x="103376" y="61609"/>
                    <a:pt x="103896" y="60689"/>
                  </a:cubicBezTo>
                  <a:cubicBezTo>
                    <a:pt x="104415" y="59770"/>
                    <a:pt x="107012" y="58850"/>
                    <a:pt x="107532" y="57931"/>
                  </a:cubicBezTo>
                  <a:cubicBezTo>
                    <a:pt x="109610" y="57011"/>
                    <a:pt x="111168" y="55172"/>
                    <a:pt x="112727" y="53793"/>
                  </a:cubicBezTo>
                  <a:cubicBezTo>
                    <a:pt x="119999" y="45057"/>
                    <a:pt x="112207" y="36321"/>
                    <a:pt x="108051" y="28505"/>
                  </a:cubicBezTo>
                  <a:cubicBezTo>
                    <a:pt x="107012" y="26666"/>
                    <a:pt x="104935" y="23448"/>
                    <a:pt x="105454" y="21609"/>
                  </a:cubicBezTo>
                  <a:cubicBezTo>
                    <a:pt x="105974" y="19310"/>
                    <a:pt x="108051" y="20689"/>
                    <a:pt x="110129" y="21149"/>
                  </a:cubicBezTo>
                  <a:cubicBezTo>
                    <a:pt x="112727" y="21609"/>
                    <a:pt x="115844" y="21609"/>
                    <a:pt x="116883" y="19310"/>
                  </a:cubicBezTo>
                  <a:cubicBezTo>
                    <a:pt x="117922" y="17011"/>
                    <a:pt x="117402" y="13793"/>
                    <a:pt x="115324" y="12413"/>
                  </a:cubicBezTo>
                  <a:cubicBezTo>
                    <a:pt x="113246" y="10574"/>
                    <a:pt x="116883" y="13793"/>
                    <a:pt x="115324" y="12413"/>
                  </a:cubicBezTo>
                  <a:close/>
                  <a:moveTo>
                    <a:pt x="109610" y="38620"/>
                  </a:moveTo>
                  <a:cubicBezTo>
                    <a:pt x="114285" y="47356"/>
                    <a:pt x="109610" y="53333"/>
                    <a:pt x="101298" y="57471"/>
                  </a:cubicBezTo>
                  <a:cubicBezTo>
                    <a:pt x="100259" y="54712"/>
                    <a:pt x="97662" y="51954"/>
                    <a:pt x="95064" y="50574"/>
                  </a:cubicBezTo>
                  <a:cubicBezTo>
                    <a:pt x="98181" y="50114"/>
                    <a:pt x="101818" y="48735"/>
                    <a:pt x="103376" y="46436"/>
                  </a:cubicBezTo>
                  <a:cubicBezTo>
                    <a:pt x="105454" y="43678"/>
                    <a:pt x="103896" y="40459"/>
                    <a:pt x="102857" y="37701"/>
                  </a:cubicBezTo>
                  <a:cubicBezTo>
                    <a:pt x="100779" y="32183"/>
                    <a:pt x="95584" y="23908"/>
                    <a:pt x="98701" y="17931"/>
                  </a:cubicBezTo>
                  <a:cubicBezTo>
                    <a:pt x="100259" y="15172"/>
                    <a:pt x="103896" y="13793"/>
                    <a:pt x="107532" y="13793"/>
                  </a:cubicBezTo>
                  <a:cubicBezTo>
                    <a:pt x="109090" y="13793"/>
                    <a:pt x="114285" y="14712"/>
                    <a:pt x="113766" y="17011"/>
                  </a:cubicBezTo>
                  <a:cubicBezTo>
                    <a:pt x="112207" y="20229"/>
                    <a:pt x="103896" y="14252"/>
                    <a:pt x="101818" y="18850"/>
                  </a:cubicBezTo>
                  <a:cubicBezTo>
                    <a:pt x="99740" y="23908"/>
                    <a:pt x="106493" y="33103"/>
                    <a:pt x="109610" y="38620"/>
                  </a:cubicBezTo>
                  <a:close/>
                  <a:moveTo>
                    <a:pt x="94025" y="100229"/>
                  </a:moveTo>
                  <a:cubicBezTo>
                    <a:pt x="94025" y="100229"/>
                    <a:pt x="94025" y="100229"/>
                    <a:pt x="93506" y="100229"/>
                  </a:cubicBezTo>
                  <a:cubicBezTo>
                    <a:pt x="92987" y="100689"/>
                    <a:pt x="91948" y="90574"/>
                    <a:pt x="91428" y="89655"/>
                  </a:cubicBezTo>
                  <a:cubicBezTo>
                    <a:pt x="91428" y="85977"/>
                    <a:pt x="91948" y="81379"/>
                    <a:pt x="90909" y="77701"/>
                  </a:cubicBezTo>
                  <a:cubicBezTo>
                    <a:pt x="89870" y="75402"/>
                    <a:pt x="86753" y="71724"/>
                    <a:pt x="83636" y="73563"/>
                  </a:cubicBezTo>
                  <a:cubicBezTo>
                    <a:pt x="80519" y="75862"/>
                    <a:pt x="86753" y="75862"/>
                    <a:pt x="87792" y="76781"/>
                  </a:cubicBezTo>
                  <a:cubicBezTo>
                    <a:pt x="90909" y="80000"/>
                    <a:pt x="83636" y="85057"/>
                    <a:pt x="81558" y="86896"/>
                  </a:cubicBezTo>
                  <a:cubicBezTo>
                    <a:pt x="76363" y="90574"/>
                    <a:pt x="70129" y="92873"/>
                    <a:pt x="63376" y="92873"/>
                  </a:cubicBezTo>
                  <a:cubicBezTo>
                    <a:pt x="63376" y="91494"/>
                    <a:pt x="63376" y="85057"/>
                    <a:pt x="61298" y="84597"/>
                  </a:cubicBezTo>
                  <a:cubicBezTo>
                    <a:pt x="59740" y="84137"/>
                    <a:pt x="60259" y="91954"/>
                    <a:pt x="60779" y="92873"/>
                  </a:cubicBezTo>
                  <a:cubicBezTo>
                    <a:pt x="61298" y="98850"/>
                    <a:pt x="60779" y="107586"/>
                    <a:pt x="58181" y="113563"/>
                  </a:cubicBezTo>
                  <a:cubicBezTo>
                    <a:pt x="57142" y="115402"/>
                    <a:pt x="55064" y="117241"/>
                    <a:pt x="54545" y="114482"/>
                  </a:cubicBezTo>
                  <a:cubicBezTo>
                    <a:pt x="53506" y="110804"/>
                    <a:pt x="54545" y="106206"/>
                    <a:pt x="54025" y="102528"/>
                  </a:cubicBezTo>
                  <a:cubicBezTo>
                    <a:pt x="52987" y="97471"/>
                    <a:pt x="50389" y="92873"/>
                    <a:pt x="45194" y="91034"/>
                  </a:cubicBezTo>
                  <a:cubicBezTo>
                    <a:pt x="42597" y="90114"/>
                    <a:pt x="37922" y="89195"/>
                    <a:pt x="35324" y="90574"/>
                  </a:cubicBezTo>
                  <a:cubicBezTo>
                    <a:pt x="32727" y="91954"/>
                    <a:pt x="34805" y="92873"/>
                    <a:pt x="36883" y="92413"/>
                  </a:cubicBezTo>
                  <a:cubicBezTo>
                    <a:pt x="33246" y="97931"/>
                    <a:pt x="32727" y="103448"/>
                    <a:pt x="32207" y="109425"/>
                  </a:cubicBezTo>
                  <a:cubicBezTo>
                    <a:pt x="32207" y="110804"/>
                    <a:pt x="32727" y="113103"/>
                    <a:pt x="30649" y="112183"/>
                  </a:cubicBezTo>
                  <a:cubicBezTo>
                    <a:pt x="28571" y="110804"/>
                    <a:pt x="28051" y="107586"/>
                    <a:pt x="27532" y="105287"/>
                  </a:cubicBezTo>
                  <a:cubicBezTo>
                    <a:pt x="26493" y="100689"/>
                    <a:pt x="21818" y="69425"/>
                    <a:pt x="32207" y="71724"/>
                  </a:cubicBezTo>
                  <a:cubicBezTo>
                    <a:pt x="39480" y="73563"/>
                    <a:pt x="46233" y="74482"/>
                    <a:pt x="54025" y="73103"/>
                  </a:cubicBezTo>
                  <a:cubicBezTo>
                    <a:pt x="60779" y="72183"/>
                    <a:pt x="68051" y="69425"/>
                    <a:pt x="73766" y="65287"/>
                  </a:cubicBezTo>
                  <a:cubicBezTo>
                    <a:pt x="75844" y="63908"/>
                    <a:pt x="77922" y="61609"/>
                    <a:pt x="80000" y="59310"/>
                  </a:cubicBezTo>
                  <a:cubicBezTo>
                    <a:pt x="81038" y="58390"/>
                    <a:pt x="81558" y="57011"/>
                    <a:pt x="82077" y="55632"/>
                  </a:cubicBezTo>
                  <a:cubicBezTo>
                    <a:pt x="82597" y="54712"/>
                    <a:pt x="83116" y="50574"/>
                    <a:pt x="84155" y="50114"/>
                  </a:cubicBezTo>
                  <a:cubicBezTo>
                    <a:pt x="85714" y="48735"/>
                    <a:pt x="91428" y="51034"/>
                    <a:pt x="92987" y="51954"/>
                  </a:cubicBezTo>
                  <a:cubicBezTo>
                    <a:pt x="95584" y="53333"/>
                    <a:pt x="97662" y="55632"/>
                    <a:pt x="99220" y="58390"/>
                  </a:cubicBezTo>
                  <a:cubicBezTo>
                    <a:pt x="101818" y="63908"/>
                    <a:pt x="101298" y="70804"/>
                    <a:pt x="100779" y="76781"/>
                  </a:cubicBezTo>
                  <a:cubicBezTo>
                    <a:pt x="99740" y="84597"/>
                    <a:pt x="97142" y="92413"/>
                    <a:pt x="94025" y="100229"/>
                  </a:cubicBezTo>
                  <a:cubicBezTo>
                    <a:pt x="94025" y="100689"/>
                    <a:pt x="97142" y="92873"/>
                    <a:pt x="94025" y="100229"/>
                  </a:cubicBezTo>
                  <a:close/>
                  <a:moveTo>
                    <a:pt x="11428" y="31724"/>
                  </a:moveTo>
                  <a:cubicBezTo>
                    <a:pt x="12467" y="29885"/>
                    <a:pt x="13506" y="27586"/>
                    <a:pt x="14545" y="25747"/>
                  </a:cubicBezTo>
                  <a:cubicBezTo>
                    <a:pt x="14545" y="25287"/>
                    <a:pt x="15584" y="23908"/>
                    <a:pt x="15584" y="22988"/>
                  </a:cubicBezTo>
                  <a:cubicBezTo>
                    <a:pt x="14545" y="19770"/>
                    <a:pt x="11948" y="25747"/>
                    <a:pt x="11428" y="26206"/>
                  </a:cubicBezTo>
                  <a:cubicBezTo>
                    <a:pt x="8831" y="23448"/>
                    <a:pt x="7272" y="20229"/>
                    <a:pt x="6233" y="16551"/>
                  </a:cubicBezTo>
                  <a:cubicBezTo>
                    <a:pt x="5714" y="13793"/>
                    <a:pt x="4155" y="8735"/>
                    <a:pt x="5194" y="5517"/>
                  </a:cubicBezTo>
                  <a:cubicBezTo>
                    <a:pt x="6233" y="3678"/>
                    <a:pt x="10909" y="5057"/>
                    <a:pt x="12987" y="5057"/>
                  </a:cubicBezTo>
                  <a:cubicBezTo>
                    <a:pt x="17662" y="5517"/>
                    <a:pt x="22337" y="6436"/>
                    <a:pt x="27012" y="7816"/>
                  </a:cubicBezTo>
                  <a:cubicBezTo>
                    <a:pt x="25454" y="8735"/>
                    <a:pt x="20259" y="13333"/>
                    <a:pt x="24935" y="11954"/>
                  </a:cubicBezTo>
                  <a:cubicBezTo>
                    <a:pt x="27012" y="11494"/>
                    <a:pt x="28571" y="9655"/>
                    <a:pt x="30649" y="8735"/>
                  </a:cubicBezTo>
                  <a:cubicBezTo>
                    <a:pt x="33766" y="6896"/>
                    <a:pt x="37922" y="6436"/>
                    <a:pt x="41558" y="5977"/>
                  </a:cubicBezTo>
                  <a:cubicBezTo>
                    <a:pt x="48311" y="5517"/>
                    <a:pt x="56103" y="7356"/>
                    <a:pt x="62337" y="10114"/>
                  </a:cubicBezTo>
                  <a:cubicBezTo>
                    <a:pt x="63376" y="11034"/>
                    <a:pt x="64935" y="11954"/>
                    <a:pt x="66493" y="12873"/>
                  </a:cubicBezTo>
                  <a:cubicBezTo>
                    <a:pt x="67012" y="13333"/>
                    <a:pt x="68571" y="15172"/>
                    <a:pt x="69610" y="15172"/>
                  </a:cubicBezTo>
                  <a:cubicBezTo>
                    <a:pt x="73766" y="15632"/>
                    <a:pt x="68571" y="11494"/>
                    <a:pt x="68051" y="11034"/>
                  </a:cubicBezTo>
                  <a:cubicBezTo>
                    <a:pt x="72207" y="10114"/>
                    <a:pt x="76363" y="9655"/>
                    <a:pt x="81038" y="9655"/>
                  </a:cubicBezTo>
                  <a:cubicBezTo>
                    <a:pt x="82597" y="9655"/>
                    <a:pt x="87792" y="9195"/>
                    <a:pt x="88831" y="11034"/>
                  </a:cubicBezTo>
                  <a:cubicBezTo>
                    <a:pt x="89870" y="12873"/>
                    <a:pt x="87792" y="18390"/>
                    <a:pt x="86753" y="20229"/>
                  </a:cubicBezTo>
                  <a:cubicBezTo>
                    <a:pt x="85714" y="23908"/>
                    <a:pt x="83636" y="27586"/>
                    <a:pt x="81038" y="30344"/>
                  </a:cubicBezTo>
                  <a:cubicBezTo>
                    <a:pt x="80519" y="29425"/>
                    <a:pt x="80000" y="27126"/>
                    <a:pt x="78961" y="26666"/>
                  </a:cubicBezTo>
                  <a:cubicBezTo>
                    <a:pt x="77402" y="26206"/>
                    <a:pt x="77402" y="28045"/>
                    <a:pt x="77922" y="29425"/>
                  </a:cubicBezTo>
                  <a:cubicBezTo>
                    <a:pt x="77922" y="31264"/>
                    <a:pt x="78961" y="33103"/>
                    <a:pt x="79480" y="34942"/>
                  </a:cubicBezTo>
                  <a:cubicBezTo>
                    <a:pt x="80519" y="37701"/>
                    <a:pt x="81558" y="41379"/>
                    <a:pt x="82077" y="44597"/>
                  </a:cubicBezTo>
                  <a:cubicBezTo>
                    <a:pt x="82597" y="54712"/>
                    <a:pt x="75324" y="63448"/>
                    <a:pt x="64935" y="67586"/>
                  </a:cubicBezTo>
                  <a:cubicBezTo>
                    <a:pt x="47272" y="75402"/>
                    <a:pt x="22857" y="71724"/>
                    <a:pt x="11948" y="56091"/>
                  </a:cubicBezTo>
                  <a:cubicBezTo>
                    <a:pt x="7272" y="49655"/>
                    <a:pt x="7792" y="40000"/>
                    <a:pt x="11428" y="31724"/>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3" name="Google Shape;323;p20"/>
            <p:cNvSpPr/>
            <p:nvPr/>
          </p:nvSpPr>
          <p:spPr>
            <a:xfrm>
              <a:off x="4586288" y="2087563"/>
              <a:ext cx="122100" cy="136500"/>
            </a:xfrm>
            <a:custGeom>
              <a:avLst/>
              <a:gdLst/>
              <a:ahLst/>
              <a:cxnLst/>
              <a:rect l="l" t="t" r="r" b="b"/>
              <a:pathLst>
                <a:path w="120000" h="120000" extrusionOk="0">
                  <a:moveTo>
                    <a:pt x="69473" y="0"/>
                  </a:moveTo>
                  <a:cubicBezTo>
                    <a:pt x="63157" y="0"/>
                    <a:pt x="56842" y="0"/>
                    <a:pt x="50526" y="5714"/>
                  </a:cubicBezTo>
                  <a:cubicBezTo>
                    <a:pt x="56842" y="5714"/>
                    <a:pt x="63157" y="11428"/>
                    <a:pt x="63157" y="22857"/>
                  </a:cubicBezTo>
                  <a:cubicBezTo>
                    <a:pt x="63157" y="34285"/>
                    <a:pt x="56842" y="45714"/>
                    <a:pt x="44210" y="45714"/>
                  </a:cubicBezTo>
                  <a:cubicBezTo>
                    <a:pt x="31578" y="45714"/>
                    <a:pt x="18947" y="34285"/>
                    <a:pt x="18947" y="22857"/>
                  </a:cubicBezTo>
                  <a:cubicBezTo>
                    <a:pt x="18947" y="22857"/>
                    <a:pt x="18947" y="22857"/>
                    <a:pt x="18947" y="22857"/>
                  </a:cubicBezTo>
                  <a:cubicBezTo>
                    <a:pt x="12631" y="28571"/>
                    <a:pt x="6315" y="40000"/>
                    <a:pt x="6315" y="51428"/>
                  </a:cubicBezTo>
                  <a:cubicBezTo>
                    <a:pt x="0" y="85714"/>
                    <a:pt x="18947" y="114285"/>
                    <a:pt x="50526" y="114285"/>
                  </a:cubicBezTo>
                  <a:cubicBezTo>
                    <a:pt x="82105" y="120000"/>
                    <a:pt x="107368" y="97142"/>
                    <a:pt x="113684" y="62857"/>
                  </a:cubicBezTo>
                  <a:cubicBezTo>
                    <a:pt x="120000" y="34285"/>
                    <a:pt x="101052" y="5714"/>
                    <a:pt x="69473" y="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324" name="Google Shape;324;p20"/>
          <p:cNvSpPr txBox="1">
            <a:spLocks noGrp="1"/>
          </p:cNvSpPr>
          <p:nvPr>
            <p:ph type="sldNum" idx="12"/>
          </p:nvPr>
        </p:nvSpPr>
        <p:spPr>
          <a:xfrm>
            <a:off x="8529670" y="32126"/>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Dog)" type="blank">
  <p:cSld name="BLANK">
    <p:spTree>
      <p:nvGrpSpPr>
        <p:cNvPr id="1" name="Shape 325"/>
        <p:cNvGrpSpPr/>
        <p:nvPr/>
      </p:nvGrpSpPr>
      <p:grpSpPr>
        <a:xfrm>
          <a:off x="0" y="0"/>
          <a:ext cx="0" cy="0"/>
          <a:chOff x="0" y="0"/>
          <a:chExt cx="0" cy="0"/>
        </a:xfrm>
      </p:grpSpPr>
      <p:sp>
        <p:nvSpPr>
          <p:cNvPr id="326" name="Google Shape;326;p21"/>
          <p:cNvSpPr/>
          <p:nvPr/>
        </p:nvSpPr>
        <p:spPr>
          <a:xfrm>
            <a:off x="-75" y="4557900"/>
            <a:ext cx="9144000" cy="585600"/>
          </a:xfrm>
          <a:prstGeom prst="rect">
            <a:avLst/>
          </a:prstGeom>
          <a:solidFill>
            <a:srgbClr val="B6D7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27" name="Google Shape;327;p21"/>
          <p:cNvGrpSpPr/>
          <p:nvPr/>
        </p:nvGrpSpPr>
        <p:grpSpPr>
          <a:xfrm>
            <a:off x="7590820" y="3532509"/>
            <a:ext cx="1171804" cy="1387410"/>
            <a:chOff x="1384300" y="1439863"/>
            <a:chExt cx="1433400" cy="1697138"/>
          </a:xfrm>
        </p:grpSpPr>
        <p:sp>
          <p:nvSpPr>
            <p:cNvPr id="328" name="Google Shape;328;p21"/>
            <p:cNvSpPr/>
            <p:nvPr/>
          </p:nvSpPr>
          <p:spPr>
            <a:xfrm>
              <a:off x="2805113" y="2438401"/>
              <a:ext cx="0" cy="25500"/>
            </a:xfrm>
            <a:custGeom>
              <a:avLst/>
              <a:gdLst/>
              <a:ahLst/>
              <a:cxnLst/>
              <a:rect l="l" t="t" r="r" b="b"/>
              <a:pathLst>
                <a:path w="120000" h="120000" extrusionOk="0">
                  <a:moveTo>
                    <a:pt x="0" y="120000"/>
                  </a:moveTo>
                  <a:cubicBezTo>
                    <a:pt x="0" y="60000"/>
                    <a:pt x="0" y="30000"/>
                    <a:pt x="0" y="0"/>
                  </a:cubicBezTo>
                  <a:cubicBezTo>
                    <a:pt x="0" y="30000"/>
                    <a:pt x="0" y="60000"/>
                    <a:pt x="0" y="12000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9" name="Google Shape;329;p21"/>
            <p:cNvSpPr/>
            <p:nvPr/>
          </p:nvSpPr>
          <p:spPr>
            <a:xfrm>
              <a:off x="2805113" y="2463801"/>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0" name="Google Shape;330;p21"/>
            <p:cNvSpPr/>
            <p:nvPr/>
          </p:nvSpPr>
          <p:spPr>
            <a:xfrm>
              <a:off x="1384300" y="1439863"/>
              <a:ext cx="1427100" cy="1671600"/>
            </a:xfrm>
            <a:custGeom>
              <a:avLst/>
              <a:gdLst/>
              <a:ahLst/>
              <a:cxnLst/>
              <a:rect l="l" t="t" r="r" b="b"/>
              <a:pathLst>
                <a:path w="120000" h="120000" extrusionOk="0">
                  <a:moveTo>
                    <a:pt x="115656" y="53488"/>
                  </a:moveTo>
                  <a:cubicBezTo>
                    <a:pt x="114570" y="51627"/>
                    <a:pt x="115113" y="52093"/>
                    <a:pt x="116199" y="50232"/>
                  </a:cubicBezTo>
                  <a:cubicBezTo>
                    <a:pt x="116742" y="49302"/>
                    <a:pt x="116742" y="47906"/>
                    <a:pt x="117285" y="46976"/>
                  </a:cubicBezTo>
                  <a:cubicBezTo>
                    <a:pt x="117828" y="44186"/>
                    <a:pt x="118371" y="41395"/>
                    <a:pt x="118371" y="38604"/>
                  </a:cubicBezTo>
                  <a:cubicBezTo>
                    <a:pt x="118371" y="36744"/>
                    <a:pt x="118371" y="33953"/>
                    <a:pt x="116199" y="33488"/>
                  </a:cubicBezTo>
                  <a:cubicBezTo>
                    <a:pt x="112941" y="33023"/>
                    <a:pt x="112398" y="35813"/>
                    <a:pt x="111855" y="37674"/>
                  </a:cubicBezTo>
                  <a:cubicBezTo>
                    <a:pt x="110769" y="40000"/>
                    <a:pt x="109683" y="42325"/>
                    <a:pt x="106968" y="43720"/>
                  </a:cubicBezTo>
                  <a:cubicBezTo>
                    <a:pt x="105882" y="44651"/>
                    <a:pt x="104796" y="45581"/>
                    <a:pt x="103710" y="45581"/>
                  </a:cubicBezTo>
                  <a:cubicBezTo>
                    <a:pt x="103167" y="45581"/>
                    <a:pt x="99366" y="45116"/>
                    <a:pt x="99366" y="45116"/>
                  </a:cubicBezTo>
                  <a:cubicBezTo>
                    <a:pt x="98823" y="44651"/>
                    <a:pt x="99366" y="41860"/>
                    <a:pt x="98823" y="40930"/>
                  </a:cubicBezTo>
                  <a:cubicBezTo>
                    <a:pt x="98823" y="39534"/>
                    <a:pt x="98280" y="38139"/>
                    <a:pt x="98280" y="36744"/>
                  </a:cubicBezTo>
                  <a:cubicBezTo>
                    <a:pt x="97194" y="33953"/>
                    <a:pt x="96108" y="30697"/>
                    <a:pt x="95565" y="27906"/>
                  </a:cubicBezTo>
                  <a:cubicBezTo>
                    <a:pt x="95022" y="26511"/>
                    <a:pt x="93393" y="23255"/>
                    <a:pt x="95565" y="22790"/>
                  </a:cubicBezTo>
                  <a:cubicBezTo>
                    <a:pt x="96651" y="22325"/>
                    <a:pt x="97737" y="23255"/>
                    <a:pt x="98280" y="23720"/>
                  </a:cubicBezTo>
                  <a:cubicBezTo>
                    <a:pt x="99909" y="24186"/>
                    <a:pt x="101538" y="25116"/>
                    <a:pt x="103167" y="25116"/>
                  </a:cubicBezTo>
                  <a:cubicBezTo>
                    <a:pt x="108597" y="26046"/>
                    <a:pt x="114570" y="23255"/>
                    <a:pt x="115656" y="18604"/>
                  </a:cubicBezTo>
                  <a:cubicBezTo>
                    <a:pt x="117285" y="12558"/>
                    <a:pt x="110226" y="7906"/>
                    <a:pt x="104253" y="6046"/>
                  </a:cubicBezTo>
                  <a:cubicBezTo>
                    <a:pt x="98280" y="3720"/>
                    <a:pt x="90678" y="3720"/>
                    <a:pt x="85248" y="6976"/>
                  </a:cubicBezTo>
                  <a:cubicBezTo>
                    <a:pt x="84705" y="7441"/>
                    <a:pt x="83619" y="7906"/>
                    <a:pt x="83076" y="8372"/>
                  </a:cubicBezTo>
                  <a:cubicBezTo>
                    <a:pt x="82533" y="8372"/>
                    <a:pt x="82533" y="8837"/>
                    <a:pt x="82533" y="8837"/>
                  </a:cubicBezTo>
                  <a:cubicBezTo>
                    <a:pt x="82533" y="8837"/>
                    <a:pt x="82533" y="8372"/>
                    <a:pt x="81447" y="8372"/>
                  </a:cubicBezTo>
                  <a:cubicBezTo>
                    <a:pt x="79819" y="7906"/>
                    <a:pt x="78733" y="6511"/>
                    <a:pt x="77104" y="6046"/>
                  </a:cubicBezTo>
                  <a:cubicBezTo>
                    <a:pt x="74932" y="4651"/>
                    <a:pt x="72217" y="3255"/>
                    <a:pt x="69502" y="2790"/>
                  </a:cubicBezTo>
                  <a:cubicBezTo>
                    <a:pt x="62986" y="465"/>
                    <a:pt x="55927" y="0"/>
                    <a:pt x="48868" y="1395"/>
                  </a:cubicBezTo>
                  <a:cubicBezTo>
                    <a:pt x="46153" y="1860"/>
                    <a:pt x="43438" y="2325"/>
                    <a:pt x="40723" y="3255"/>
                  </a:cubicBezTo>
                  <a:cubicBezTo>
                    <a:pt x="39638" y="3720"/>
                    <a:pt x="38009" y="5116"/>
                    <a:pt x="36380" y="5581"/>
                  </a:cubicBezTo>
                  <a:cubicBezTo>
                    <a:pt x="35837" y="5581"/>
                    <a:pt x="35837" y="5581"/>
                    <a:pt x="35837" y="5581"/>
                  </a:cubicBezTo>
                  <a:cubicBezTo>
                    <a:pt x="35837" y="5581"/>
                    <a:pt x="35294" y="5581"/>
                    <a:pt x="34751" y="5116"/>
                  </a:cubicBezTo>
                  <a:cubicBezTo>
                    <a:pt x="33665" y="5116"/>
                    <a:pt x="32579" y="4186"/>
                    <a:pt x="32036" y="3720"/>
                  </a:cubicBezTo>
                  <a:cubicBezTo>
                    <a:pt x="26063" y="465"/>
                    <a:pt x="19004" y="0"/>
                    <a:pt x="12488" y="1860"/>
                  </a:cubicBezTo>
                  <a:cubicBezTo>
                    <a:pt x="6515" y="3720"/>
                    <a:pt x="0" y="7906"/>
                    <a:pt x="542" y="13953"/>
                  </a:cubicBezTo>
                  <a:cubicBezTo>
                    <a:pt x="542" y="19534"/>
                    <a:pt x="7058" y="22790"/>
                    <a:pt x="13031" y="21860"/>
                  </a:cubicBezTo>
                  <a:cubicBezTo>
                    <a:pt x="14660" y="21395"/>
                    <a:pt x="16289" y="20930"/>
                    <a:pt x="17375" y="20000"/>
                  </a:cubicBezTo>
                  <a:cubicBezTo>
                    <a:pt x="18461" y="19534"/>
                    <a:pt x="19004" y="19069"/>
                    <a:pt x="19547" y="19069"/>
                  </a:cubicBezTo>
                  <a:cubicBezTo>
                    <a:pt x="22262" y="19534"/>
                    <a:pt x="21176" y="22325"/>
                    <a:pt x="20090" y="23720"/>
                  </a:cubicBezTo>
                  <a:cubicBezTo>
                    <a:pt x="17375" y="28372"/>
                    <a:pt x="14660" y="33488"/>
                    <a:pt x="14117" y="39069"/>
                  </a:cubicBezTo>
                  <a:cubicBezTo>
                    <a:pt x="10859" y="52558"/>
                    <a:pt x="22262" y="64186"/>
                    <a:pt x="35837" y="70232"/>
                  </a:cubicBezTo>
                  <a:cubicBezTo>
                    <a:pt x="31493" y="76744"/>
                    <a:pt x="31493" y="85116"/>
                    <a:pt x="32036" y="92558"/>
                  </a:cubicBezTo>
                  <a:cubicBezTo>
                    <a:pt x="32579" y="94883"/>
                    <a:pt x="33122" y="97674"/>
                    <a:pt x="33122" y="100000"/>
                  </a:cubicBezTo>
                  <a:cubicBezTo>
                    <a:pt x="33665" y="101395"/>
                    <a:pt x="34208" y="103255"/>
                    <a:pt x="33665" y="104186"/>
                  </a:cubicBezTo>
                  <a:cubicBezTo>
                    <a:pt x="33122" y="105581"/>
                    <a:pt x="32036" y="105581"/>
                    <a:pt x="30950" y="106976"/>
                  </a:cubicBezTo>
                  <a:cubicBezTo>
                    <a:pt x="28778" y="109302"/>
                    <a:pt x="29321" y="112558"/>
                    <a:pt x="32036" y="114418"/>
                  </a:cubicBezTo>
                  <a:cubicBezTo>
                    <a:pt x="34751" y="116279"/>
                    <a:pt x="39095" y="116279"/>
                    <a:pt x="42352" y="115813"/>
                  </a:cubicBezTo>
                  <a:cubicBezTo>
                    <a:pt x="49954" y="114883"/>
                    <a:pt x="47782" y="109302"/>
                    <a:pt x="48325" y="104186"/>
                  </a:cubicBezTo>
                  <a:cubicBezTo>
                    <a:pt x="48868" y="101860"/>
                    <a:pt x="48868" y="94883"/>
                    <a:pt x="52126" y="93488"/>
                  </a:cubicBezTo>
                  <a:cubicBezTo>
                    <a:pt x="54298" y="92093"/>
                    <a:pt x="57556" y="94883"/>
                    <a:pt x="58642" y="96744"/>
                  </a:cubicBezTo>
                  <a:cubicBezTo>
                    <a:pt x="60814" y="99069"/>
                    <a:pt x="61900" y="100930"/>
                    <a:pt x="61900" y="103720"/>
                  </a:cubicBezTo>
                  <a:cubicBezTo>
                    <a:pt x="62443" y="107441"/>
                    <a:pt x="61357" y="111627"/>
                    <a:pt x="61900" y="115348"/>
                  </a:cubicBezTo>
                  <a:cubicBezTo>
                    <a:pt x="61900" y="119069"/>
                    <a:pt x="65701" y="120000"/>
                    <a:pt x="69502" y="120000"/>
                  </a:cubicBezTo>
                  <a:cubicBezTo>
                    <a:pt x="74932" y="120000"/>
                    <a:pt x="85248" y="115813"/>
                    <a:pt x="78733" y="110232"/>
                  </a:cubicBezTo>
                  <a:cubicBezTo>
                    <a:pt x="77647" y="109767"/>
                    <a:pt x="76561" y="109302"/>
                    <a:pt x="76018" y="108372"/>
                  </a:cubicBezTo>
                  <a:cubicBezTo>
                    <a:pt x="75475" y="107441"/>
                    <a:pt x="76018" y="106046"/>
                    <a:pt x="76018" y="105116"/>
                  </a:cubicBezTo>
                  <a:cubicBezTo>
                    <a:pt x="76018" y="103720"/>
                    <a:pt x="75475" y="99069"/>
                    <a:pt x="77104" y="97674"/>
                  </a:cubicBezTo>
                  <a:cubicBezTo>
                    <a:pt x="77647" y="96744"/>
                    <a:pt x="80904" y="96279"/>
                    <a:pt x="81990" y="95813"/>
                  </a:cubicBezTo>
                  <a:cubicBezTo>
                    <a:pt x="84162" y="94883"/>
                    <a:pt x="86334" y="93953"/>
                    <a:pt x="89049" y="93023"/>
                  </a:cubicBezTo>
                  <a:cubicBezTo>
                    <a:pt x="93393" y="91162"/>
                    <a:pt x="97194" y="88372"/>
                    <a:pt x="100995" y="85581"/>
                  </a:cubicBezTo>
                  <a:cubicBezTo>
                    <a:pt x="100995" y="90232"/>
                    <a:pt x="100452" y="94418"/>
                    <a:pt x="100452" y="99069"/>
                  </a:cubicBezTo>
                  <a:cubicBezTo>
                    <a:pt x="100452" y="104651"/>
                    <a:pt x="111312" y="105116"/>
                    <a:pt x="115656" y="102790"/>
                  </a:cubicBezTo>
                  <a:cubicBezTo>
                    <a:pt x="117828" y="101860"/>
                    <a:pt x="119457" y="100000"/>
                    <a:pt x="118914" y="97674"/>
                  </a:cubicBezTo>
                  <a:cubicBezTo>
                    <a:pt x="118914" y="95813"/>
                    <a:pt x="117828" y="94883"/>
                    <a:pt x="116742" y="93953"/>
                  </a:cubicBezTo>
                  <a:cubicBezTo>
                    <a:pt x="116199" y="93488"/>
                    <a:pt x="115656" y="93488"/>
                    <a:pt x="115113" y="93023"/>
                  </a:cubicBezTo>
                  <a:cubicBezTo>
                    <a:pt x="114027" y="91162"/>
                    <a:pt x="116199" y="86976"/>
                    <a:pt x="116742" y="85581"/>
                  </a:cubicBezTo>
                  <a:cubicBezTo>
                    <a:pt x="117828" y="82325"/>
                    <a:pt x="118914" y="79534"/>
                    <a:pt x="118914" y="76744"/>
                  </a:cubicBezTo>
                  <a:cubicBezTo>
                    <a:pt x="120000" y="67906"/>
                    <a:pt x="119457" y="60930"/>
                    <a:pt x="115656" y="5348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1" name="Google Shape;331;p21"/>
            <p:cNvSpPr/>
            <p:nvPr/>
          </p:nvSpPr>
          <p:spPr>
            <a:xfrm>
              <a:off x="2805113" y="2438401"/>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2" name="Google Shape;332;p21"/>
            <p:cNvSpPr/>
            <p:nvPr/>
          </p:nvSpPr>
          <p:spPr>
            <a:xfrm>
              <a:off x="2798763" y="2509838"/>
              <a:ext cx="1500" cy="1500"/>
            </a:xfrm>
            <a:prstGeom prst="rect">
              <a:avLst/>
            </a:prstGeom>
            <a:solidFill>
              <a:srgbClr val="CC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3" name="Google Shape;333;p21"/>
            <p:cNvSpPr/>
            <p:nvPr/>
          </p:nvSpPr>
          <p:spPr>
            <a:xfrm>
              <a:off x="2798763" y="2463801"/>
              <a:ext cx="6300" cy="45900"/>
            </a:xfrm>
            <a:custGeom>
              <a:avLst/>
              <a:gdLst/>
              <a:ahLst/>
              <a:cxnLst/>
              <a:rect l="l" t="t" r="r" b="b"/>
              <a:pathLst>
                <a:path w="120000" h="120000" extrusionOk="0">
                  <a:moveTo>
                    <a:pt x="120000" y="0"/>
                  </a:moveTo>
                  <a:cubicBezTo>
                    <a:pt x="120000" y="17142"/>
                    <a:pt x="120000" y="68571"/>
                    <a:pt x="0" y="119999"/>
                  </a:cubicBezTo>
                  <a:cubicBezTo>
                    <a:pt x="0" y="119999"/>
                    <a:pt x="0" y="119999"/>
                    <a:pt x="0" y="119999"/>
                  </a:cubicBezTo>
                  <a:cubicBezTo>
                    <a:pt x="0" y="119999"/>
                    <a:pt x="120000" y="51428"/>
                    <a:pt x="120000" y="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4" name="Google Shape;334;p21"/>
            <p:cNvSpPr/>
            <p:nvPr/>
          </p:nvSpPr>
          <p:spPr>
            <a:xfrm>
              <a:off x="2805113" y="2438401"/>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5" name="Google Shape;335;p21"/>
            <p:cNvSpPr/>
            <p:nvPr/>
          </p:nvSpPr>
          <p:spPr>
            <a:xfrm>
              <a:off x="2798763" y="2509838"/>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6" name="Google Shape;336;p21"/>
            <p:cNvSpPr/>
            <p:nvPr/>
          </p:nvSpPr>
          <p:spPr>
            <a:xfrm>
              <a:off x="2805113" y="2438401"/>
              <a:ext cx="1500" cy="1500"/>
            </a:xfrm>
            <a:prstGeom prst="rect">
              <a:avLst/>
            </a:prstGeom>
            <a:solidFill>
              <a:srgbClr val="CC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7" name="Google Shape;337;p21"/>
            <p:cNvSpPr/>
            <p:nvPr/>
          </p:nvSpPr>
          <p:spPr>
            <a:xfrm>
              <a:off x="1733550" y="2768601"/>
              <a:ext cx="1077900" cy="368400"/>
            </a:xfrm>
            <a:custGeom>
              <a:avLst/>
              <a:gdLst/>
              <a:ahLst/>
              <a:cxnLst/>
              <a:rect l="l" t="t" r="r" b="b"/>
              <a:pathLst>
                <a:path w="120000" h="120000" extrusionOk="0">
                  <a:moveTo>
                    <a:pt x="113532" y="12631"/>
                  </a:moveTo>
                  <a:cubicBezTo>
                    <a:pt x="113532" y="16842"/>
                    <a:pt x="112814" y="18947"/>
                    <a:pt x="112095" y="21052"/>
                  </a:cubicBezTo>
                  <a:cubicBezTo>
                    <a:pt x="112095" y="21052"/>
                    <a:pt x="112095" y="21052"/>
                    <a:pt x="111377" y="21052"/>
                  </a:cubicBezTo>
                  <a:cubicBezTo>
                    <a:pt x="109940" y="23157"/>
                    <a:pt x="107784" y="23157"/>
                    <a:pt x="105628" y="23157"/>
                  </a:cubicBezTo>
                  <a:cubicBezTo>
                    <a:pt x="105628" y="23157"/>
                    <a:pt x="105628" y="23157"/>
                    <a:pt x="105628" y="23157"/>
                  </a:cubicBezTo>
                  <a:cubicBezTo>
                    <a:pt x="103473" y="23157"/>
                    <a:pt x="101317" y="23157"/>
                    <a:pt x="99880" y="21052"/>
                  </a:cubicBezTo>
                  <a:cubicBezTo>
                    <a:pt x="99880" y="21052"/>
                    <a:pt x="99880" y="18947"/>
                    <a:pt x="99880" y="18947"/>
                  </a:cubicBezTo>
                  <a:cubicBezTo>
                    <a:pt x="99880" y="14736"/>
                    <a:pt x="99880" y="14736"/>
                    <a:pt x="99880" y="14736"/>
                  </a:cubicBezTo>
                  <a:cubicBezTo>
                    <a:pt x="89820" y="16842"/>
                    <a:pt x="78323" y="21052"/>
                    <a:pt x="73293" y="12631"/>
                  </a:cubicBezTo>
                  <a:cubicBezTo>
                    <a:pt x="68263" y="4210"/>
                    <a:pt x="63233" y="0"/>
                    <a:pt x="58203" y="2105"/>
                  </a:cubicBezTo>
                  <a:cubicBezTo>
                    <a:pt x="58203" y="6315"/>
                    <a:pt x="58203" y="10526"/>
                    <a:pt x="58203" y="16842"/>
                  </a:cubicBezTo>
                  <a:cubicBezTo>
                    <a:pt x="57485" y="33684"/>
                    <a:pt x="56766" y="61052"/>
                    <a:pt x="56766" y="65263"/>
                  </a:cubicBezTo>
                  <a:cubicBezTo>
                    <a:pt x="57485" y="69473"/>
                    <a:pt x="58922" y="71578"/>
                    <a:pt x="59640" y="73684"/>
                  </a:cubicBezTo>
                  <a:cubicBezTo>
                    <a:pt x="61077" y="75789"/>
                    <a:pt x="61796" y="77894"/>
                    <a:pt x="62514" y="82105"/>
                  </a:cubicBezTo>
                  <a:cubicBezTo>
                    <a:pt x="62514" y="84210"/>
                    <a:pt x="62514" y="88421"/>
                    <a:pt x="61796" y="90526"/>
                  </a:cubicBezTo>
                  <a:cubicBezTo>
                    <a:pt x="60359" y="96842"/>
                    <a:pt x="57485" y="96842"/>
                    <a:pt x="55329" y="96842"/>
                  </a:cubicBezTo>
                  <a:cubicBezTo>
                    <a:pt x="53173" y="96842"/>
                    <a:pt x="49580" y="94736"/>
                    <a:pt x="48862" y="92631"/>
                  </a:cubicBezTo>
                  <a:cubicBezTo>
                    <a:pt x="48143" y="90526"/>
                    <a:pt x="48143" y="90526"/>
                    <a:pt x="48143" y="90526"/>
                  </a:cubicBezTo>
                  <a:cubicBezTo>
                    <a:pt x="48143" y="86315"/>
                    <a:pt x="48862" y="84210"/>
                    <a:pt x="48862" y="80000"/>
                  </a:cubicBezTo>
                  <a:cubicBezTo>
                    <a:pt x="48862" y="69473"/>
                    <a:pt x="48862" y="58947"/>
                    <a:pt x="48862" y="48421"/>
                  </a:cubicBezTo>
                  <a:cubicBezTo>
                    <a:pt x="48862" y="48421"/>
                    <a:pt x="48862" y="48421"/>
                    <a:pt x="48862" y="48421"/>
                  </a:cubicBezTo>
                  <a:cubicBezTo>
                    <a:pt x="48143" y="35789"/>
                    <a:pt x="47425" y="23157"/>
                    <a:pt x="46706" y="16842"/>
                  </a:cubicBezTo>
                  <a:cubicBezTo>
                    <a:pt x="45988" y="18947"/>
                    <a:pt x="44550" y="23157"/>
                    <a:pt x="43832" y="25263"/>
                  </a:cubicBezTo>
                  <a:cubicBezTo>
                    <a:pt x="38083" y="37894"/>
                    <a:pt x="28742" y="42105"/>
                    <a:pt x="20119" y="48421"/>
                  </a:cubicBezTo>
                  <a:cubicBezTo>
                    <a:pt x="20119" y="50526"/>
                    <a:pt x="19401" y="52631"/>
                    <a:pt x="19401" y="54736"/>
                  </a:cubicBezTo>
                  <a:cubicBezTo>
                    <a:pt x="19401" y="61052"/>
                    <a:pt x="19401" y="67368"/>
                    <a:pt x="19401" y="73684"/>
                  </a:cubicBezTo>
                  <a:cubicBezTo>
                    <a:pt x="19401" y="73684"/>
                    <a:pt x="19401" y="75789"/>
                    <a:pt x="19401" y="75789"/>
                  </a:cubicBezTo>
                  <a:cubicBezTo>
                    <a:pt x="17245" y="77894"/>
                    <a:pt x="15808" y="80000"/>
                    <a:pt x="12934" y="80000"/>
                  </a:cubicBezTo>
                  <a:cubicBezTo>
                    <a:pt x="12215" y="80000"/>
                    <a:pt x="11497" y="80000"/>
                    <a:pt x="10778" y="77894"/>
                  </a:cubicBezTo>
                  <a:cubicBezTo>
                    <a:pt x="8622" y="77894"/>
                    <a:pt x="5748" y="77894"/>
                    <a:pt x="5748" y="67368"/>
                  </a:cubicBezTo>
                  <a:cubicBezTo>
                    <a:pt x="5029" y="61052"/>
                    <a:pt x="6467" y="58947"/>
                    <a:pt x="7904" y="58947"/>
                  </a:cubicBezTo>
                  <a:cubicBezTo>
                    <a:pt x="7904" y="56842"/>
                    <a:pt x="8622" y="56842"/>
                    <a:pt x="8622" y="54736"/>
                  </a:cubicBezTo>
                  <a:cubicBezTo>
                    <a:pt x="4311" y="61052"/>
                    <a:pt x="718" y="67368"/>
                    <a:pt x="0" y="80000"/>
                  </a:cubicBezTo>
                  <a:cubicBezTo>
                    <a:pt x="0" y="80000"/>
                    <a:pt x="718" y="101052"/>
                    <a:pt x="17964" y="94736"/>
                  </a:cubicBezTo>
                  <a:cubicBezTo>
                    <a:pt x="28023" y="90526"/>
                    <a:pt x="36646" y="94736"/>
                    <a:pt x="43113" y="105263"/>
                  </a:cubicBezTo>
                  <a:cubicBezTo>
                    <a:pt x="48862" y="115789"/>
                    <a:pt x="63233" y="119999"/>
                    <a:pt x="66826" y="101052"/>
                  </a:cubicBezTo>
                  <a:cubicBezTo>
                    <a:pt x="70419" y="82105"/>
                    <a:pt x="85508" y="52631"/>
                    <a:pt x="97724" y="46315"/>
                  </a:cubicBezTo>
                  <a:cubicBezTo>
                    <a:pt x="108502" y="37894"/>
                    <a:pt x="117844" y="48421"/>
                    <a:pt x="119281" y="23157"/>
                  </a:cubicBezTo>
                  <a:cubicBezTo>
                    <a:pt x="120000" y="16842"/>
                    <a:pt x="117125" y="12631"/>
                    <a:pt x="113532" y="12631"/>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8" name="Google Shape;338;p21"/>
            <p:cNvSpPr/>
            <p:nvPr/>
          </p:nvSpPr>
          <p:spPr>
            <a:xfrm>
              <a:off x="1693863" y="2152651"/>
              <a:ext cx="155700" cy="84000"/>
            </a:xfrm>
            <a:custGeom>
              <a:avLst/>
              <a:gdLst/>
              <a:ahLst/>
              <a:cxnLst/>
              <a:rect l="l" t="t" r="r" b="b"/>
              <a:pathLst>
                <a:path w="120000" h="120000" extrusionOk="0">
                  <a:moveTo>
                    <a:pt x="100000" y="18461"/>
                  </a:moveTo>
                  <a:cubicBezTo>
                    <a:pt x="85000" y="9230"/>
                    <a:pt x="70000" y="9230"/>
                    <a:pt x="55000" y="9230"/>
                  </a:cubicBezTo>
                  <a:cubicBezTo>
                    <a:pt x="40000" y="9230"/>
                    <a:pt x="20000" y="0"/>
                    <a:pt x="10000" y="18461"/>
                  </a:cubicBezTo>
                  <a:cubicBezTo>
                    <a:pt x="0" y="36923"/>
                    <a:pt x="0" y="55384"/>
                    <a:pt x="5000" y="73846"/>
                  </a:cubicBezTo>
                  <a:cubicBezTo>
                    <a:pt x="15000" y="92307"/>
                    <a:pt x="35000" y="92307"/>
                    <a:pt x="45000" y="101538"/>
                  </a:cubicBezTo>
                  <a:cubicBezTo>
                    <a:pt x="60000" y="110769"/>
                    <a:pt x="80000" y="120000"/>
                    <a:pt x="95000" y="110769"/>
                  </a:cubicBezTo>
                  <a:cubicBezTo>
                    <a:pt x="120000" y="101538"/>
                    <a:pt x="120000" y="36923"/>
                    <a:pt x="100000" y="18461"/>
                  </a:cubicBezTo>
                  <a:close/>
                </a:path>
              </a:pathLst>
            </a:custGeom>
            <a:solidFill>
              <a:srgbClr val="FCE5C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9" name="Google Shape;339;p21"/>
            <p:cNvSpPr/>
            <p:nvPr/>
          </p:nvSpPr>
          <p:spPr>
            <a:xfrm>
              <a:off x="1655763" y="1874838"/>
              <a:ext cx="265200" cy="277800"/>
            </a:xfrm>
            <a:custGeom>
              <a:avLst/>
              <a:gdLst/>
              <a:ahLst/>
              <a:cxnLst/>
              <a:rect l="l" t="t" r="r" b="b"/>
              <a:pathLst>
                <a:path w="120000" h="120000" extrusionOk="0">
                  <a:moveTo>
                    <a:pt x="0" y="66976"/>
                  </a:moveTo>
                  <a:cubicBezTo>
                    <a:pt x="0" y="33488"/>
                    <a:pt x="32195" y="0"/>
                    <a:pt x="61463" y="0"/>
                  </a:cubicBezTo>
                  <a:cubicBezTo>
                    <a:pt x="93658" y="0"/>
                    <a:pt x="120000" y="33488"/>
                    <a:pt x="120000" y="66976"/>
                  </a:cubicBezTo>
                  <a:cubicBezTo>
                    <a:pt x="120000" y="97674"/>
                    <a:pt x="93658" y="120000"/>
                    <a:pt x="64390" y="120000"/>
                  </a:cubicBezTo>
                  <a:cubicBezTo>
                    <a:pt x="35121" y="120000"/>
                    <a:pt x="0" y="97674"/>
                    <a:pt x="0" y="66976"/>
                  </a:cubicBezTo>
                  <a:close/>
                </a:path>
              </a:pathLst>
            </a:custGeom>
            <a:solidFill>
              <a:srgbClr val="ACBCD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0" name="Google Shape;340;p21"/>
            <p:cNvSpPr/>
            <p:nvPr/>
          </p:nvSpPr>
          <p:spPr>
            <a:xfrm>
              <a:off x="2178050" y="2198688"/>
              <a:ext cx="168300" cy="84000"/>
            </a:xfrm>
            <a:custGeom>
              <a:avLst/>
              <a:gdLst/>
              <a:ahLst/>
              <a:cxnLst/>
              <a:rect l="l" t="t" r="r" b="b"/>
              <a:pathLst>
                <a:path w="120000" h="120000" extrusionOk="0">
                  <a:moveTo>
                    <a:pt x="78461" y="9230"/>
                  </a:moveTo>
                  <a:cubicBezTo>
                    <a:pt x="50769" y="18461"/>
                    <a:pt x="23076" y="0"/>
                    <a:pt x="4615" y="46153"/>
                  </a:cubicBezTo>
                  <a:cubicBezTo>
                    <a:pt x="0" y="55384"/>
                    <a:pt x="4615" y="73846"/>
                    <a:pt x="9230" y="92307"/>
                  </a:cubicBezTo>
                  <a:cubicBezTo>
                    <a:pt x="18461" y="110769"/>
                    <a:pt x="32307" y="110769"/>
                    <a:pt x="41538" y="110769"/>
                  </a:cubicBezTo>
                  <a:cubicBezTo>
                    <a:pt x="60000" y="120000"/>
                    <a:pt x="73846" y="120000"/>
                    <a:pt x="87692" y="110769"/>
                  </a:cubicBezTo>
                  <a:cubicBezTo>
                    <a:pt x="120000" y="92307"/>
                    <a:pt x="110769" y="9230"/>
                    <a:pt x="78461" y="9230"/>
                  </a:cubicBezTo>
                  <a:close/>
                </a:path>
              </a:pathLst>
            </a:custGeom>
            <a:solidFill>
              <a:srgbClr val="FCE5C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1" name="Google Shape;341;p21"/>
            <p:cNvSpPr/>
            <p:nvPr/>
          </p:nvSpPr>
          <p:spPr>
            <a:xfrm>
              <a:off x="2055813" y="1498601"/>
              <a:ext cx="690600" cy="511200"/>
            </a:xfrm>
            <a:custGeom>
              <a:avLst/>
              <a:gdLst/>
              <a:ahLst/>
              <a:cxnLst/>
              <a:rect l="l" t="t" r="r" b="b"/>
              <a:pathLst>
                <a:path w="120000" h="120000" extrusionOk="0">
                  <a:moveTo>
                    <a:pt x="14579" y="0"/>
                  </a:moveTo>
                  <a:cubicBezTo>
                    <a:pt x="14579" y="0"/>
                    <a:pt x="0" y="36455"/>
                    <a:pt x="26915" y="77468"/>
                  </a:cubicBezTo>
                  <a:cubicBezTo>
                    <a:pt x="54953" y="120000"/>
                    <a:pt x="77383" y="97215"/>
                    <a:pt x="77383" y="97215"/>
                  </a:cubicBezTo>
                  <a:cubicBezTo>
                    <a:pt x="77383" y="97215"/>
                    <a:pt x="68411" y="57721"/>
                    <a:pt x="77383" y="53164"/>
                  </a:cubicBezTo>
                  <a:cubicBezTo>
                    <a:pt x="86355" y="48607"/>
                    <a:pt x="94205" y="59240"/>
                    <a:pt x="94205" y="59240"/>
                  </a:cubicBezTo>
                  <a:cubicBezTo>
                    <a:pt x="94205" y="59240"/>
                    <a:pt x="111028" y="66835"/>
                    <a:pt x="115514" y="47088"/>
                  </a:cubicBezTo>
                  <a:cubicBezTo>
                    <a:pt x="120000" y="28860"/>
                    <a:pt x="102056" y="13670"/>
                    <a:pt x="93084" y="10632"/>
                  </a:cubicBezTo>
                  <a:cubicBezTo>
                    <a:pt x="84112" y="7594"/>
                    <a:pt x="65046" y="4556"/>
                    <a:pt x="56074" y="28860"/>
                  </a:cubicBezTo>
                  <a:cubicBezTo>
                    <a:pt x="56074" y="28860"/>
                    <a:pt x="33644" y="0"/>
                    <a:pt x="14579" y="0"/>
                  </a:cubicBezTo>
                  <a:close/>
                </a:path>
              </a:pathLst>
            </a:custGeom>
            <a:solidFill>
              <a:srgbClr val="ACBCD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2" name="Google Shape;342;p21"/>
            <p:cNvSpPr/>
            <p:nvPr/>
          </p:nvSpPr>
          <p:spPr>
            <a:xfrm>
              <a:off x="1984375" y="2120901"/>
              <a:ext cx="77700" cy="31800"/>
            </a:xfrm>
            <a:custGeom>
              <a:avLst/>
              <a:gdLst/>
              <a:ahLst/>
              <a:cxnLst/>
              <a:rect l="l" t="t" r="r" b="b"/>
              <a:pathLst>
                <a:path w="120000" h="120000" extrusionOk="0">
                  <a:moveTo>
                    <a:pt x="100000" y="24000"/>
                  </a:moveTo>
                  <a:cubicBezTo>
                    <a:pt x="80000" y="0"/>
                    <a:pt x="70000" y="0"/>
                    <a:pt x="60000" y="0"/>
                  </a:cubicBezTo>
                  <a:cubicBezTo>
                    <a:pt x="40000" y="24000"/>
                    <a:pt x="30000" y="0"/>
                    <a:pt x="20000" y="24000"/>
                  </a:cubicBezTo>
                  <a:cubicBezTo>
                    <a:pt x="0" y="24000"/>
                    <a:pt x="0" y="96000"/>
                    <a:pt x="20000" y="96000"/>
                  </a:cubicBezTo>
                  <a:cubicBezTo>
                    <a:pt x="30000" y="120000"/>
                    <a:pt x="40000" y="120000"/>
                    <a:pt x="50000" y="120000"/>
                  </a:cubicBezTo>
                  <a:cubicBezTo>
                    <a:pt x="60000" y="120000"/>
                    <a:pt x="80000" y="120000"/>
                    <a:pt x="90000" y="120000"/>
                  </a:cubicBezTo>
                  <a:cubicBezTo>
                    <a:pt x="120000" y="120000"/>
                    <a:pt x="120000" y="48000"/>
                    <a:pt x="100000" y="24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3" name="Google Shape;343;p21"/>
            <p:cNvSpPr/>
            <p:nvPr/>
          </p:nvSpPr>
          <p:spPr>
            <a:xfrm>
              <a:off x="2449513" y="2100263"/>
              <a:ext cx="297000" cy="246000"/>
            </a:xfrm>
            <a:custGeom>
              <a:avLst/>
              <a:gdLst/>
              <a:ahLst/>
              <a:cxnLst/>
              <a:rect l="l" t="t" r="r" b="b"/>
              <a:pathLst>
                <a:path w="120000" h="120000" extrusionOk="0">
                  <a:moveTo>
                    <a:pt x="31304" y="0"/>
                  </a:moveTo>
                  <a:cubicBezTo>
                    <a:pt x="31304" y="0"/>
                    <a:pt x="101739" y="0"/>
                    <a:pt x="120000" y="60000"/>
                  </a:cubicBezTo>
                  <a:cubicBezTo>
                    <a:pt x="120000" y="60000"/>
                    <a:pt x="112173" y="120000"/>
                    <a:pt x="31304" y="107368"/>
                  </a:cubicBezTo>
                  <a:cubicBezTo>
                    <a:pt x="31304" y="107368"/>
                    <a:pt x="2608" y="101052"/>
                    <a:pt x="0" y="88421"/>
                  </a:cubicBezTo>
                  <a:cubicBezTo>
                    <a:pt x="0" y="88421"/>
                    <a:pt x="39130" y="31578"/>
                    <a:pt x="31304" y="0"/>
                  </a:cubicBezTo>
                  <a:close/>
                </a:path>
              </a:pathLst>
            </a:custGeom>
            <a:solidFill>
              <a:srgbClr val="ACBCD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4" name="Google Shape;344;p21"/>
            <p:cNvSpPr/>
            <p:nvPr/>
          </p:nvSpPr>
          <p:spPr>
            <a:xfrm>
              <a:off x="2255838" y="2457451"/>
              <a:ext cx="355500" cy="298500"/>
            </a:xfrm>
            <a:custGeom>
              <a:avLst/>
              <a:gdLst/>
              <a:ahLst/>
              <a:cxnLst/>
              <a:rect l="l" t="t" r="r" b="b"/>
              <a:pathLst>
                <a:path w="120000" h="120000" extrusionOk="0">
                  <a:moveTo>
                    <a:pt x="98181" y="13043"/>
                  </a:moveTo>
                  <a:cubicBezTo>
                    <a:pt x="91636" y="41739"/>
                    <a:pt x="80727" y="60000"/>
                    <a:pt x="61090" y="75652"/>
                  </a:cubicBezTo>
                  <a:cubicBezTo>
                    <a:pt x="52363" y="83478"/>
                    <a:pt x="43636" y="88695"/>
                    <a:pt x="34909" y="91304"/>
                  </a:cubicBezTo>
                  <a:cubicBezTo>
                    <a:pt x="26181" y="96521"/>
                    <a:pt x="15272" y="96521"/>
                    <a:pt x="4363" y="101739"/>
                  </a:cubicBezTo>
                  <a:cubicBezTo>
                    <a:pt x="2181" y="101739"/>
                    <a:pt x="2181" y="106956"/>
                    <a:pt x="4363" y="109565"/>
                  </a:cubicBezTo>
                  <a:cubicBezTo>
                    <a:pt x="4363" y="109565"/>
                    <a:pt x="4363" y="109565"/>
                    <a:pt x="4363" y="109565"/>
                  </a:cubicBezTo>
                  <a:cubicBezTo>
                    <a:pt x="4363" y="109565"/>
                    <a:pt x="4363" y="109565"/>
                    <a:pt x="4363" y="109565"/>
                  </a:cubicBezTo>
                  <a:cubicBezTo>
                    <a:pt x="0" y="112173"/>
                    <a:pt x="2181" y="120000"/>
                    <a:pt x="6545" y="120000"/>
                  </a:cubicBezTo>
                  <a:cubicBezTo>
                    <a:pt x="8727" y="120000"/>
                    <a:pt x="10909" y="120000"/>
                    <a:pt x="10909" y="120000"/>
                  </a:cubicBezTo>
                  <a:cubicBezTo>
                    <a:pt x="15272" y="117391"/>
                    <a:pt x="19636" y="117391"/>
                    <a:pt x="24000" y="117391"/>
                  </a:cubicBezTo>
                  <a:cubicBezTo>
                    <a:pt x="24000" y="117391"/>
                    <a:pt x="24000" y="117391"/>
                    <a:pt x="24000" y="114782"/>
                  </a:cubicBezTo>
                  <a:cubicBezTo>
                    <a:pt x="43636" y="114782"/>
                    <a:pt x="63272" y="101739"/>
                    <a:pt x="74181" y="93913"/>
                  </a:cubicBezTo>
                  <a:cubicBezTo>
                    <a:pt x="93818" y="75652"/>
                    <a:pt x="115636" y="46956"/>
                    <a:pt x="120000" y="18260"/>
                  </a:cubicBezTo>
                  <a:cubicBezTo>
                    <a:pt x="120000" y="2608"/>
                    <a:pt x="100363" y="0"/>
                    <a:pt x="98181" y="13043"/>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5" name="Google Shape;345;p21"/>
            <p:cNvSpPr/>
            <p:nvPr/>
          </p:nvSpPr>
          <p:spPr>
            <a:xfrm>
              <a:off x="2649538" y="2087563"/>
              <a:ext cx="71400" cy="58800"/>
            </a:xfrm>
            <a:custGeom>
              <a:avLst/>
              <a:gdLst/>
              <a:ahLst/>
              <a:cxnLst/>
              <a:rect l="l" t="t" r="r" b="b"/>
              <a:pathLst>
                <a:path w="120000" h="120000" extrusionOk="0">
                  <a:moveTo>
                    <a:pt x="109090" y="53333"/>
                  </a:moveTo>
                  <a:cubicBezTo>
                    <a:pt x="109090" y="40000"/>
                    <a:pt x="87272" y="26666"/>
                    <a:pt x="76363" y="26666"/>
                  </a:cubicBezTo>
                  <a:cubicBezTo>
                    <a:pt x="65454" y="13333"/>
                    <a:pt x="54545" y="13333"/>
                    <a:pt x="54545" y="13333"/>
                  </a:cubicBezTo>
                  <a:cubicBezTo>
                    <a:pt x="43636" y="0"/>
                    <a:pt x="43636" y="0"/>
                    <a:pt x="32727" y="0"/>
                  </a:cubicBezTo>
                  <a:cubicBezTo>
                    <a:pt x="32727" y="0"/>
                    <a:pt x="32727" y="0"/>
                    <a:pt x="32727" y="0"/>
                  </a:cubicBezTo>
                  <a:cubicBezTo>
                    <a:pt x="32727" y="0"/>
                    <a:pt x="32727" y="0"/>
                    <a:pt x="32727" y="0"/>
                  </a:cubicBezTo>
                  <a:cubicBezTo>
                    <a:pt x="10909" y="0"/>
                    <a:pt x="0" y="13333"/>
                    <a:pt x="0" y="40000"/>
                  </a:cubicBezTo>
                  <a:cubicBezTo>
                    <a:pt x="0" y="53333"/>
                    <a:pt x="10909" y="53333"/>
                    <a:pt x="10909" y="66666"/>
                  </a:cubicBezTo>
                  <a:cubicBezTo>
                    <a:pt x="21818" y="80000"/>
                    <a:pt x="21818" y="80000"/>
                    <a:pt x="32727" y="93333"/>
                  </a:cubicBezTo>
                  <a:cubicBezTo>
                    <a:pt x="43636" y="106666"/>
                    <a:pt x="65454" y="120000"/>
                    <a:pt x="87272" y="120000"/>
                  </a:cubicBezTo>
                  <a:cubicBezTo>
                    <a:pt x="98181" y="120000"/>
                    <a:pt x="109090" y="120000"/>
                    <a:pt x="109090" y="106666"/>
                  </a:cubicBezTo>
                  <a:cubicBezTo>
                    <a:pt x="120000" y="93333"/>
                    <a:pt x="120000" y="80000"/>
                    <a:pt x="109090" y="53333"/>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6" name="Google Shape;346;p21"/>
            <p:cNvSpPr/>
            <p:nvPr/>
          </p:nvSpPr>
          <p:spPr>
            <a:xfrm>
              <a:off x="1765300" y="2684463"/>
              <a:ext cx="200100" cy="336600"/>
            </a:xfrm>
            <a:custGeom>
              <a:avLst/>
              <a:gdLst/>
              <a:ahLst/>
              <a:cxnLst/>
              <a:rect l="l" t="t" r="r" b="b"/>
              <a:pathLst>
                <a:path w="120000" h="120000" extrusionOk="0">
                  <a:moveTo>
                    <a:pt x="112258" y="9230"/>
                  </a:moveTo>
                  <a:cubicBezTo>
                    <a:pt x="85161" y="0"/>
                    <a:pt x="73548" y="43846"/>
                    <a:pt x="73548" y="50769"/>
                  </a:cubicBezTo>
                  <a:cubicBezTo>
                    <a:pt x="69677" y="62307"/>
                    <a:pt x="69677" y="76153"/>
                    <a:pt x="61935" y="87692"/>
                  </a:cubicBezTo>
                  <a:cubicBezTo>
                    <a:pt x="58064" y="103846"/>
                    <a:pt x="38709" y="96923"/>
                    <a:pt x="19354" y="94615"/>
                  </a:cubicBezTo>
                  <a:cubicBezTo>
                    <a:pt x="3870" y="94615"/>
                    <a:pt x="0" y="108461"/>
                    <a:pt x="11612" y="113076"/>
                  </a:cubicBezTo>
                  <a:cubicBezTo>
                    <a:pt x="27096" y="120000"/>
                    <a:pt x="42580" y="120000"/>
                    <a:pt x="58064" y="117692"/>
                  </a:cubicBezTo>
                  <a:cubicBezTo>
                    <a:pt x="65806" y="117692"/>
                    <a:pt x="73548" y="115384"/>
                    <a:pt x="81290" y="113076"/>
                  </a:cubicBezTo>
                  <a:cubicBezTo>
                    <a:pt x="89032" y="110769"/>
                    <a:pt x="89032" y="103846"/>
                    <a:pt x="85161" y="101538"/>
                  </a:cubicBezTo>
                  <a:cubicBezTo>
                    <a:pt x="89032" y="94615"/>
                    <a:pt x="92903" y="87692"/>
                    <a:pt x="96774" y="80769"/>
                  </a:cubicBezTo>
                  <a:cubicBezTo>
                    <a:pt x="96774" y="66923"/>
                    <a:pt x="96774" y="50769"/>
                    <a:pt x="100645" y="36923"/>
                  </a:cubicBezTo>
                  <a:cubicBezTo>
                    <a:pt x="104516" y="32307"/>
                    <a:pt x="120000" y="11538"/>
                    <a:pt x="112258" y="9230"/>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7" name="Google Shape;347;p21"/>
            <p:cNvSpPr/>
            <p:nvPr/>
          </p:nvSpPr>
          <p:spPr>
            <a:xfrm>
              <a:off x="2139950" y="2787651"/>
              <a:ext cx="135000" cy="292200"/>
            </a:xfrm>
            <a:custGeom>
              <a:avLst/>
              <a:gdLst/>
              <a:ahLst/>
              <a:cxnLst/>
              <a:rect l="l" t="t" r="r" b="b"/>
              <a:pathLst>
                <a:path w="120000" h="120000" extrusionOk="0">
                  <a:moveTo>
                    <a:pt x="91428" y="101333"/>
                  </a:moveTo>
                  <a:cubicBezTo>
                    <a:pt x="57142" y="98666"/>
                    <a:pt x="51428" y="80000"/>
                    <a:pt x="45714" y="66666"/>
                  </a:cubicBezTo>
                  <a:cubicBezTo>
                    <a:pt x="40000" y="42666"/>
                    <a:pt x="40000" y="18666"/>
                    <a:pt x="0" y="0"/>
                  </a:cubicBezTo>
                  <a:cubicBezTo>
                    <a:pt x="0" y="0"/>
                    <a:pt x="0" y="0"/>
                    <a:pt x="0" y="0"/>
                  </a:cubicBezTo>
                  <a:cubicBezTo>
                    <a:pt x="5714" y="8000"/>
                    <a:pt x="11428" y="16000"/>
                    <a:pt x="17142" y="24000"/>
                  </a:cubicBezTo>
                  <a:cubicBezTo>
                    <a:pt x="17142" y="24000"/>
                    <a:pt x="17142" y="24000"/>
                    <a:pt x="17142" y="21333"/>
                  </a:cubicBezTo>
                  <a:cubicBezTo>
                    <a:pt x="17142" y="21333"/>
                    <a:pt x="17142" y="21333"/>
                    <a:pt x="17142" y="24000"/>
                  </a:cubicBezTo>
                  <a:cubicBezTo>
                    <a:pt x="28571" y="40000"/>
                    <a:pt x="11428" y="74666"/>
                    <a:pt x="22857" y="96000"/>
                  </a:cubicBezTo>
                  <a:cubicBezTo>
                    <a:pt x="22857" y="101333"/>
                    <a:pt x="28571" y="106666"/>
                    <a:pt x="34285" y="112000"/>
                  </a:cubicBezTo>
                  <a:cubicBezTo>
                    <a:pt x="40000" y="114666"/>
                    <a:pt x="45714" y="117333"/>
                    <a:pt x="51428" y="114666"/>
                  </a:cubicBezTo>
                  <a:cubicBezTo>
                    <a:pt x="57142" y="117333"/>
                    <a:pt x="68571" y="120000"/>
                    <a:pt x="80000" y="120000"/>
                  </a:cubicBezTo>
                  <a:cubicBezTo>
                    <a:pt x="108571" y="120000"/>
                    <a:pt x="120000" y="101333"/>
                    <a:pt x="91428" y="101333"/>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8" name="Google Shape;348;p21"/>
            <p:cNvSpPr/>
            <p:nvPr/>
          </p:nvSpPr>
          <p:spPr>
            <a:xfrm>
              <a:off x="2605088" y="2547938"/>
              <a:ext cx="128700" cy="324000"/>
            </a:xfrm>
            <a:custGeom>
              <a:avLst/>
              <a:gdLst/>
              <a:ahLst/>
              <a:cxnLst/>
              <a:rect l="l" t="t" r="r" b="b"/>
              <a:pathLst>
                <a:path w="120000" h="120000" extrusionOk="0">
                  <a:moveTo>
                    <a:pt x="108000" y="96000"/>
                  </a:moveTo>
                  <a:cubicBezTo>
                    <a:pt x="96000" y="91200"/>
                    <a:pt x="72000" y="91200"/>
                    <a:pt x="60000" y="86400"/>
                  </a:cubicBezTo>
                  <a:cubicBezTo>
                    <a:pt x="48000" y="76800"/>
                    <a:pt x="54000" y="67200"/>
                    <a:pt x="54000" y="60000"/>
                  </a:cubicBezTo>
                  <a:cubicBezTo>
                    <a:pt x="54000" y="43200"/>
                    <a:pt x="60000" y="9600"/>
                    <a:pt x="24000" y="0"/>
                  </a:cubicBezTo>
                  <a:cubicBezTo>
                    <a:pt x="24000" y="0"/>
                    <a:pt x="24000" y="0"/>
                    <a:pt x="24000" y="0"/>
                  </a:cubicBezTo>
                  <a:cubicBezTo>
                    <a:pt x="0" y="9600"/>
                    <a:pt x="12000" y="24000"/>
                    <a:pt x="12000" y="36000"/>
                  </a:cubicBezTo>
                  <a:cubicBezTo>
                    <a:pt x="18000" y="50400"/>
                    <a:pt x="18000" y="64800"/>
                    <a:pt x="18000" y="79200"/>
                  </a:cubicBezTo>
                  <a:cubicBezTo>
                    <a:pt x="18000" y="84000"/>
                    <a:pt x="18000" y="91200"/>
                    <a:pt x="24000" y="96000"/>
                  </a:cubicBezTo>
                  <a:cubicBezTo>
                    <a:pt x="24000" y="96000"/>
                    <a:pt x="24000" y="98400"/>
                    <a:pt x="18000" y="98400"/>
                  </a:cubicBezTo>
                  <a:cubicBezTo>
                    <a:pt x="18000" y="100800"/>
                    <a:pt x="18000" y="100800"/>
                    <a:pt x="24000" y="103200"/>
                  </a:cubicBezTo>
                  <a:cubicBezTo>
                    <a:pt x="24000" y="105600"/>
                    <a:pt x="30000" y="105600"/>
                    <a:pt x="36000" y="105600"/>
                  </a:cubicBezTo>
                  <a:cubicBezTo>
                    <a:pt x="36000" y="105600"/>
                    <a:pt x="36000" y="105600"/>
                    <a:pt x="36000" y="105600"/>
                  </a:cubicBezTo>
                  <a:cubicBezTo>
                    <a:pt x="54000" y="115200"/>
                    <a:pt x="78000" y="120000"/>
                    <a:pt x="102000" y="110400"/>
                  </a:cubicBezTo>
                  <a:cubicBezTo>
                    <a:pt x="114000" y="108000"/>
                    <a:pt x="120000" y="100800"/>
                    <a:pt x="108000" y="96000"/>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9" name="Google Shape;349;p21"/>
            <p:cNvSpPr/>
            <p:nvPr/>
          </p:nvSpPr>
          <p:spPr>
            <a:xfrm>
              <a:off x="1403350" y="1620838"/>
              <a:ext cx="271500" cy="104700"/>
            </a:xfrm>
            <a:custGeom>
              <a:avLst/>
              <a:gdLst/>
              <a:ahLst/>
              <a:cxnLst/>
              <a:rect l="l" t="t" r="r" b="b"/>
              <a:pathLst>
                <a:path w="120000" h="120000" extrusionOk="0">
                  <a:moveTo>
                    <a:pt x="80000" y="22500"/>
                  </a:moveTo>
                  <a:cubicBezTo>
                    <a:pt x="68571" y="30000"/>
                    <a:pt x="60000" y="45000"/>
                    <a:pt x="45714" y="45000"/>
                  </a:cubicBezTo>
                  <a:cubicBezTo>
                    <a:pt x="31428" y="37500"/>
                    <a:pt x="25714" y="30000"/>
                    <a:pt x="17142" y="0"/>
                  </a:cubicBezTo>
                  <a:cubicBezTo>
                    <a:pt x="17142" y="0"/>
                    <a:pt x="17142" y="0"/>
                    <a:pt x="17142" y="0"/>
                  </a:cubicBezTo>
                  <a:cubicBezTo>
                    <a:pt x="0" y="37500"/>
                    <a:pt x="22857" y="82500"/>
                    <a:pt x="34285" y="97500"/>
                  </a:cubicBezTo>
                  <a:cubicBezTo>
                    <a:pt x="62857" y="120000"/>
                    <a:pt x="91428" y="37500"/>
                    <a:pt x="117142" y="90000"/>
                  </a:cubicBezTo>
                  <a:cubicBezTo>
                    <a:pt x="117142" y="90000"/>
                    <a:pt x="120000" y="90000"/>
                    <a:pt x="120000" y="82500"/>
                  </a:cubicBezTo>
                  <a:cubicBezTo>
                    <a:pt x="117142" y="30000"/>
                    <a:pt x="100000" y="15000"/>
                    <a:pt x="80000" y="22500"/>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0" name="Google Shape;350;p21"/>
            <p:cNvSpPr/>
            <p:nvPr/>
          </p:nvSpPr>
          <p:spPr>
            <a:xfrm>
              <a:off x="2424113" y="1633538"/>
              <a:ext cx="303300" cy="201600"/>
            </a:xfrm>
            <a:custGeom>
              <a:avLst/>
              <a:gdLst/>
              <a:ahLst/>
              <a:cxnLst/>
              <a:rect l="l" t="t" r="r" b="b"/>
              <a:pathLst>
                <a:path w="120000" h="120000" extrusionOk="0">
                  <a:moveTo>
                    <a:pt x="112340" y="7741"/>
                  </a:moveTo>
                  <a:cubicBezTo>
                    <a:pt x="102127" y="34838"/>
                    <a:pt x="97021" y="38709"/>
                    <a:pt x="79148" y="38709"/>
                  </a:cubicBezTo>
                  <a:cubicBezTo>
                    <a:pt x="66382" y="38709"/>
                    <a:pt x="56170" y="34838"/>
                    <a:pt x="43404" y="30967"/>
                  </a:cubicBezTo>
                  <a:cubicBezTo>
                    <a:pt x="17872" y="27096"/>
                    <a:pt x="0" y="61935"/>
                    <a:pt x="10212" y="92903"/>
                  </a:cubicBezTo>
                  <a:cubicBezTo>
                    <a:pt x="12765" y="92903"/>
                    <a:pt x="20425" y="120000"/>
                    <a:pt x="20425" y="120000"/>
                  </a:cubicBezTo>
                  <a:cubicBezTo>
                    <a:pt x="20425" y="89032"/>
                    <a:pt x="22978" y="58064"/>
                    <a:pt x="38297" y="54193"/>
                  </a:cubicBezTo>
                  <a:cubicBezTo>
                    <a:pt x="48510" y="54193"/>
                    <a:pt x="61276" y="61935"/>
                    <a:pt x="74042" y="61935"/>
                  </a:cubicBezTo>
                  <a:cubicBezTo>
                    <a:pt x="94468" y="65806"/>
                    <a:pt x="120000" y="54193"/>
                    <a:pt x="120000" y="15483"/>
                  </a:cubicBezTo>
                  <a:cubicBezTo>
                    <a:pt x="120000" y="7741"/>
                    <a:pt x="114893" y="0"/>
                    <a:pt x="112340" y="7741"/>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1" name="Google Shape;351;p21"/>
            <p:cNvSpPr/>
            <p:nvPr/>
          </p:nvSpPr>
          <p:spPr>
            <a:xfrm>
              <a:off x="1720850" y="2055813"/>
              <a:ext cx="877800" cy="439800"/>
            </a:xfrm>
            <a:custGeom>
              <a:avLst/>
              <a:gdLst/>
              <a:ahLst/>
              <a:cxnLst/>
              <a:rect l="l" t="t" r="r" b="b"/>
              <a:pathLst>
                <a:path w="120000" h="120000" extrusionOk="0">
                  <a:moveTo>
                    <a:pt x="111176" y="15882"/>
                  </a:moveTo>
                  <a:cubicBezTo>
                    <a:pt x="111176" y="15882"/>
                    <a:pt x="111176" y="15882"/>
                    <a:pt x="111176" y="15882"/>
                  </a:cubicBezTo>
                  <a:cubicBezTo>
                    <a:pt x="111176" y="15882"/>
                    <a:pt x="111176" y="14117"/>
                    <a:pt x="111176" y="14117"/>
                  </a:cubicBezTo>
                  <a:cubicBezTo>
                    <a:pt x="112941" y="5294"/>
                    <a:pt x="110294" y="0"/>
                    <a:pt x="108529" y="7058"/>
                  </a:cubicBezTo>
                  <a:cubicBezTo>
                    <a:pt x="100588" y="47647"/>
                    <a:pt x="79411" y="74117"/>
                    <a:pt x="60000" y="84705"/>
                  </a:cubicBezTo>
                  <a:cubicBezTo>
                    <a:pt x="50294" y="88235"/>
                    <a:pt x="37941" y="90000"/>
                    <a:pt x="28235" y="86470"/>
                  </a:cubicBezTo>
                  <a:cubicBezTo>
                    <a:pt x="17647" y="84705"/>
                    <a:pt x="8823" y="74117"/>
                    <a:pt x="0" y="67058"/>
                  </a:cubicBezTo>
                  <a:cubicBezTo>
                    <a:pt x="0" y="67058"/>
                    <a:pt x="0" y="68823"/>
                    <a:pt x="0" y="68823"/>
                  </a:cubicBezTo>
                  <a:cubicBezTo>
                    <a:pt x="5294" y="86470"/>
                    <a:pt x="16764" y="93529"/>
                    <a:pt x="26470" y="97058"/>
                  </a:cubicBezTo>
                  <a:cubicBezTo>
                    <a:pt x="37941" y="104117"/>
                    <a:pt x="51176" y="105882"/>
                    <a:pt x="62647" y="100588"/>
                  </a:cubicBezTo>
                  <a:cubicBezTo>
                    <a:pt x="75882" y="93529"/>
                    <a:pt x="89117" y="81176"/>
                    <a:pt x="97941" y="61764"/>
                  </a:cubicBezTo>
                  <a:cubicBezTo>
                    <a:pt x="91764" y="77647"/>
                    <a:pt x="82941" y="90000"/>
                    <a:pt x="71470" y="98823"/>
                  </a:cubicBezTo>
                  <a:cubicBezTo>
                    <a:pt x="62647" y="104117"/>
                    <a:pt x="53823" y="105882"/>
                    <a:pt x="45000" y="105882"/>
                  </a:cubicBezTo>
                  <a:cubicBezTo>
                    <a:pt x="36176" y="105882"/>
                    <a:pt x="28235" y="98823"/>
                    <a:pt x="19411" y="98823"/>
                  </a:cubicBezTo>
                  <a:cubicBezTo>
                    <a:pt x="18529" y="98823"/>
                    <a:pt x="17647" y="100588"/>
                    <a:pt x="18529" y="102352"/>
                  </a:cubicBezTo>
                  <a:cubicBezTo>
                    <a:pt x="25588" y="114705"/>
                    <a:pt x="36176" y="116470"/>
                    <a:pt x="45000" y="118235"/>
                  </a:cubicBezTo>
                  <a:cubicBezTo>
                    <a:pt x="55588" y="120000"/>
                    <a:pt x="65294" y="116470"/>
                    <a:pt x="75000" y="109411"/>
                  </a:cubicBezTo>
                  <a:cubicBezTo>
                    <a:pt x="83823" y="104117"/>
                    <a:pt x="92647" y="93529"/>
                    <a:pt x="99705" y="79411"/>
                  </a:cubicBezTo>
                  <a:cubicBezTo>
                    <a:pt x="109411" y="63529"/>
                    <a:pt x="113823" y="42352"/>
                    <a:pt x="118235" y="19411"/>
                  </a:cubicBezTo>
                  <a:cubicBezTo>
                    <a:pt x="120000" y="10588"/>
                    <a:pt x="112941" y="7058"/>
                    <a:pt x="111176" y="15882"/>
                  </a:cubicBezTo>
                  <a:close/>
                </a:path>
              </a:pathLst>
            </a:custGeom>
            <a:solidFill>
              <a:srgbClr val="0D0138">
                <a:alpha val="164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2" name="Google Shape;352;p21"/>
            <p:cNvSpPr/>
            <p:nvPr/>
          </p:nvSpPr>
          <p:spPr>
            <a:xfrm>
              <a:off x="1933575" y="2438401"/>
              <a:ext cx="141300" cy="155700"/>
            </a:xfrm>
            <a:custGeom>
              <a:avLst/>
              <a:gdLst/>
              <a:ahLst/>
              <a:cxnLst/>
              <a:rect l="l" t="t" r="r" b="b"/>
              <a:pathLst>
                <a:path w="120000" h="120000" extrusionOk="0">
                  <a:moveTo>
                    <a:pt x="87272" y="110000"/>
                  </a:moveTo>
                  <a:cubicBezTo>
                    <a:pt x="70909" y="110000"/>
                    <a:pt x="16363" y="120000"/>
                    <a:pt x="16363" y="90000"/>
                  </a:cubicBezTo>
                  <a:cubicBezTo>
                    <a:pt x="16363" y="70000"/>
                    <a:pt x="0" y="10000"/>
                    <a:pt x="38181" y="10000"/>
                  </a:cubicBezTo>
                  <a:cubicBezTo>
                    <a:pt x="54545" y="5000"/>
                    <a:pt x="109090" y="0"/>
                    <a:pt x="109090" y="30000"/>
                  </a:cubicBezTo>
                  <a:cubicBezTo>
                    <a:pt x="109090" y="45000"/>
                    <a:pt x="120000" y="110000"/>
                    <a:pt x="87272" y="110000"/>
                  </a:cubicBezTo>
                  <a:close/>
                  <a:moveTo>
                    <a:pt x="38181" y="25000"/>
                  </a:moveTo>
                  <a:cubicBezTo>
                    <a:pt x="27272" y="25000"/>
                    <a:pt x="32727" y="80000"/>
                    <a:pt x="32727" y="90000"/>
                  </a:cubicBezTo>
                  <a:cubicBezTo>
                    <a:pt x="32727" y="95000"/>
                    <a:pt x="87272" y="95000"/>
                    <a:pt x="87272" y="95000"/>
                  </a:cubicBezTo>
                  <a:cubicBezTo>
                    <a:pt x="98181" y="95000"/>
                    <a:pt x="92727" y="35000"/>
                    <a:pt x="92727" y="30000"/>
                  </a:cubicBezTo>
                  <a:cubicBezTo>
                    <a:pt x="92727" y="20000"/>
                    <a:pt x="43636" y="25000"/>
                    <a:pt x="38181" y="25000"/>
                  </a:cubicBezTo>
                  <a:cubicBezTo>
                    <a:pt x="38181" y="25000"/>
                    <a:pt x="38181" y="25000"/>
                    <a:pt x="38181" y="25000"/>
                  </a:cubicBezTo>
                  <a:cubicBezTo>
                    <a:pt x="32727" y="25000"/>
                    <a:pt x="38181" y="25000"/>
                    <a:pt x="38181" y="25000"/>
                  </a:cubicBezTo>
                  <a:close/>
                </a:path>
              </a:pathLst>
            </a:custGeom>
            <a:solidFill>
              <a:srgbClr val="E691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3" name="Google Shape;353;p21"/>
            <p:cNvSpPr/>
            <p:nvPr/>
          </p:nvSpPr>
          <p:spPr>
            <a:xfrm>
              <a:off x="1965325" y="2463801"/>
              <a:ext cx="84000" cy="96900"/>
            </a:xfrm>
            <a:custGeom>
              <a:avLst/>
              <a:gdLst/>
              <a:ahLst/>
              <a:cxnLst/>
              <a:rect l="l" t="t" r="r" b="b"/>
              <a:pathLst>
                <a:path w="120000" h="120000" extrusionOk="0">
                  <a:moveTo>
                    <a:pt x="18461" y="8000"/>
                  </a:moveTo>
                  <a:cubicBezTo>
                    <a:pt x="0" y="8000"/>
                    <a:pt x="9230" y="96000"/>
                    <a:pt x="9230" y="112000"/>
                  </a:cubicBezTo>
                  <a:cubicBezTo>
                    <a:pt x="9230" y="120000"/>
                    <a:pt x="101538" y="120000"/>
                    <a:pt x="101538" y="120000"/>
                  </a:cubicBezTo>
                  <a:cubicBezTo>
                    <a:pt x="120000" y="120000"/>
                    <a:pt x="110769" y="24000"/>
                    <a:pt x="110769" y="16000"/>
                  </a:cubicBezTo>
                  <a:cubicBezTo>
                    <a:pt x="110769" y="0"/>
                    <a:pt x="27692" y="8000"/>
                    <a:pt x="18461" y="8000"/>
                  </a:cubicBezTo>
                  <a:cubicBezTo>
                    <a:pt x="18461" y="8000"/>
                    <a:pt x="18461" y="8000"/>
                    <a:pt x="18461" y="8000"/>
                  </a:cubicBezTo>
                  <a:cubicBezTo>
                    <a:pt x="9230" y="8000"/>
                    <a:pt x="18461" y="8000"/>
                    <a:pt x="18461" y="8000"/>
                  </a:cubicBezTo>
                  <a:close/>
                </a:path>
              </a:pathLst>
            </a:custGeom>
            <a:solidFill>
              <a:srgbClr val="FFE5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4" name="Google Shape;354;p21"/>
            <p:cNvSpPr/>
            <p:nvPr/>
          </p:nvSpPr>
          <p:spPr>
            <a:xfrm>
              <a:off x="1384300" y="1439863"/>
              <a:ext cx="1433400" cy="1671600"/>
            </a:xfrm>
            <a:custGeom>
              <a:avLst/>
              <a:gdLst/>
              <a:ahLst/>
              <a:cxnLst/>
              <a:rect l="l" t="t" r="r" b="b"/>
              <a:pathLst>
                <a:path w="120000" h="120000" extrusionOk="0">
                  <a:moveTo>
                    <a:pt x="118378" y="76744"/>
                  </a:moveTo>
                  <a:cubicBezTo>
                    <a:pt x="119459" y="67906"/>
                    <a:pt x="118918" y="60930"/>
                    <a:pt x="115135" y="53488"/>
                  </a:cubicBezTo>
                  <a:cubicBezTo>
                    <a:pt x="114054" y="51627"/>
                    <a:pt x="114594" y="52093"/>
                    <a:pt x="115675" y="50232"/>
                  </a:cubicBezTo>
                  <a:cubicBezTo>
                    <a:pt x="116216" y="49302"/>
                    <a:pt x="116216" y="47906"/>
                    <a:pt x="116756" y="46976"/>
                  </a:cubicBezTo>
                  <a:cubicBezTo>
                    <a:pt x="117297" y="44186"/>
                    <a:pt x="117837" y="41395"/>
                    <a:pt x="117837" y="38604"/>
                  </a:cubicBezTo>
                  <a:cubicBezTo>
                    <a:pt x="117837" y="36744"/>
                    <a:pt x="117837" y="33953"/>
                    <a:pt x="115675" y="33488"/>
                  </a:cubicBezTo>
                  <a:cubicBezTo>
                    <a:pt x="112432" y="33023"/>
                    <a:pt x="111891" y="35813"/>
                    <a:pt x="111351" y="37674"/>
                  </a:cubicBezTo>
                  <a:cubicBezTo>
                    <a:pt x="110270" y="40000"/>
                    <a:pt x="109189" y="42325"/>
                    <a:pt x="106486" y="43720"/>
                  </a:cubicBezTo>
                  <a:cubicBezTo>
                    <a:pt x="105405" y="44651"/>
                    <a:pt x="104324" y="45581"/>
                    <a:pt x="103243" y="45581"/>
                  </a:cubicBezTo>
                  <a:cubicBezTo>
                    <a:pt x="102702" y="45581"/>
                    <a:pt x="98918" y="45116"/>
                    <a:pt x="98918" y="45116"/>
                  </a:cubicBezTo>
                  <a:cubicBezTo>
                    <a:pt x="98378" y="44651"/>
                    <a:pt x="98918" y="41860"/>
                    <a:pt x="98378" y="40930"/>
                  </a:cubicBezTo>
                  <a:cubicBezTo>
                    <a:pt x="98378" y="39534"/>
                    <a:pt x="97837" y="38139"/>
                    <a:pt x="97837" y="36744"/>
                  </a:cubicBezTo>
                  <a:cubicBezTo>
                    <a:pt x="96756" y="33953"/>
                    <a:pt x="95675" y="30697"/>
                    <a:pt x="95135" y="27906"/>
                  </a:cubicBezTo>
                  <a:cubicBezTo>
                    <a:pt x="94594" y="26511"/>
                    <a:pt x="92972" y="23255"/>
                    <a:pt x="95135" y="22790"/>
                  </a:cubicBezTo>
                  <a:cubicBezTo>
                    <a:pt x="96216" y="22325"/>
                    <a:pt x="97297" y="23255"/>
                    <a:pt x="97837" y="23720"/>
                  </a:cubicBezTo>
                  <a:cubicBezTo>
                    <a:pt x="99459" y="24186"/>
                    <a:pt x="101081" y="25116"/>
                    <a:pt x="102702" y="25116"/>
                  </a:cubicBezTo>
                  <a:cubicBezTo>
                    <a:pt x="108108" y="26046"/>
                    <a:pt x="114054" y="23255"/>
                    <a:pt x="115135" y="18604"/>
                  </a:cubicBezTo>
                  <a:cubicBezTo>
                    <a:pt x="116756" y="12558"/>
                    <a:pt x="109729" y="7906"/>
                    <a:pt x="103783" y="6046"/>
                  </a:cubicBezTo>
                  <a:cubicBezTo>
                    <a:pt x="97837" y="3720"/>
                    <a:pt x="90270" y="3720"/>
                    <a:pt x="84864" y="6976"/>
                  </a:cubicBezTo>
                  <a:cubicBezTo>
                    <a:pt x="84324" y="7441"/>
                    <a:pt x="83243" y="7906"/>
                    <a:pt x="82702" y="8372"/>
                  </a:cubicBezTo>
                  <a:cubicBezTo>
                    <a:pt x="81081" y="8837"/>
                    <a:pt x="83243" y="8837"/>
                    <a:pt x="81081" y="8372"/>
                  </a:cubicBezTo>
                  <a:cubicBezTo>
                    <a:pt x="79459" y="7906"/>
                    <a:pt x="78378" y="6511"/>
                    <a:pt x="76756" y="6046"/>
                  </a:cubicBezTo>
                  <a:cubicBezTo>
                    <a:pt x="74594" y="4651"/>
                    <a:pt x="71891" y="3255"/>
                    <a:pt x="69189" y="2790"/>
                  </a:cubicBezTo>
                  <a:cubicBezTo>
                    <a:pt x="62702" y="465"/>
                    <a:pt x="55675" y="0"/>
                    <a:pt x="48648" y="1395"/>
                  </a:cubicBezTo>
                  <a:cubicBezTo>
                    <a:pt x="45945" y="1860"/>
                    <a:pt x="43243" y="2325"/>
                    <a:pt x="40540" y="3255"/>
                  </a:cubicBezTo>
                  <a:cubicBezTo>
                    <a:pt x="39459" y="3720"/>
                    <a:pt x="37837" y="5116"/>
                    <a:pt x="36216" y="5581"/>
                  </a:cubicBezTo>
                  <a:cubicBezTo>
                    <a:pt x="34594" y="6046"/>
                    <a:pt x="36756" y="6046"/>
                    <a:pt x="34594" y="5116"/>
                  </a:cubicBezTo>
                  <a:cubicBezTo>
                    <a:pt x="33513" y="5116"/>
                    <a:pt x="32432" y="4186"/>
                    <a:pt x="31891" y="3720"/>
                  </a:cubicBezTo>
                  <a:cubicBezTo>
                    <a:pt x="25945" y="465"/>
                    <a:pt x="18918" y="0"/>
                    <a:pt x="12432" y="1860"/>
                  </a:cubicBezTo>
                  <a:cubicBezTo>
                    <a:pt x="6486" y="3720"/>
                    <a:pt x="0" y="7906"/>
                    <a:pt x="540" y="13953"/>
                  </a:cubicBezTo>
                  <a:cubicBezTo>
                    <a:pt x="540" y="19534"/>
                    <a:pt x="7027" y="22790"/>
                    <a:pt x="12972" y="21860"/>
                  </a:cubicBezTo>
                  <a:cubicBezTo>
                    <a:pt x="14594" y="21395"/>
                    <a:pt x="16216" y="20930"/>
                    <a:pt x="17297" y="20000"/>
                  </a:cubicBezTo>
                  <a:cubicBezTo>
                    <a:pt x="18378" y="19534"/>
                    <a:pt x="18918" y="19069"/>
                    <a:pt x="19459" y="19069"/>
                  </a:cubicBezTo>
                  <a:cubicBezTo>
                    <a:pt x="22162" y="19534"/>
                    <a:pt x="21081" y="22325"/>
                    <a:pt x="20000" y="23720"/>
                  </a:cubicBezTo>
                  <a:cubicBezTo>
                    <a:pt x="17297" y="28372"/>
                    <a:pt x="14594" y="33488"/>
                    <a:pt x="14054" y="39069"/>
                  </a:cubicBezTo>
                  <a:cubicBezTo>
                    <a:pt x="10810" y="52558"/>
                    <a:pt x="22162" y="64186"/>
                    <a:pt x="35675" y="70232"/>
                  </a:cubicBezTo>
                  <a:cubicBezTo>
                    <a:pt x="31351" y="76744"/>
                    <a:pt x="31351" y="85116"/>
                    <a:pt x="31891" y="92558"/>
                  </a:cubicBezTo>
                  <a:cubicBezTo>
                    <a:pt x="32432" y="94883"/>
                    <a:pt x="32972" y="97674"/>
                    <a:pt x="32972" y="100000"/>
                  </a:cubicBezTo>
                  <a:cubicBezTo>
                    <a:pt x="33513" y="101395"/>
                    <a:pt x="34054" y="103255"/>
                    <a:pt x="33513" y="104186"/>
                  </a:cubicBezTo>
                  <a:cubicBezTo>
                    <a:pt x="32972" y="105581"/>
                    <a:pt x="31891" y="105581"/>
                    <a:pt x="30810" y="106976"/>
                  </a:cubicBezTo>
                  <a:cubicBezTo>
                    <a:pt x="28648" y="109302"/>
                    <a:pt x="29189" y="112558"/>
                    <a:pt x="31891" y="114418"/>
                  </a:cubicBezTo>
                  <a:cubicBezTo>
                    <a:pt x="34594" y="116279"/>
                    <a:pt x="38918" y="116279"/>
                    <a:pt x="42162" y="115813"/>
                  </a:cubicBezTo>
                  <a:cubicBezTo>
                    <a:pt x="49729" y="114883"/>
                    <a:pt x="47567" y="109302"/>
                    <a:pt x="48108" y="104186"/>
                  </a:cubicBezTo>
                  <a:cubicBezTo>
                    <a:pt x="48648" y="101860"/>
                    <a:pt x="48648" y="94883"/>
                    <a:pt x="51891" y="93488"/>
                  </a:cubicBezTo>
                  <a:cubicBezTo>
                    <a:pt x="54054" y="92093"/>
                    <a:pt x="57297" y="94883"/>
                    <a:pt x="58378" y="96744"/>
                  </a:cubicBezTo>
                  <a:cubicBezTo>
                    <a:pt x="60540" y="99069"/>
                    <a:pt x="61621" y="100930"/>
                    <a:pt x="61621" y="103720"/>
                  </a:cubicBezTo>
                  <a:cubicBezTo>
                    <a:pt x="62162" y="107441"/>
                    <a:pt x="61081" y="111627"/>
                    <a:pt x="61621" y="115348"/>
                  </a:cubicBezTo>
                  <a:cubicBezTo>
                    <a:pt x="61621" y="119069"/>
                    <a:pt x="65405" y="120000"/>
                    <a:pt x="69189" y="120000"/>
                  </a:cubicBezTo>
                  <a:cubicBezTo>
                    <a:pt x="74594" y="120000"/>
                    <a:pt x="84864" y="115813"/>
                    <a:pt x="78378" y="110232"/>
                  </a:cubicBezTo>
                  <a:cubicBezTo>
                    <a:pt x="77297" y="109767"/>
                    <a:pt x="76216" y="109302"/>
                    <a:pt x="75675" y="108372"/>
                  </a:cubicBezTo>
                  <a:cubicBezTo>
                    <a:pt x="75135" y="107441"/>
                    <a:pt x="75675" y="106046"/>
                    <a:pt x="75675" y="105116"/>
                  </a:cubicBezTo>
                  <a:cubicBezTo>
                    <a:pt x="75675" y="103720"/>
                    <a:pt x="75135" y="99069"/>
                    <a:pt x="76756" y="97674"/>
                  </a:cubicBezTo>
                  <a:cubicBezTo>
                    <a:pt x="77297" y="96744"/>
                    <a:pt x="80540" y="96279"/>
                    <a:pt x="81621" y="95813"/>
                  </a:cubicBezTo>
                  <a:cubicBezTo>
                    <a:pt x="83783" y="94883"/>
                    <a:pt x="85945" y="93953"/>
                    <a:pt x="88648" y="93023"/>
                  </a:cubicBezTo>
                  <a:cubicBezTo>
                    <a:pt x="92972" y="91162"/>
                    <a:pt x="96756" y="88372"/>
                    <a:pt x="100540" y="85581"/>
                  </a:cubicBezTo>
                  <a:cubicBezTo>
                    <a:pt x="100540" y="90232"/>
                    <a:pt x="100000" y="94418"/>
                    <a:pt x="100000" y="99069"/>
                  </a:cubicBezTo>
                  <a:cubicBezTo>
                    <a:pt x="100000" y="104651"/>
                    <a:pt x="110810" y="105116"/>
                    <a:pt x="115135" y="102790"/>
                  </a:cubicBezTo>
                  <a:cubicBezTo>
                    <a:pt x="117297" y="101860"/>
                    <a:pt x="118918" y="100000"/>
                    <a:pt x="118378" y="97674"/>
                  </a:cubicBezTo>
                  <a:cubicBezTo>
                    <a:pt x="118378" y="95813"/>
                    <a:pt x="117297" y="94883"/>
                    <a:pt x="116216" y="93953"/>
                  </a:cubicBezTo>
                  <a:cubicBezTo>
                    <a:pt x="115675" y="93488"/>
                    <a:pt x="115135" y="93488"/>
                    <a:pt x="114594" y="93023"/>
                  </a:cubicBezTo>
                  <a:cubicBezTo>
                    <a:pt x="113513" y="91162"/>
                    <a:pt x="115675" y="86976"/>
                    <a:pt x="116216" y="85581"/>
                  </a:cubicBezTo>
                  <a:cubicBezTo>
                    <a:pt x="117297" y="82325"/>
                    <a:pt x="118378" y="79534"/>
                    <a:pt x="118378" y="76744"/>
                  </a:cubicBezTo>
                  <a:cubicBezTo>
                    <a:pt x="120000" y="64651"/>
                    <a:pt x="118378" y="78604"/>
                    <a:pt x="118378" y="76744"/>
                  </a:cubicBezTo>
                  <a:close/>
                  <a:moveTo>
                    <a:pt x="111351" y="48372"/>
                  </a:moveTo>
                  <a:cubicBezTo>
                    <a:pt x="109729" y="50697"/>
                    <a:pt x="109189" y="49302"/>
                    <a:pt x="106486" y="48372"/>
                  </a:cubicBezTo>
                  <a:cubicBezTo>
                    <a:pt x="109189" y="46976"/>
                    <a:pt x="111351" y="45116"/>
                    <a:pt x="112972" y="43255"/>
                  </a:cubicBezTo>
                  <a:cubicBezTo>
                    <a:pt x="112432" y="45116"/>
                    <a:pt x="112432" y="46511"/>
                    <a:pt x="111351" y="48372"/>
                  </a:cubicBezTo>
                  <a:close/>
                  <a:moveTo>
                    <a:pt x="18378" y="37209"/>
                  </a:moveTo>
                  <a:cubicBezTo>
                    <a:pt x="20000" y="33023"/>
                    <a:pt x="22702" y="28837"/>
                    <a:pt x="24324" y="24186"/>
                  </a:cubicBezTo>
                  <a:cubicBezTo>
                    <a:pt x="25945" y="20465"/>
                    <a:pt x="24864" y="14418"/>
                    <a:pt x="18918" y="15348"/>
                  </a:cubicBezTo>
                  <a:cubicBezTo>
                    <a:pt x="14054" y="15813"/>
                    <a:pt x="10810" y="20465"/>
                    <a:pt x="5945" y="16279"/>
                  </a:cubicBezTo>
                  <a:cubicBezTo>
                    <a:pt x="1081" y="11627"/>
                    <a:pt x="9189" y="6976"/>
                    <a:pt x="13513" y="5581"/>
                  </a:cubicBezTo>
                  <a:cubicBezTo>
                    <a:pt x="20000" y="3255"/>
                    <a:pt x="27027" y="4651"/>
                    <a:pt x="31891" y="8837"/>
                  </a:cubicBezTo>
                  <a:cubicBezTo>
                    <a:pt x="33513" y="9767"/>
                    <a:pt x="34054" y="10697"/>
                    <a:pt x="36216" y="10232"/>
                  </a:cubicBezTo>
                  <a:cubicBezTo>
                    <a:pt x="37297" y="9767"/>
                    <a:pt x="38378" y="8837"/>
                    <a:pt x="39459" y="8372"/>
                  </a:cubicBezTo>
                  <a:cubicBezTo>
                    <a:pt x="41081" y="7441"/>
                    <a:pt x="42702" y="6511"/>
                    <a:pt x="44864" y="6046"/>
                  </a:cubicBezTo>
                  <a:cubicBezTo>
                    <a:pt x="51351" y="3720"/>
                    <a:pt x="58378" y="4186"/>
                    <a:pt x="65405" y="5581"/>
                  </a:cubicBezTo>
                  <a:cubicBezTo>
                    <a:pt x="68108" y="6046"/>
                    <a:pt x="71351" y="6976"/>
                    <a:pt x="74054" y="8372"/>
                  </a:cubicBezTo>
                  <a:cubicBezTo>
                    <a:pt x="75675" y="8837"/>
                    <a:pt x="76756" y="9767"/>
                    <a:pt x="77837" y="10697"/>
                  </a:cubicBezTo>
                  <a:cubicBezTo>
                    <a:pt x="78918" y="11162"/>
                    <a:pt x="80540" y="13488"/>
                    <a:pt x="81621" y="13488"/>
                  </a:cubicBezTo>
                  <a:cubicBezTo>
                    <a:pt x="83243" y="13953"/>
                    <a:pt x="84324" y="12093"/>
                    <a:pt x="85405" y="11627"/>
                  </a:cubicBezTo>
                  <a:cubicBezTo>
                    <a:pt x="87567" y="9767"/>
                    <a:pt x="89729" y="8837"/>
                    <a:pt x="92972" y="8372"/>
                  </a:cubicBezTo>
                  <a:cubicBezTo>
                    <a:pt x="98918" y="7906"/>
                    <a:pt x="106486" y="9767"/>
                    <a:pt x="109729" y="13953"/>
                  </a:cubicBezTo>
                  <a:cubicBezTo>
                    <a:pt x="112972" y="18604"/>
                    <a:pt x="108108" y="22325"/>
                    <a:pt x="103243" y="21395"/>
                  </a:cubicBezTo>
                  <a:cubicBezTo>
                    <a:pt x="98918" y="20930"/>
                    <a:pt x="92972" y="16279"/>
                    <a:pt x="90270" y="21860"/>
                  </a:cubicBezTo>
                  <a:cubicBezTo>
                    <a:pt x="89189" y="25116"/>
                    <a:pt x="90810" y="28837"/>
                    <a:pt x="91891" y="31627"/>
                  </a:cubicBezTo>
                  <a:cubicBezTo>
                    <a:pt x="95675" y="42325"/>
                    <a:pt x="96216" y="53023"/>
                    <a:pt x="85945" y="61395"/>
                  </a:cubicBezTo>
                  <a:cubicBezTo>
                    <a:pt x="68108" y="75813"/>
                    <a:pt x="35135" y="73023"/>
                    <a:pt x="21621" y="54883"/>
                  </a:cubicBezTo>
                  <a:cubicBezTo>
                    <a:pt x="17297" y="48372"/>
                    <a:pt x="16756" y="43255"/>
                    <a:pt x="18378" y="37209"/>
                  </a:cubicBezTo>
                  <a:close/>
                  <a:moveTo>
                    <a:pt x="114054" y="76279"/>
                  </a:moveTo>
                  <a:cubicBezTo>
                    <a:pt x="113513" y="81860"/>
                    <a:pt x="108648" y="89302"/>
                    <a:pt x="110810" y="94418"/>
                  </a:cubicBezTo>
                  <a:cubicBezTo>
                    <a:pt x="111351" y="95813"/>
                    <a:pt x="111891" y="95813"/>
                    <a:pt x="112972" y="96744"/>
                  </a:cubicBezTo>
                  <a:cubicBezTo>
                    <a:pt x="114594" y="98139"/>
                    <a:pt x="114054" y="99534"/>
                    <a:pt x="111351" y="100000"/>
                  </a:cubicBezTo>
                  <a:cubicBezTo>
                    <a:pt x="110270" y="100465"/>
                    <a:pt x="108648" y="100465"/>
                    <a:pt x="107027" y="100000"/>
                  </a:cubicBezTo>
                  <a:cubicBezTo>
                    <a:pt x="105405" y="100000"/>
                    <a:pt x="104864" y="100000"/>
                    <a:pt x="104864" y="98604"/>
                  </a:cubicBezTo>
                  <a:cubicBezTo>
                    <a:pt x="104324" y="96744"/>
                    <a:pt x="104864" y="94418"/>
                    <a:pt x="104864" y="92558"/>
                  </a:cubicBezTo>
                  <a:cubicBezTo>
                    <a:pt x="104864" y="89302"/>
                    <a:pt x="104864" y="86511"/>
                    <a:pt x="104324" y="83720"/>
                  </a:cubicBezTo>
                  <a:cubicBezTo>
                    <a:pt x="104324" y="80465"/>
                    <a:pt x="104864" y="76279"/>
                    <a:pt x="102162" y="73953"/>
                  </a:cubicBezTo>
                  <a:cubicBezTo>
                    <a:pt x="101081" y="72558"/>
                    <a:pt x="98378" y="71627"/>
                    <a:pt x="96216" y="72558"/>
                  </a:cubicBezTo>
                  <a:cubicBezTo>
                    <a:pt x="94054" y="73953"/>
                    <a:pt x="96756" y="74418"/>
                    <a:pt x="98378" y="74883"/>
                  </a:cubicBezTo>
                  <a:cubicBezTo>
                    <a:pt x="102162" y="75348"/>
                    <a:pt x="101621" y="78139"/>
                    <a:pt x="99459" y="80930"/>
                  </a:cubicBezTo>
                  <a:cubicBezTo>
                    <a:pt x="97297" y="83720"/>
                    <a:pt x="94054" y="86046"/>
                    <a:pt x="90810" y="87906"/>
                  </a:cubicBezTo>
                  <a:cubicBezTo>
                    <a:pt x="86486" y="90697"/>
                    <a:pt x="80540" y="93488"/>
                    <a:pt x="75135" y="93953"/>
                  </a:cubicBezTo>
                  <a:cubicBezTo>
                    <a:pt x="75135" y="91162"/>
                    <a:pt x="75135" y="87906"/>
                    <a:pt x="74594" y="85581"/>
                  </a:cubicBezTo>
                  <a:cubicBezTo>
                    <a:pt x="73513" y="82325"/>
                    <a:pt x="72432" y="84186"/>
                    <a:pt x="72432" y="86511"/>
                  </a:cubicBezTo>
                  <a:cubicBezTo>
                    <a:pt x="71891" y="89302"/>
                    <a:pt x="72432" y="92093"/>
                    <a:pt x="72432" y="94883"/>
                  </a:cubicBezTo>
                  <a:cubicBezTo>
                    <a:pt x="72432" y="98139"/>
                    <a:pt x="71891" y="101860"/>
                    <a:pt x="71891" y="105116"/>
                  </a:cubicBezTo>
                  <a:cubicBezTo>
                    <a:pt x="71351" y="108372"/>
                    <a:pt x="70810" y="109767"/>
                    <a:pt x="74054" y="112093"/>
                  </a:cubicBezTo>
                  <a:cubicBezTo>
                    <a:pt x="77297" y="114418"/>
                    <a:pt x="75135" y="116279"/>
                    <a:pt x="71891" y="116279"/>
                  </a:cubicBezTo>
                  <a:cubicBezTo>
                    <a:pt x="70270" y="116279"/>
                    <a:pt x="68648" y="116279"/>
                    <a:pt x="67567" y="115813"/>
                  </a:cubicBezTo>
                  <a:cubicBezTo>
                    <a:pt x="65405" y="115348"/>
                    <a:pt x="65945" y="114883"/>
                    <a:pt x="66486" y="112558"/>
                  </a:cubicBezTo>
                  <a:cubicBezTo>
                    <a:pt x="66486" y="108837"/>
                    <a:pt x="66486" y="104651"/>
                    <a:pt x="65405" y="100930"/>
                  </a:cubicBezTo>
                  <a:cubicBezTo>
                    <a:pt x="64324" y="96279"/>
                    <a:pt x="61621" y="92093"/>
                    <a:pt x="56756" y="90232"/>
                  </a:cubicBezTo>
                  <a:cubicBezTo>
                    <a:pt x="54054" y="89302"/>
                    <a:pt x="48648" y="88372"/>
                    <a:pt x="45945" y="89767"/>
                  </a:cubicBezTo>
                  <a:cubicBezTo>
                    <a:pt x="43783" y="91162"/>
                    <a:pt x="45405" y="92093"/>
                    <a:pt x="47567" y="91627"/>
                  </a:cubicBezTo>
                  <a:cubicBezTo>
                    <a:pt x="45405" y="94883"/>
                    <a:pt x="44864" y="100000"/>
                    <a:pt x="44324" y="103720"/>
                  </a:cubicBezTo>
                  <a:cubicBezTo>
                    <a:pt x="43783" y="104651"/>
                    <a:pt x="43783" y="106046"/>
                    <a:pt x="43243" y="107441"/>
                  </a:cubicBezTo>
                  <a:cubicBezTo>
                    <a:pt x="43243" y="107906"/>
                    <a:pt x="43783" y="111162"/>
                    <a:pt x="43243" y="111627"/>
                  </a:cubicBezTo>
                  <a:cubicBezTo>
                    <a:pt x="42702" y="112558"/>
                    <a:pt x="39459" y="112558"/>
                    <a:pt x="37837" y="112558"/>
                  </a:cubicBezTo>
                  <a:cubicBezTo>
                    <a:pt x="35675" y="112093"/>
                    <a:pt x="32432" y="111162"/>
                    <a:pt x="34594" y="108837"/>
                  </a:cubicBezTo>
                  <a:cubicBezTo>
                    <a:pt x="35135" y="108372"/>
                    <a:pt x="36216" y="108372"/>
                    <a:pt x="36756" y="107441"/>
                  </a:cubicBezTo>
                  <a:cubicBezTo>
                    <a:pt x="37297" y="106511"/>
                    <a:pt x="37297" y="105116"/>
                    <a:pt x="37297" y="104186"/>
                  </a:cubicBezTo>
                  <a:cubicBezTo>
                    <a:pt x="37837" y="98604"/>
                    <a:pt x="36216" y="93023"/>
                    <a:pt x="36216" y="87441"/>
                  </a:cubicBezTo>
                  <a:cubicBezTo>
                    <a:pt x="35675" y="84186"/>
                    <a:pt x="35675" y="70232"/>
                    <a:pt x="42162" y="70697"/>
                  </a:cubicBezTo>
                  <a:cubicBezTo>
                    <a:pt x="43243" y="70697"/>
                    <a:pt x="44864" y="71627"/>
                    <a:pt x="46486" y="71627"/>
                  </a:cubicBezTo>
                  <a:cubicBezTo>
                    <a:pt x="48108" y="72093"/>
                    <a:pt x="50270" y="72558"/>
                    <a:pt x="51891" y="72558"/>
                  </a:cubicBezTo>
                  <a:cubicBezTo>
                    <a:pt x="56216" y="73023"/>
                    <a:pt x="60540" y="73023"/>
                    <a:pt x="64864" y="72558"/>
                  </a:cubicBezTo>
                  <a:cubicBezTo>
                    <a:pt x="72432" y="71162"/>
                    <a:pt x="80000" y="68372"/>
                    <a:pt x="85945" y="64186"/>
                  </a:cubicBezTo>
                  <a:cubicBezTo>
                    <a:pt x="88648" y="62325"/>
                    <a:pt x="90810" y="60465"/>
                    <a:pt x="92432" y="58139"/>
                  </a:cubicBezTo>
                  <a:cubicBezTo>
                    <a:pt x="93513" y="57209"/>
                    <a:pt x="94594" y="55813"/>
                    <a:pt x="95135" y="54418"/>
                  </a:cubicBezTo>
                  <a:cubicBezTo>
                    <a:pt x="95675" y="53488"/>
                    <a:pt x="96216" y="49302"/>
                    <a:pt x="96756" y="48837"/>
                  </a:cubicBezTo>
                  <a:cubicBezTo>
                    <a:pt x="98918" y="47441"/>
                    <a:pt x="105945" y="50232"/>
                    <a:pt x="107567" y="51162"/>
                  </a:cubicBezTo>
                  <a:cubicBezTo>
                    <a:pt x="109729" y="53023"/>
                    <a:pt x="111351" y="54883"/>
                    <a:pt x="112432" y="57209"/>
                  </a:cubicBezTo>
                  <a:cubicBezTo>
                    <a:pt x="115675" y="63255"/>
                    <a:pt x="115135" y="70232"/>
                    <a:pt x="114054" y="76279"/>
                  </a:cubicBezTo>
                  <a:cubicBezTo>
                    <a:pt x="113513" y="81860"/>
                    <a:pt x="115135" y="69767"/>
                    <a:pt x="114054" y="76279"/>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5" name="Google Shape;355;p21"/>
            <p:cNvSpPr/>
            <p:nvPr/>
          </p:nvSpPr>
          <p:spPr>
            <a:xfrm>
              <a:off x="1920875" y="2139951"/>
              <a:ext cx="193800" cy="77700"/>
            </a:xfrm>
            <a:custGeom>
              <a:avLst/>
              <a:gdLst/>
              <a:ahLst/>
              <a:cxnLst/>
              <a:rect l="l" t="t" r="r" b="b"/>
              <a:pathLst>
                <a:path w="120000" h="120000" extrusionOk="0">
                  <a:moveTo>
                    <a:pt x="84000" y="120000"/>
                  </a:moveTo>
                  <a:cubicBezTo>
                    <a:pt x="80000" y="120000"/>
                    <a:pt x="80000" y="120000"/>
                    <a:pt x="76000" y="120000"/>
                  </a:cubicBezTo>
                  <a:cubicBezTo>
                    <a:pt x="72000" y="120000"/>
                    <a:pt x="64000" y="110000"/>
                    <a:pt x="60000" y="100000"/>
                  </a:cubicBezTo>
                  <a:cubicBezTo>
                    <a:pt x="56000" y="110000"/>
                    <a:pt x="48000" y="110000"/>
                    <a:pt x="44000" y="120000"/>
                  </a:cubicBezTo>
                  <a:cubicBezTo>
                    <a:pt x="44000" y="120000"/>
                    <a:pt x="40000" y="120000"/>
                    <a:pt x="40000" y="120000"/>
                  </a:cubicBezTo>
                  <a:cubicBezTo>
                    <a:pt x="24000" y="120000"/>
                    <a:pt x="12000" y="100000"/>
                    <a:pt x="8000" y="70000"/>
                  </a:cubicBezTo>
                  <a:cubicBezTo>
                    <a:pt x="8000" y="60000"/>
                    <a:pt x="0" y="30000"/>
                    <a:pt x="8000" y="10000"/>
                  </a:cubicBezTo>
                  <a:cubicBezTo>
                    <a:pt x="8000" y="0"/>
                    <a:pt x="12000" y="0"/>
                    <a:pt x="12000" y="0"/>
                  </a:cubicBezTo>
                  <a:cubicBezTo>
                    <a:pt x="16000" y="0"/>
                    <a:pt x="20000" y="10000"/>
                    <a:pt x="20000" y="10000"/>
                  </a:cubicBezTo>
                  <a:cubicBezTo>
                    <a:pt x="20000" y="10000"/>
                    <a:pt x="24000" y="20000"/>
                    <a:pt x="24000" y="30000"/>
                  </a:cubicBezTo>
                  <a:cubicBezTo>
                    <a:pt x="24000" y="40000"/>
                    <a:pt x="24000" y="50000"/>
                    <a:pt x="28000" y="60000"/>
                  </a:cubicBezTo>
                  <a:cubicBezTo>
                    <a:pt x="32000" y="70000"/>
                    <a:pt x="36000" y="70000"/>
                    <a:pt x="40000" y="70000"/>
                  </a:cubicBezTo>
                  <a:cubicBezTo>
                    <a:pt x="40000" y="70000"/>
                    <a:pt x="44000" y="70000"/>
                    <a:pt x="48000" y="70000"/>
                  </a:cubicBezTo>
                  <a:cubicBezTo>
                    <a:pt x="52000" y="60000"/>
                    <a:pt x="52000" y="60000"/>
                    <a:pt x="56000" y="50000"/>
                  </a:cubicBezTo>
                  <a:cubicBezTo>
                    <a:pt x="56000" y="50000"/>
                    <a:pt x="60000" y="40000"/>
                    <a:pt x="60000" y="40000"/>
                  </a:cubicBezTo>
                  <a:cubicBezTo>
                    <a:pt x="64000" y="40000"/>
                    <a:pt x="68000" y="50000"/>
                    <a:pt x="72000" y="60000"/>
                  </a:cubicBezTo>
                  <a:cubicBezTo>
                    <a:pt x="76000" y="70000"/>
                    <a:pt x="80000" y="80000"/>
                    <a:pt x="84000" y="80000"/>
                  </a:cubicBezTo>
                  <a:cubicBezTo>
                    <a:pt x="92000" y="80000"/>
                    <a:pt x="96000" y="70000"/>
                    <a:pt x="100000" y="50000"/>
                  </a:cubicBezTo>
                  <a:cubicBezTo>
                    <a:pt x="100000" y="50000"/>
                    <a:pt x="100000" y="50000"/>
                    <a:pt x="100000" y="50000"/>
                  </a:cubicBezTo>
                  <a:cubicBezTo>
                    <a:pt x="104000" y="30000"/>
                    <a:pt x="104000" y="10000"/>
                    <a:pt x="112000" y="10000"/>
                  </a:cubicBezTo>
                  <a:cubicBezTo>
                    <a:pt x="112000" y="10000"/>
                    <a:pt x="116000" y="20000"/>
                    <a:pt x="116000" y="20000"/>
                  </a:cubicBezTo>
                  <a:cubicBezTo>
                    <a:pt x="120000" y="30000"/>
                    <a:pt x="120000" y="50000"/>
                    <a:pt x="116000" y="70000"/>
                  </a:cubicBezTo>
                  <a:cubicBezTo>
                    <a:pt x="112000" y="100000"/>
                    <a:pt x="100000" y="120000"/>
                    <a:pt x="84000" y="120000"/>
                  </a:cubicBezTo>
                  <a:cubicBezTo>
                    <a:pt x="84000" y="120000"/>
                    <a:pt x="84000" y="120000"/>
                    <a:pt x="84000" y="120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6" name="Google Shape;356;p21"/>
            <p:cNvSpPr/>
            <p:nvPr/>
          </p:nvSpPr>
          <p:spPr>
            <a:xfrm>
              <a:off x="1752600" y="2016126"/>
              <a:ext cx="115800" cy="130200"/>
            </a:xfrm>
            <a:custGeom>
              <a:avLst/>
              <a:gdLst/>
              <a:ahLst/>
              <a:cxnLst/>
              <a:rect l="l" t="t" r="r" b="b"/>
              <a:pathLst>
                <a:path w="120000" h="120000" extrusionOk="0">
                  <a:moveTo>
                    <a:pt x="66666" y="0"/>
                  </a:moveTo>
                  <a:cubicBezTo>
                    <a:pt x="60000" y="0"/>
                    <a:pt x="60000" y="0"/>
                    <a:pt x="53333" y="0"/>
                  </a:cubicBezTo>
                  <a:cubicBezTo>
                    <a:pt x="60000" y="6000"/>
                    <a:pt x="66666" y="12000"/>
                    <a:pt x="66666" y="18000"/>
                  </a:cubicBezTo>
                  <a:cubicBezTo>
                    <a:pt x="66666" y="30000"/>
                    <a:pt x="53333" y="42000"/>
                    <a:pt x="40000" y="42000"/>
                  </a:cubicBezTo>
                  <a:cubicBezTo>
                    <a:pt x="26666" y="42000"/>
                    <a:pt x="20000" y="30000"/>
                    <a:pt x="20000" y="18000"/>
                  </a:cubicBezTo>
                  <a:cubicBezTo>
                    <a:pt x="6666" y="30000"/>
                    <a:pt x="6666" y="42000"/>
                    <a:pt x="0" y="54000"/>
                  </a:cubicBezTo>
                  <a:cubicBezTo>
                    <a:pt x="0" y="90000"/>
                    <a:pt x="26666" y="114000"/>
                    <a:pt x="60000" y="114000"/>
                  </a:cubicBezTo>
                  <a:cubicBezTo>
                    <a:pt x="86666" y="120000"/>
                    <a:pt x="113333" y="90000"/>
                    <a:pt x="120000" y="60000"/>
                  </a:cubicBezTo>
                  <a:cubicBezTo>
                    <a:pt x="120000" y="24000"/>
                    <a:pt x="93333" y="0"/>
                    <a:pt x="66666" y="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7" name="Google Shape;357;p21"/>
            <p:cNvSpPr/>
            <p:nvPr/>
          </p:nvSpPr>
          <p:spPr>
            <a:xfrm>
              <a:off x="2190750" y="2055813"/>
              <a:ext cx="123900" cy="136500"/>
            </a:xfrm>
            <a:custGeom>
              <a:avLst/>
              <a:gdLst/>
              <a:ahLst/>
              <a:cxnLst/>
              <a:rect l="l" t="t" r="r" b="b"/>
              <a:pathLst>
                <a:path w="120000" h="120000" extrusionOk="0">
                  <a:moveTo>
                    <a:pt x="69473" y="0"/>
                  </a:moveTo>
                  <a:cubicBezTo>
                    <a:pt x="56842" y="0"/>
                    <a:pt x="50526" y="0"/>
                    <a:pt x="44210" y="0"/>
                  </a:cubicBezTo>
                  <a:cubicBezTo>
                    <a:pt x="56842" y="5714"/>
                    <a:pt x="63157" y="11428"/>
                    <a:pt x="63157" y="22857"/>
                  </a:cubicBezTo>
                  <a:cubicBezTo>
                    <a:pt x="63157" y="34285"/>
                    <a:pt x="50526" y="40000"/>
                    <a:pt x="37894" y="40000"/>
                  </a:cubicBezTo>
                  <a:cubicBezTo>
                    <a:pt x="25263" y="40000"/>
                    <a:pt x="18947" y="34285"/>
                    <a:pt x="18947" y="22857"/>
                  </a:cubicBezTo>
                  <a:cubicBezTo>
                    <a:pt x="18947" y="22857"/>
                    <a:pt x="18947" y="22857"/>
                    <a:pt x="18947" y="22857"/>
                  </a:cubicBezTo>
                  <a:cubicBezTo>
                    <a:pt x="12631" y="28571"/>
                    <a:pt x="6315" y="40000"/>
                    <a:pt x="0" y="51428"/>
                  </a:cubicBezTo>
                  <a:cubicBezTo>
                    <a:pt x="0" y="85714"/>
                    <a:pt x="18947" y="114285"/>
                    <a:pt x="44210" y="114285"/>
                  </a:cubicBezTo>
                  <a:cubicBezTo>
                    <a:pt x="75789" y="120000"/>
                    <a:pt x="107368" y="97142"/>
                    <a:pt x="113684" y="62857"/>
                  </a:cubicBezTo>
                  <a:cubicBezTo>
                    <a:pt x="120000" y="28571"/>
                    <a:pt x="94736" y="0"/>
                    <a:pt x="69473" y="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358" name="Google Shape;358;p21"/>
          <p:cNvSpPr txBox="1">
            <a:spLocks noGrp="1"/>
          </p:cNvSpPr>
          <p:nvPr>
            <p:ph type="sldNum" idx="12"/>
          </p:nvPr>
        </p:nvSpPr>
        <p:spPr>
          <a:xfrm>
            <a:off x="8529670" y="32126"/>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
    <p:bg>
      <p:bgPr>
        <a:solidFill>
          <a:srgbClr val="B1CDF4"/>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88375" y="0"/>
            <a:ext cx="6923400" cy="8529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FFFFFF"/>
              </a:buClr>
              <a:buSzPts val="2400"/>
              <a:buFont typeface="Varela Round"/>
              <a:buNone/>
              <a:defRPr sz="2400" b="1" i="0" u="none" strike="noStrike" cap="none">
                <a:solidFill>
                  <a:srgbClr val="FFFFFF"/>
                </a:solidFill>
                <a:latin typeface="Varela Round"/>
                <a:ea typeface="Varela Round"/>
                <a:cs typeface="Varela Round"/>
                <a:sym typeface="Varela Round"/>
              </a:defRPr>
            </a:lvl1pPr>
            <a:lvl2pPr marR="0" lvl="1" algn="l" rtl="0">
              <a:lnSpc>
                <a:spcPct val="100000"/>
              </a:lnSpc>
              <a:spcBef>
                <a:spcPts val="0"/>
              </a:spcBef>
              <a:spcAft>
                <a:spcPts val="0"/>
              </a:spcAft>
              <a:buClr>
                <a:srgbClr val="FFFFFF"/>
              </a:buClr>
              <a:buSzPts val="2400"/>
              <a:buFont typeface="Varela Round"/>
              <a:buNone/>
              <a:defRPr sz="2400" b="1" i="0" u="none" strike="noStrike" cap="none">
                <a:solidFill>
                  <a:srgbClr val="FFFFFF"/>
                </a:solidFill>
                <a:latin typeface="Varela Round"/>
                <a:ea typeface="Varela Round"/>
                <a:cs typeface="Varela Round"/>
                <a:sym typeface="Varela Round"/>
              </a:defRPr>
            </a:lvl2pPr>
            <a:lvl3pPr marR="0" lvl="2" algn="l" rtl="0">
              <a:lnSpc>
                <a:spcPct val="100000"/>
              </a:lnSpc>
              <a:spcBef>
                <a:spcPts val="0"/>
              </a:spcBef>
              <a:spcAft>
                <a:spcPts val="0"/>
              </a:spcAft>
              <a:buClr>
                <a:srgbClr val="FFFFFF"/>
              </a:buClr>
              <a:buSzPts val="2400"/>
              <a:buFont typeface="Varela Round"/>
              <a:buNone/>
              <a:defRPr sz="2400" b="1" i="0" u="none" strike="noStrike" cap="none">
                <a:solidFill>
                  <a:srgbClr val="FFFFFF"/>
                </a:solidFill>
                <a:latin typeface="Varela Round"/>
                <a:ea typeface="Varela Round"/>
                <a:cs typeface="Varela Round"/>
                <a:sym typeface="Varela Round"/>
              </a:defRPr>
            </a:lvl3pPr>
            <a:lvl4pPr marR="0" lvl="3" algn="l" rtl="0">
              <a:lnSpc>
                <a:spcPct val="100000"/>
              </a:lnSpc>
              <a:spcBef>
                <a:spcPts val="0"/>
              </a:spcBef>
              <a:spcAft>
                <a:spcPts val="0"/>
              </a:spcAft>
              <a:buClr>
                <a:srgbClr val="FFFFFF"/>
              </a:buClr>
              <a:buSzPts val="2400"/>
              <a:buFont typeface="Varela Round"/>
              <a:buNone/>
              <a:defRPr sz="2400" b="1" i="0" u="none" strike="noStrike" cap="none">
                <a:solidFill>
                  <a:srgbClr val="FFFFFF"/>
                </a:solidFill>
                <a:latin typeface="Varela Round"/>
                <a:ea typeface="Varela Round"/>
                <a:cs typeface="Varela Round"/>
                <a:sym typeface="Varela Round"/>
              </a:defRPr>
            </a:lvl4pPr>
            <a:lvl5pPr marR="0" lvl="4" algn="l" rtl="0">
              <a:lnSpc>
                <a:spcPct val="100000"/>
              </a:lnSpc>
              <a:spcBef>
                <a:spcPts val="0"/>
              </a:spcBef>
              <a:spcAft>
                <a:spcPts val="0"/>
              </a:spcAft>
              <a:buClr>
                <a:srgbClr val="FFFFFF"/>
              </a:buClr>
              <a:buSzPts val="2400"/>
              <a:buFont typeface="Varela Round"/>
              <a:buNone/>
              <a:defRPr sz="2400" b="1" i="0" u="none" strike="noStrike" cap="none">
                <a:solidFill>
                  <a:srgbClr val="FFFFFF"/>
                </a:solidFill>
                <a:latin typeface="Varela Round"/>
                <a:ea typeface="Varela Round"/>
                <a:cs typeface="Varela Round"/>
                <a:sym typeface="Varela Round"/>
              </a:defRPr>
            </a:lvl5pPr>
            <a:lvl6pPr marR="0" lvl="5" algn="l" rtl="0">
              <a:lnSpc>
                <a:spcPct val="100000"/>
              </a:lnSpc>
              <a:spcBef>
                <a:spcPts val="0"/>
              </a:spcBef>
              <a:spcAft>
                <a:spcPts val="0"/>
              </a:spcAft>
              <a:buClr>
                <a:srgbClr val="FFFFFF"/>
              </a:buClr>
              <a:buSzPts val="2400"/>
              <a:buFont typeface="Varela Round"/>
              <a:buNone/>
              <a:defRPr sz="2400" b="1" i="0" u="none" strike="noStrike" cap="none">
                <a:solidFill>
                  <a:srgbClr val="FFFFFF"/>
                </a:solidFill>
                <a:latin typeface="Varela Round"/>
                <a:ea typeface="Varela Round"/>
                <a:cs typeface="Varela Round"/>
                <a:sym typeface="Varela Round"/>
              </a:defRPr>
            </a:lvl6pPr>
            <a:lvl7pPr marR="0" lvl="6" algn="l" rtl="0">
              <a:lnSpc>
                <a:spcPct val="100000"/>
              </a:lnSpc>
              <a:spcBef>
                <a:spcPts val="0"/>
              </a:spcBef>
              <a:spcAft>
                <a:spcPts val="0"/>
              </a:spcAft>
              <a:buClr>
                <a:srgbClr val="FFFFFF"/>
              </a:buClr>
              <a:buSzPts val="2400"/>
              <a:buFont typeface="Varela Round"/>
              <a:buNone/>
              <a:defRPr sz="2400" b="1" i="0" u="none" strike="noStrike" cap="none">
                <a:solidFill>
                  <a:srgbClr val="FFFFFF"/>
                </a:solidFill>
                <a:latin typeface="Varela Round"/>
                <a:ea typeface="Varela Round"/>
                <a:cs typeface="Varela Round"/>
                <a:sym typeface="Varela Round"/>
              </a:defRPr>
            </a:lvl7pPr>
            <a:lvl8pPr marR="0" lvl="7" algn="l" rtl="0">
              <a:lnSpc>
                <a:spcPct val="100000"/>
              </a:lnSpc>
              <a:spcBef>
                <a:spcPts val="0"/>
              </a:spcBef>
              <a:spcAft>
                <a:spcPts val="0"/>
              </a:spcAft>
              <a:buClr>
                <a:srgbClr val="FFFFFF"/>
              </a:buClr>
              <a:buSzPts val="2400"/>
              <a:buFont typeface="Varela Round"/>
              <a:buNone/>
              <a:defRPr sz="2400" b="1" i="0" u="none" strike="noStrike" cap="none">
                <a:solidFill>
                  <a:srgbClr val="FFFFFF"/>
                </a:solidFill>
                <a:latin typeface="Varela Round"/>
                <a:ea typeface="Varela Round"/>
                <a:cs typeface="Varela Round"/>
                <a:sym typeface="Varela Round"/>
              </a:defRPr>
            </a:lvl8pPr>
            <a:lvl9pPr marR="0" lvl="8" algn="l" rtl="0">
              <a:lnSpc>
                <a:spcPct val="100000"/>
              </a:lnSpc>
              <a:spcBef>
                <a:spcPts val="0"/>
              </a:spcBef>
              <a:spcAft>
                <a:spcPts val="0"/>
              </a:spcAft>
              <a:buClr>
                <a:srgbClr val="FFFFFF"/>
              </a:buClr>
              <a:buSzPts val="2400"/>
              <a:buFont typeface="Varela Round"/>
              <a:buNone/>
              <a:defRPr sz="2400" b="1" i="0" u="none" strike="noStrike" cap="none">
                <a:solidFill>
                  <a:srgbClr val="FFFFFF"/>
                </a:solidFill>
                <a:latin typeface="Varela Round"/>
                <a:ea typeface="Varela Round"/>
                <a:cs typeface="Varela Round"/>
                <a:sym typeface="Varela Round"/>
              </a:defRPr>
            </a:lvl9pPr>
          </a:lstStyle>
          <a:p>
            <a:endParaRPr/>
          </a:p>
        </p:txBody>
      </p:sp>
      <p:sp>
        <p:nvSpPr>
          <p:cNvPr id="52" name="Google Shape;52;p13"/>
          <p:cNvSpPr txBox="1">
            <a:spLocks noGrp="1"/>
          </p:cNvSpPr>
          <p:nvPr>
            <p:ph type="body" idx="1"/>
          </p:nvPr>
        </p:nvSpPr>
        <p:spPr>
          <a:xfrm>
            <a:off x="582200" y="1040900"/>
            <a:ext cx="6525300" cy="3643200"/>
          </a:xfrm>
          <a:prstGeom prst="rect">
            <a:avLst/>
          </a:prstGeom>
          <a:noFill/>
          <a:ln>
            <a:noFill/>
          </a:ln>
        </p:spPr>
        <p:txBody>
          <a:bodyPr spcFirstLastPara="1" wrap="square" lIns="91425" tIns="91425" rIns="91425" bIns="91425" anchor="t" anchorCtr="0">
            <a:noAutofit/>
          </a:bodyPr>
          <a:lstStyle>
            <a:lvl1pPr marL="457200" marR="0" lvl="0" indent="-419100" algn="l" rtl="0">
              <a:lnSpc>
                <a:spcPct val="100000"/>
              </a:lnSpc>
              <a:spcBef>
                <a:spcPts val="600"/>
              </a:spcBef>
              <a:spcAft>
                <a:spcPts val="0"/>
              </a:spcAft>
              <a:buClr>
                <a:srgbClr val="B1CDF4"/>
              </a:buClr>
              <a:buSzPts val="3000"/>
              <a:buFont typeface="Didact Gothic"/>
              <a:buChar char="●"/>
              <a:defRPr sz="3000" b="0" i="0" u="none" strike="noStrike" cap="none">
                <a:solidFill>
                  <a:srgbClr val="3E4A63"/>
                </a:solidFill>
                <a:latin typeface="Didact Gothic"/>
                <a:ea typeface="Didact Gothic"/>
                <a:cs typeface="Didact Gothic"/>
                <a:sym typeface="Didact Gothic"/>
              </a:defRPr>
            </a:lvl1pPr>
            <a:lvl2pPr marL="914400" marR="0" lvl="1" indent="-381000" algn="l" rtl="0">
              <a:lnSpc>
                <a:spcPct val="100000"/>
              </a:lnSpc>
              <a:spcBef>
                <a:spcPts val="0"/>
              </a:spcBef>
              <a:spcAft>
                <a:spcPts val="0"/>
              </a:spcAft>
              <a:buClr>
                <a:srgbClr val="B1CDF4"/>
              </a:buClr>
              <a:buSzPts val="2400"/>
              <a:buFont typeface="Didact Gothic"/>
              <a:buChar char="○"/>
              <a:defRPr sz="2400" b="0" i="0" u="none" strike="noStrike" cap="none">
                <a:solidFill>
                  <a:srgbClr val="3E4A63"/>
                </a:solidFill>
                <a:latin typeface="Didact Gothic"/>
                <a:ea typeface="Didact Gothic"/>
                <a:cs typeface="Didact Gothic"/>
                <a:sym typeface="Didact Gothic"/>
              </a:defRPr>
            </a:lvl2pPr>
            <a:lvl3pPr marL="1371600" marR="0" lvl="2" indent="-381000" algn="l" rtl="0">
              <a:lnSpc>
                <a:spcPct val="100000"/>
              </a:lnSpc>
              <a:spcBef>
                <a:spcPts val="0"/>
              </a:spcBef>
              <a:spcAft>
                <a:spcPts val="0"/>
              </a:spcAft>
              <a:buClr>
                <a:srgbClr val="B1CDF4"/>
              </a:buClr>
              <a:buSzPts val="2400"/>
              <a:buFont typeface="Didact Gothic"/>
              <a:buChar char="■"/>
              <a:defRPr sz="2400" b="0" i="0" u="none" strike="noStrike" cap="none">
                <a:solidFill>
                  <a:srgbClr val="3E4A63"/>
                </a:solidFill>
                <a:latin typeface="Didact Gothic"/>
                <a:ea typeface="Didact Gothic"/>
                <a:cs typeface="Didact Gothic"/>
                <a:sym typeface="Didact Gothic"/>
              </a:defRPr>
            </a:lvl3pPr>
            <a:lvl4pPr marL="1828800" marR="0" lvl="3" indent="-342900" algn="l" rtl="0">
              <a:lnSpc>
                <a:spcPct val="100000"/>
              </a:lnSpc>
              <a:spcBef>
                <a:spcPts val="0"/>
              </a:spcBef>
              <a:spcAft>
                <a:spcPts val="0"/>
              </a:spcAft>
              <a:buClr>
                <a:srgbClr val="3E4A63"/>
              </a:buClr>
              <a:buSzPts val="1800"/>
              <a:buFont typeface="Didact Gothic"/>
              <a:buChar char="●"/>
              <a:defRPr sz="1800" b="0" i="0" u="none" strike="noStrike" cap="none">
                <a:solidFill>
                  <a:srgbClr val="3E4A63"/>
                </a:solidFill>
                <a:latin typeface="Didact Gothic"/>
                <a:ea typeface="Didact Gothic"/>
                <a:cs typeface="Didact Gothic"/>
                <a:sym typeface="Didact Gothic"/>
              </a:defRPr>
            </a:lvl4pPr>
            <a:lvl5pPr marL="2286000" marR="0" lvl="4" indent="-342900" algn="l" rtl="0">
              <a:lnSpc>
                <a:spcPct val="100000"/>
              </a:lnSpc>
              <a:spcBef>
                <a:spcPts val="0"/>
              </a:spcBef>
              <a:spcAft>
                <a:spcPts val="0"/>
              </a:spcAft>
              <a:buClr>
                <a:srgbClr val="3E4A63"/>
              </a:buClr>
              <a:buSzPts val="1800"/>
              <a:buFont typeface="Didact Gothic"/>
              <a:buChar char="○"/>
              <a:defRPr sz="1800" b="0" i="0" u="none" strike="noStrike" cap="none">
                <a:solidFill>
                  <a:srgbClr val="3E4A63"/>
                </a:solidFill>
                <a:latin typeface="Didact Gothic"/>
                <a:ea typeface="Didact Gothic"/>
                <a:cs typeface="Didact Gothic"/>
                <a:sym typeface="Didact Gothic"/>
              </a:defRPr>
            </a:lvl5pPr>
            <a:lvl6pPr marL="2743200" marR="0" lvl="5" indent="-342900" algn="l" rtl="0">
              <a:lnSpc>
                <a:spcPct val="100000"/>
              </a:lnSpc>
              <a:spcBef>
                <a:spcPts val="0"/>
              </a:spcBef>
              <a:spcAft>
                <a:spcPts val="0"/>
              </a:spcAft>
              <a:buClr>
                <a:srgbClr val="3E4A63"/>
              </a:buClr>
              <a:buSzPts val="1800"/>
              <a:buFont typeface="Didact Gothic"/>
              <a:buChar char="■"/>
              <a:defRPr sz="1800" b="0" i="0" u="none" strike="noStrike" cap="none">
                <a:solidFill>
                  <a:srgbClr val="3E4A63"/>
                </a:solidFill>
                <a:latin typeface="Didact Gothic"/>
                <a:ea typeface="Didact Gothic"/>
                <a:cs typeface="Didact Gothic"/>
                <a:sym typeface="Didact Gothic"/>
              </a:defRPr>
            </a:lvl6pPr>
            <a:lvl7pPr marL="3200400" marR="0" lvl="6" indent="-342900" algn="l" rtl="0">
              <a:lnSpc>
                <a:spcPct val="100000"/>
              </a:lnSpc>
              <a:spcBef>
                <a:spcPts val="0"/>
              </a:spcBef>
              <a:spcAft>
                <a:spcPts val="0"/>
              </a:spcAft>
              <a:buClr>
                <a:srgbClr val="3E4A63"/>
              </a:buClr>
              <a:buSzPts val="1800"/>
              <a:buFont typeface="Didact Gothic"/>
              <a:buChar char="●"/>
              <a:defRPr sz="1800" b="0" i="0" u="none" strike="noStrike" cap="none">
                <a:solidFill>
                  <a:srgbClr val="3E4A63"/>
                </a:solidFill>
                <a:latin typeface="Didact Gothic"/>
                <a:ea typeface="Didact Gothic"/>
                <a:cs typeface="Didact Gothic"/>
                <a:sym typeface="Didact Gothic"/>
              </a:defRPr>
            </a:lvl7pPr>
            <a:lvl8pPr marL="3657600" marR="0" lvl="7" indent="-342900" algn="l" rtl="0">
              <a:lnSpc>
                <a:spcPct val="100000"/>
              </a:lnSpc>
              <a:spcBef>
                <a:spcPts val="0"/>
              </a:spcBef>
              <a:spcAft>
                <a:spcPts val="0"/>
              </a:spcAft>
              <a:buClr>
                <a:srgbClr val="3E4A63"/>
              </a:buClr>
              <a:buSzPts val="1800"/>
              <a:buFont typeface="Didact Gothic"/>
              <a:buChar char="○"/>
              <a:defRPr sz="1800" b="0" i="0" u="none" strike="noStrike" cap="none">
                <a:solidFill>
                  <a:srgbClr val="3E4A63"/>
                </a:solidFill>
                <a:latin typeface="Didact Gothic"/>
                <a:ea typeface="Didact Gothic"/>
                <a:cs typeface="Didact Gothic"/>
                <a:sym typeface="Didact Gothic"/>
              </a:defRPr>
            </a:lvl8pPr>
            <a:lvl9pPr marL="4114800" marR="0" lvl="8" indent="-342900" algn="l" rtl="0">
              <a:lnSpc>
                <a:spcPct val="100000"/>
              </a:lnSpc>
              <a:spcBef>
                <a:spcPts val="0"/>
              </a:spcBef>
              <a:spcAft>
                <a:spcPts val="0"/>
              </a:spcAft>
              <a:buClr>
                <a:srgbClr val="3E4A63"/>
              </a:buClr>
              <a:buSzPts val="1800"/>
              <a:buFont typeface="Didact Gothic"/>
              <a:buChar char="■"/>
              <a:defRPr sz="1800" b="0" i="0" u="none" strike="noStrike" cap="none">
                <a:solidFill>
                  <a:srgbClr val="3E4A63"/>
                </a:solidFill>
                <a:latin typeface="Didact Gothic"/>
                <a:ea typeface="Didact Gothic"/>
                <a:cs typeface="Didact Gothic"/>
                <a:sym typeface="Didact Gothic"/>
              </a:defRPr>
            </a:lvl9pPr>
          </a:lstStyle>
          <a:p>
            <a:endParaRPr/>
          </a:p>
        </p:txBody>
      </p:sp>
      <p:sp>
        <p:nvSpPr>
          <p:cNvPr id="53" name="Google Shape;53;p13"/>
          <p:cNvSpPr txBox="1">
            <a:spLocks noGrp="1"/>
          </p:cNvSpPr>
          <p:nvPr>
            <p:ph type="sldNum" idx="12"/>
          </p:nvPr>
        </p:nvSpPr>
        <p:spPr>
          <a:xfrm>
            <a:off x="8529670" y="32126"/>
            <a:ext cx="548700" cy="393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Didact Gothic"/>
                <a:ea typeface="Didact Gothic"/>
                <a:cs typeface="Didact Gothic"/>
                <a:sym typeface="Didact Gothic"/>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5.xml"/><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5.xml"/><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Database" TargetMode="External"/><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22"/>
          <p:cNvSpPr txBox="1">
            <a:spLocks noGrp="1"/>
          </p:cNvSpPr>
          <p:nvPr>
            <p:ph type="ctrTitle"/>
          </p:nvPr>
        </p:nvSpPr>
        <p:spPr>
          <a:xfrm>
            <a:off x="975350" y="1133950"/>
            <a:ext cx="5701800" cy="2875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6000"/>
              <a:buNone/>
            </a:pPr>
            <a:r>
              <a:rPr lang="en"/>
              <a:t>Intro to Databases</a:t>
            </a:r>
            <a:br>
              <a:rPr lang="en"/>
            </a:br>
            <a:r>
              <a:rPr lang="en" sz="2400"/>
              <a:t>Lesson 1</a:t>
            </a:r>
            <a:endParaRPr/>
          </a:p>
        </p:txBody>
      </p:sp>
      <p:sp>
        <p:nvSpPr>
          <p:cNvPr id="364" name="Google Shape;364;p22"/>
          <p:cNvSpPr/>
          <p:nvPr/>
        </p:nvSpPr>
        <p:spPr>
          <a:xfrm>
            <a:off x="5596176" y="738939"/>
            <a:ext cx="1248007" cy="1160839"/>
          </a:xfrm>
          <a:custGeom>
            <a:avLst/>
            <a:gdLst/>
            <a:ahLst/>
            <a:cxnLst/>
            <a:rect l="l" t="t" r="r" b="b"/>
            <a:pathLst>
              <a:path w="19200" h="19345" extrusionOk="0">
                <a:moveTo>
                  <a:pt x="15987" y="3382"/>
                </a:moveTo>
                <a:lnTo>
                  <a:pt x="16133" y="3528"/>
                </a:lnTo>
                <a:lnTo>
                  <a:pt x="15914" y="3577"/>
                </a:lnTo>
                <a:lnTo>
                  <a:pt x="15720" y="3601"/>
                </a:lnTo>
                <a:lnTo>
                  <a:pt x="15306" y="3626"/>
                </a:lnTo>
                <a:lnTo>
                  <a:pt x="15379" y="3601"/>
                </a:lnTo>
                <a:lnTo>
                  <a:pt x="15695" y="3504"/>
                </a:lnTo>
                <a:lnTo>
                  <a:pt x="15987" y="3382"/>
                </a:lnTo>
                <a:close/>
                <a:moveTo>
                  <a:pt x="10707" y="2628"/>
                </a:moveTo>
                <a:lnTo>
                  <a:pt x="10804" y="2652"/>
                </a:lnTo>
                <a:lnTo>
                  <a:pt x="10877" y="2677"/>
                </a:lnTo>
                <a:lnTo>
                  <a:pt x="10902" y="2701"/>
                </a:lnTo>
                <a:lnTo>
                  <a:pt x="10926" y="2750"/>
                </a:lnTo>
                <a:lnTo>
                  <a:pt x="10950" y="2798"/>
                </a:lnTo>
                <a:lnTo>
                  <a:pt x="10926" y="2847"/>
                </a:lnTo>
                <a:lnTo>
                  <a:pt x="10877" y="2969"/>
                </a:lnTo>
                <a:lnTo>
                  <a:pt x="10804" y="3090"/>
                </a:lnTo>
                <a:lnTo>
                  <a:pt x="10707" y="3188"/>
                </a:lnTo>
                <a:lnTo>
                  <a:pt x="10537" y="3358"/>
                </a:lnTo>
                <a:lnTo>
                  <a:pt x="10172" y="3650"/>
                </a:lnTo>
                <a:lnTo>
                  <a:pt x="9758" y="3893"/>
                </a:lnTo>
                <a:lnTo>
                  <a:pt x="9320" y="4112"/>
                </a:lnTo>
                <a:lnTo>
                  <a:pt x="8882" y="4258"/>
                </a:lnTo>
                <a:lnTo>
                  <a:pt x="8785" y="4283"/>
                </a:lnTo>
                <a:lnTo>
                  <a:pt x="8736" y="4258"/>
                </a:lnTo>
                <a:lnTo>
                  <a:pt x="8688" y="4210"/>
                </a:lnTo>
                <a:lnTo>
                  <a:pt x="8688" y="4161"/>
                </a:lnTo>
                <a:lnTo>
                  <a:pt x="8688" y="4015"/>
                </a:lnTo>
                <a:lnTo>
                  <a:pt x="8712" y="3869"/>
                </a:lnTo>
                <a:lnTo>
                  <a:pt x="8712" y="3577"/>
                </a:lnTo>
                <a:lnTo>
                  <a:pt x="8688" y="3285"/>
                </a:lnTo>
                <a:lnTo>
                  <a:pt x="8663" y="3236"/>
                </a:lnTo>
                <a:lnTo>
                  <a:pt x="8615" y="3212"/>
                </a:lnTo>
                <a:lnTo>
                  <a:pt x="8517" y="3163"/>
                </a:lnTo>
                <a:lnTo>
                  <a:pt x="8396" y="3139"/>
                </a:lnTo>
                <a:lnTo>
                  <a:pt x="8250" y="3090"/>
                </a:lnTo>
                <a:lnTo>
                  <a:pt x="8128" y="3017"/>
                </a:lnTo>
                <a:lnTo>
                  <a:pt x="8079" y="2944"/>
                </a:lnTo>
                <a:lnTo>
                  <a:pt x="8031" y="2896"/>
                </a:lnTo>
                <a:lnTo>
                  <a:pt x="8590" y="2774"/>
                </a:lnTo>
                <a:lnTo>
                  <a:pt x="8858" y="2725"/>
                </a:lnTo>
                <a:lnTo>
                  <a:pt x="9150" y="2677"/>
                </a:lnTo>
                <a:lnTo>
                  <a:pt x="9369" y="2652"/>
                </a:lnTo>
                <a:lnTo>
                  <a:pt x="10002" y="2652"/>
                </a:lnTo>
                <a:lnTo>
                  <a:pt x="10367" y="2628"/>
                </a:lnTo>
                <a:close/>
                <a:moveTo>
                  <a:pt x="10440" y="2360"/>
                </a:moveTo>
                <a:lnTo>
                  <a:pt x="10172" y="2385"/>
                </a:lnTo>
                <a:lnTo>
                  <a:pt x="9223" y="2385"/>
                </a:lnTo>
                <a:lnTo>
                  <a:pt x="8809" y="2433"/>
                </a:lnTo>
                <a:lnTo>
                  <a:pt x="8420" y="2482"/>
                </a:lnTo>
                <a:lnTo>
                  <a:pt x="8006" y="2579"/>
                </a:lnTo>
                <a:lnTo>
                  <a:pt x="7982" y="2579"/>
                </a:lnTo>
                <a:lnTo>
                  <a:pt x="7885" y="2604"/>
                </a:lnTo>
                <a:lnTo>
                  <a:pt x="7812" y="2652"/>
                </a:lnTo>
                <a:lnTo>
                  <a:pt x="7763" y="2701"/>
                </a:lnTo>
                <a:lnTo>
                  <a:pt x="7739" y="2774"/>
                </a:lnTo>
                <a:lnTo>
                  <a:pt x="7714" y="2847"/>
                </a:lnTo>
                <a:lnTo>
                  <a:pt x="7739" y="2944"/>
                </a:lnTo>
                <a:lnTo>
                  <a:pt x="7763" y="3017"/>
                </a:lnTo>
                <a:lnTo>
                  <a:pt x="7812" y="3115"/>
                </a:lnTo>
                <a:lnTo>
                  <a:pt x="7860" y="3188"/>
                </a:lnTo>
                <a:lnTo>
                  <a:pt x="8006" y="3334"/>
                </a:lnTo>
                <a:lnTo>
                  <a:pt x="8177" y="3431"/>
                </a:lnTo>
                <a:lnTo>
                  <a:pt x="8347" y="3480"/>
                </a:lnTo>
                <a:lnTo>
                  <a:pt x="8347" y="3845"/>
                </a:lnTo>
                <a:lnTo>
                  <a:pt x="8323" y="4015"/>
                </a:lnTo>
                <a:lnTo>
                  <a:pt x="8347" y="4210"/>
                </a:lnTo>
                <a:lnTo>
                  <a:pt x="8371" y="4356"/>
                </a:lnTo>
                <a:lnTo>
                  <a:pt x="8396" y="4429"/>
                </a:lnTo>
                <a:lnTo>
                  <a:pt x="8444" y="4502"/>
                </a:lnTo>
                <a:lnTo>
                  <a:pt x="8493" y="4550"/>
                </a:lnTo>
                <a:lnTo>
                  <a:pt x="8566" y="4575"/>
                </a:lnTo>
                <a:lnTo>
                  <a:pt x="8639" y="4599"/>
                </a:lnTo>
                <a:lnTo>
                  <a:pt x="8736" y="4623"/>
                </a:lnTo>
                <a:lnTo>
                  <a:pt x="8882" y="4623"/>
                </a:lnTo>
                <a:lnTo>
                  <a:pt x="9004" y="4599"/>
                </a:lnTo>
                <a:lnTo>
                  <a:pt x="9272" y="4502"/>
                </a:lnTo>
                <a:lnTo>
                  <a:pt x="9515" y="4380"/>
                </a:lnTo>
                <a:lnTo>
                  <a:pt x="9758" y="4234"/>
                </a:lnTo>
                <a:lnTo>
                  <a:pt x="10075" y="4064"/>
                </a:lnTo>
                <a:lnTo>
                  <a:pt x="10367" y="3869"/>
                </a:lnTo>
                <a:lnTo>
                  <a:pt x="10659" y="3650"/>
                </a:lnTo>
                <a:lnTo>
                  <a:pt x="10950" y="3431"/>
                </a:lnTo>
                <a:lnTo>
                  <a:pt x="11072" y="3261"/>
                </a:lnTo>
                <a:lnTo>
                  <a:pt x="11169" y="3090"/>
                </a:lnTo>
                <a:lnTo>
                  <a:pt x="11242" y="2920"/>
                </a:lnTo>
                <a:lnTo>
                  <a:pt x="11242" y="2774"/>
                </a:lnTo>
                <a:lnTo>
                  <a:pt x="11194" y="2628"/>
                </a:lnTo>
                <a:lnTo>
                  <a:pt x="11145" y="2579"/>
                </a:lnTo>
                <a:lnTo>
                  <a:pt x="11096" y="2506"/>
                </a:lnTo>
                <a:lnTo>
                  <a:pt x="10926" y="2433"/>
                </a:lnTo>
                <a:lnTo>
                  <a:pt x="10707" y="2385"/>
                </a:lnTo>
                <a:lnTo>
                  <a:pt x="10440" y="2360"/>
                </a:lnTo>
                <a:close/>
                <a:moveTo>
                  <a:pt x="11486" y="5037"/>
                </a:moveTo>
                <a:lnTo>
                  <a:pt x="11510" y="5061"/>
                </a:lnTo>
                <a:lnTo>
                  <a:pt x="11607" y="5134"/>
                </a:lnTo>
                <a:lnTo>
                  <a:pt x="11656" y="5232"/>
                </a:lnTo>
                <a:lnTo>
                  <a:pt x="11656" y="5329"/>
                </a:lnTo>
                <a:lnTo>
                  <a:pt x="11607" y="5426"/>
                </a:lnTo>
                <a:lnTo>
                  <a:pt x="11559" y="5499"/>
                </a:lnTo>
                <a:lnTo>
                  <a:pt x="11486" y="5548"/>
                </a:lnTo>
                <a:lnTo>
                  <a:pt x="11413" y="5572"/>
                </a:lnTo>
                <a:lnTo>
                  <a:pt x="11340" y="5572"/>
                </a:lnTo>
                <a:lnTo>
                  <a:pt x="11413" y="5280"/>
                </a:lnTo>
                <a:lnTo>
                  <a:pt x="11437" y="5159"/>
                </a:lnTo>
                <a:lnTo>
                  <a:pt x="11486" y="5037"/>
                </a:lnTo>
                <a:close/>
                <a:moveTo>
                  <a:pt x="11486" y="4672"/>
                </a:moveTo>
                <a:lnTo>
                  <a:pt x="11364" y="4721"/>
                </a:lnTo>
                <a:lnTo>
                  <a:pt x="11242" y="4818"/>
                </a:lnTo>
                <a:lnTo>
                  <a:pt x="11145" y="4940"/>
                </a:lnTo>
                <a:lnTo>
                  <a:pt x="11096" y="5086"/>
                </a:lnTo>
                <a:lnTo>
                  <a:pt x="11048" y="5256"/>
                </a:lnTo>
                <a:lnTo>
                  <a:pt x="11023" y="5426"/>
                </a:lnTo>
                <a:lnTo>
                  <a:pt x="10975" y="5499"/>
                </a:lnTo>
                <a:lnTo>
                  <a:pt x="10926" y="5572"/>
                </a:lnTo>
                <a:lnTo>
                  <a:pt x="10902" y="5645"/>
                </a:lnTo>
                <a:lnTo>
                  <a:pt x="10877" y="5742"/>
                </a:lnTo>
                <a:lnTo>
                  <a:pt x="10902" y="5815"/>
                </a:lnTo>
                <a:lnTo>
                  <a:pt x="10975" y="5864"/>
                </a:lnTo>
                <a:lnTo>
                  <a:pt x="11121" y="5937"/>
                </a:lnTo>
                <a:lnTo>
                  <a:pt x="11242" y="5961"/>
                </a:lnTo>
                <a:lnTo>
                  <a:pt x="11388" y="5961"/>
                </a:lnTo>
                <a:lnTo>
                  <a:pt x="11510" y="5937"/>
                </a:lnTo>
                <a:lnTo>
                  <a:pt x="11632" y="5913"/>
                </a:lnTo>
                <a:lnTo>
                  <a:pt x="11753" y="5840"/>
                </a:lnTo>
                <a:lnTo>
                  <a:pt x="11875" y="5742"/>
                </a:lnTo>
                <a:lnTo>
                  <a:pt x="11948" y="5621"/>
                </a:lnTo>
                <a:lnTo>
                  <a:pt x="12021" y="5499"/>
                </a:lnTo>
                <a:lnTo>
                  <a:pt x="12070" y="5378"/>
                </a:lnTo>
                <a:lnTo>
                  <a:pt x="12070" y="5256"/>
                </a:lnTo>
                <a:lnTo>
                  <a:pt x="12045" y="5110"/>
                </a:lnTo>
                <a:lnTo>
                  <a:pt x="11997" y="5013"/>
                </a:lnTo>
                <a:lnTo>
                  <a:pt x="11924" y="4891"/>
                </a:lnTo>
                <a:lnTo>
                  <a:pt x="11851" y="4794"/>
                </a:lnTo>
                <a:lnTo>
                  <a:pt x="11729" y="4721"/>
                </a:lnTo>
                <a:lnTo>
                  <a:pt x="11656" y="4696"/>
                </a:lnTo>
                <a:lnTo>
                  <a:pt x="11607" y="4696"/>
                </a:lnTo>
                <a:lnTo>
                  <a:pt x="11559" y="4672"/>
                </a:lnTo>
                <a:close/>
                <a:moveTo>
                  <a:pt x="14479" y="3991"/>
                </a:moveTo>
                <a:lnTo>
                  <a:pt x="15063" y="4064"/>
                </a:lnTo>
                <a:lnTo>
                  <a:pt x="15574" y="4064"/>
                </a:lnTo>
                <a:lnTo>
                  <a:pt x="15184" y="4234"/>
                </a:lnTo>
                <a:lnTo>
                  <a:pt x="14260" y="4599"/>
                </a:lnTo>
                <a:lnTo>
                  <a:pt x="13797" y="4818"/>
                </a:lnTo>
                <a:lnTo>
                  <a:pt x="13578" y="4940"/>
                </a:lnTo>
                <a:lnTo>
                  <a:pt x="13384" y="5061"/>
                </a:lnTo>
                <a:lnTo>
                  <a:pt x="13359" y="5086"/>
                </a:lnTo>
                <a:lnTo>
                  <a:pt x="13359" y="5134"/>
                </a:lnTo>
                <a:lnTo>
                  <a:pt x="13384" y="5159"/>
                </a:lnTo>
                <a:lnTo>
                  <a:pt x="13627" y="5159"/>
                </a:lnTo>
                <a:lnTo>
                  <a:pt x="13870" y="5110"/>
                </a:lnTo>
                <a:lnTo>
                  <a:pt x="14089" y="5061"/>
                </a:lnTo>
                <a:lnTo>
                  <a:pt x="14308" y="4988"/>
                </a:lnTo>
                <a:lnTo>
                  <a:pt x="14746" y="4818"/>
                </a:lnTo>
                <a:lnTo>
                  <a:pt x="15184" y="4648"/>
                </a:lnTo>
                <a:lnTo>
                  <a:pt x="16109" y="4283"/>
                </a:lnTo>
                <a:lnTo>
                  <a:pt x="16377" y="4185"/>
                </a:lnTo>
                <a:lnTo>
                  <a:pt x="16644" y="4088"/>
                </a:lnTo>
                <a:lnTo>
                  <a:pt x="17034" y="4623"/>
                </a:lnTo>
                <a:lnTo>
                  <a:pt x="16790" y="4696"/>
                </a:lnTo>
                <a:lnTo>
                  <a:pt x="16255" y="4842"/>
                </a:lnTo>
                <a:lnTo>
                  <a:pt x="15720" y="4964"/>
                </a:lnTo>
                <a:lnTo>
                  <a:pt x="15282" y="5061"/>
                </a:lnTo>
                <a:lnTo>
                  <a:pt x="15014" y="5110"/>
                </a:lnTo>
                <a:lnTo>
                  <a:pt x="14771" y="5207"/>
                </a:lnTo>
                <a:lnTo>
                  <a:pt x="14552" y="5305"/>
                </a:lnTo>
                <a:lnTo>
                  <a:pt x="14333" y="5426"/>
                </a:lnTo>
                <a:lnTo>
                  <a:pt x="14162" y="5572"/>
                </a:lnTo>
                <a:lnTo>
                  <a:pt x="14114" y="5669"/>
                </a:lnTo>
                <a:lnTo>
                  <a:pt x="14041" y="5767"/>
                </a:lnTo>
                <a:lnTo>
                  <a:pt x="14065" y="5815"/>
                </a:lnTo>
                <a:lnTo>
                  <a:pt x="14065" y="5840"/>
                </a:lnTo>
                <a:lnTo>
                  <a:pt x="14114" y="5840"/>
                </a:lnTo>
                <a:lnTo>
                  <a:pt x="14552" y="5694"/>
                </a:lnTo>
                <a:lnTo>
                  <a:pt x="15014" y="5572"/>
                </a:lnTo>
                <a:lnTo>
                  <a:pt x="15476" y="5426"/>
                </a:lnTo>
                <a:lnTo>
                  <a:pt x="15939" y="5329"/>
                </a:lnTo>
                <a:lnTo>
                  <a:pt x="16596" y="5232"/>
                </a:lnTo>
                <a:lnTo>
                  <a:pt x="16985" y="5134"/>
                </a:lnTo>
                <a:lnTo>
                  <a:pt x="17155" y="5086"/>
                </a:lnTo>
                <a:lnTo>
                  <a:pt x="17301" y="5013"/>
                </a:lnTo>
                <a:lnTo>
                  <a:pt x="17569" y="5451"/>
                </a:lnTo>
                <a:lnTo>
                  <a:pt x="14284" y="6740"/>
                </a:lnTo>
                <a:lnTo>
                  <a:pt x="14162" y="6667"/>
                </a:lnTo>
                <a:lnTo>
                  <a:pt x="13992" y="6594"/>
                </a:lnTo>
                <a:lnTo>
                  <a:pt x="13700" y="6399"/>
                </a:lnTo>
                <a:lnTo>
                  <a:pt x="13530" y="6302"/>
                </a:lnTo>
                <a:lnTo>
                  <a:pt x="13384" y="6253"/>
                </a:lnTo>
                <a:lnTo>
                  <a:pt x="13213" y="6253"/>
                </a:lnTo>
                <a:lnTo>
                  <a:pt x="13043" y="6278"/>
                </a:lnTo>
                <a:lnTo>
                  <a:pt x="12921" y="6351"/>
                </a:lnTo>
                <a:lnTo>
                  <a:pt x="12800" y="6424"/>
                </a:lnTo>
                <a:lnTo>
                  <a:pt x="12581" y="6594"/>
                </a:lnTo>
                <a:lnTo>
                  <a:pt x="12386" y="6789"/>
                </a:lnTo>
                <a:lnTo>
                  <a:pt x="12167" y="6983"/>
                </a:lnTo>
                <a:lnTo>
                  <a:pt x="11972" y="7081"/>
                </a:lnTo>
                <a:lnTo>
                  <a:pt x="11875" y="7129"/>
                </a:lnTo>
                <a:lnTo>
                  <a:pt x="11778" y="7154"/>
                </a:lnTo>
                <a:lnTo>
                  <a:pt x="11680" y="7154"/>
                </a:lnTo>
                <a:lnTo>
                  <a:pt x="11583" y="7129"/>
                </a:lnTo>
                <a:lnTo>
                  <a:pt x="11486" y="7105"/>
                </a:lnTo>
                <a:lnTo>
                  <a:pt x="11364" y="7056"/>
                </a:lnTo>
                <a:lnTo>
                  <a:pt x="11291" y="7008"/>
                </a:lnTo>
                <a:lnTo>
                  <a:pt x="11291" y="6935"/>
                </a:lnTo>
                <a:lnTo>
                  <a:pt x="11291" y="6886"/>
                </a:lnTo>
                <a:lnTo>
                  <a:pt x="11340" y="6837"/>
                </a:lnTo>
                <a:lnTo>
                  <a:pt x="11461" y="6740"/>
                </a:lnTo>
                <a:lnTo>
                  <a:pt x="11583" y="6691"/>
                </a:lnTo>
                <a:lnTo>
                  <a:pt x="11753" y="6618"/>
                </a:lnTo>
                <a:lnTo>
                  <a:pt x="11899" y="6545"/>
                </a:lnTo>
                <a:lnTo>
                  <a:pt x="12240" y="6424"/>
                </a:lnTo>
                <a:lnTo>
                  <a:pt x="12313" y="6375"/>
                </a:lnTo>
                <a:lnTo>
                  <a:pt x="12362" y="6326"/>
                </a:lnTo>
                <a:lnTo>
                  <a:pt x="12362" y="6278"/>
                </a:lnTo>
                <a:lnTo>
                  <a:pt x="12362" y="6205"/>
                </a:lnTo>
                <a:lnTo>
                  <a:pt x="12337" y="6059"/>
                </a:lnTo>
                <a:lnTo>
                  <a:pt x="12337" y="6010"/>
                </a:lnTo>
                <a:lnTo>
                  <a:pt x="12362" y="5937"/>
                </a:lnTo>
                <a:lnTo>
                  <a:pt x="12435" y="5840"/>
                </a:lnTo>
                <a:lnTo>
                  <a:pt x="12508" y="5742"/>
                </a:lnTo>
                <a:lnTo>
                  <a:pt x="12702" y="5597"/>
                </a:lnTo>
                <a:lnTo>
                  <a:pt x="12897" y="5426"/>
                </a:lnTo>
                <a:lnTo>
                  <a:pt x="12970" y="5329"/>
                </a:lnTo>
                <a:lnTo>
                  <a:pt x="13043" y="5207"/>
                </a:lnTo>
                <a:lnTo>
                  <a:pt x="13043" y="5134"/>
                </a:lnTo>
                <a:lnTo>
                  <a:pt x="13067" y="5061"/>
                </a:lnTo>
                <a:lnTo>
                  <a:pt x="13043" y="4915"/>
                </a:lnTo>
                <a:lnTo>
                  <a:pt x="13019" y="4769"/>
                </a:lnTo>
                <a:lnTo>
                  <a:pt x="13043" y="4623"/>
                </a:lnTo>
                <a:lnTo>
                  <a:pt x="13067" y="4526"/>
                </a:lnTo>
                <a:lnTo>
                  <a:pt x="13140" y="4429"/>
                </a:lnTo>
                <a:lnTo>
                  <a:pt x="13457" y="4380"/>
                </a:lnTo>
                <a:lnTo>
                  <a:pt x="13773" y="4283"/>
                </a:lnTo>
                <a:lnTo>
                  <a:pt x="14089" y="4161"/>
                </a:lnTo>
                <a:lnTo>
                  <a:pt x="14406" y="4039"/>
                </a:lnTo>
                <a:lnTo>
                  <a:pt x="14479" y="3991"/>
                </a:lnTo>
                <a:close/>
                <a:moveTo>
                  <a:pt x="17739" y="5767"/>
                </a:moveTo>
                <a:lnTo>
                  <a:pt x="18007" y="6326"/>
                </a:lnTo>
                <a:lnTo>
                  <a:pt x="17739" y="6399"/>
                </a:lnTo>
                <a:lnTo>
                  <a:pt x="17496" y="6497"/>
                </a:lnTo>
                <a:lnTo>
                  <a:pt x="17034" y="6691"/>
                </a:lnTo>
                <a:lnTo>
                  <a:pt x="16255" y="6983"/>
                </a:lnTo>
                <a:lnTo>
                  <a:pt x="15452" y="7251"/>
                </a:lnTo>
                <a:lnTo>
                  <a:pt x="15330" y="7154"/>
                </a:lnTo>
                <a:lnTo>
                  <a:pt x="15160" y="7056"/>
                </a:lnTo>
                <a:lnTo>
                  <a:pt x="14941" y="6959"/>
                </a:lnTo>
                <a:lnTo>
                  <a:pt x="14698" y="6862"/>
                </a:lnTo>
                <a:lnTo>
                  <a:pt x="15063" y="6789"/>
                </a:lnTo>
                <a:lnTo>
                  <a:pt x="15428" y="6691"/>
                </a:lnTo>
                <a:lnTo>
                  <a:pt x="16133" y="6448"/>
                </a:lnTo>
                <a:lnTo>
                  <a:pt x="16596" y="6253"/>
                </a:lnTo>
                <a:lnTo>
                  <a:pt x="17082" y="6059"/>
                </a:lnTo>
                <a:lnTo>
                  <a:pt x="17545" y="5864"/>
                </a:lnTo>
                <a:lnTo>
                  <a:pt x="17739" y="5767"/>
                </a:lnTo>
                <a:close/>
                <a:moveTo>
                  <a:pt x="13311" y="6618"/>
                </a:moveTo>
                <a:lnTo>
                  <a:pt x="13408" y="6643"/>
                </a:lnTo>
                <a:lnTo>
                  <a:pt x="13627" y="6716"/>
                </a:lnTo>
                <a:lnTo>
                  <a:pt x="13822" y="6813"/>
                </a:lnTo>
                <a:lnTo>
                  <a:pt x="14016" y="6935"/>
                </a:lnTo>
                <a:lnTo>
                  <a:pt x="14235" y="7032"/>
                </a:lnTo>
                <a:lnTo>
                  <a:pt x="14430" y="7105"/>
                </a:lnTo>
                <a:lnTo>
                  <a:pt x="14965" y="7275"/>
                </a:lnTo>
                <a:lnTo>
                  <a:pt x="15136" y="7373"/>
                </a:lnTo>
                <a:lnTo>
                  <a:pt x="15038" y="7397"/>
                </a:lnTo>
                <a:lnTo>
                  <a:pt x="15014" y="7421"/>
                </a:lnTo>
                <a:lnTo>
                  <a:pt x="15014" y="7446"/>
                </a:lnTo>
                <a:lnTo>
                  <a:pt x="15014" y="7470"/>
                </a:lnTo>
                <a:lnTo>
                  <a:pt x="15038" y="7494"/>
                </a:lnTo>
                <a:lnTo>
                  <a:pt x="15257" y="7543"/>
                </a:lnTo>
                <a:lnTo>
                  <a:pt x="15160" y="7616"/>
                </a:lnTo>
                <a:lnTo>
                  <a:pt x="15014" y="7665"/>
                </a:lnTo>
                <a:lnTo>
                  <a:pt x="14819" y="7713"/>
                </a:lnTo>
                <a:lnTo>
                  <a:pt x="14625" y="7689"/>
                </a:lnTo>
                <a:lnTo>
                  <a:pt x="14406" y="7665"/>
                </a:lnTo>
                <a:lnTo>
                  <a:pt x="14016" y="7567"/>
                </a:lnTo>
                <a:lnTo>
                  <a:pt x="13627" y="7446"/>
                </a:lnTo>
                <a:lnTo>
                  <a:pt x="13238" y="7324"/>
                </a:lnTo>
                <a:lnTo>
                  <a:pt x="12994" y="7251"/>
                </a:lnTo>
                <a:lnTo>
                  <a:pt x="12727" y="7202"/>
                </a:lnTo>
                <a:lnTo>
                  <a:pt x="12459" y="7178"/>
                </a:lnTo>
                <a:lnTo>
                  <a:pt x="12191" y="7178"/>
                </a:lnTo>
                <a:lnTo>
                  <a:pt x="12532" y="7032"/>
                </a:lnTo>
                <a:lnTo>
                  <a:pt x="12702" y="6910"/>
                </a:lnTo>
                <a:lnTo>
                  <a:pt x="12824" y="6789"/>
                </a:lnTo>
                <a:lnTo>
                  <a:pt x="12921" y="6716"/>
                </a:lnTo>
                <a:lnTo>
                  <a:pt x="13019" y="6667"/>
                </a:lnTo>
                <a:lnTo>
                  <a:pt x="13116" y="6643"/>
                </a:lnTo>
                <a:lnTo>
                  <a:pt x="13213" y="6618"/>
                </a:lnTo>
                <a:close/>
                <a:moveTo>
                  <a:pt x="18323" y="7227"/>
                </a:moveTo>
                <a:lnTo>
                  <a:pt x="18445" y="7665"/>
                </a:lnTo>
                <a:lnTo>
                  <a:pt x="18518" y="8103"/>
                </a:lnTo>
                <a:lnTo>
                  <a:pt x="18056" y="8224"/>
                </a:lnTo>
                <a:lnTo>
                  <a:pt x="17885" y="8127"/>
                </a:lnTo>
                <a:lnTo>
                  <a:pt x="17715" y="8005"/>
                </a:lnTo>
                <a:lnTo>
                  <a:pt x="17399" y="7762"/>
                </a:lnTo>
                <a:lnTo>
                  <a:pt x="17666" y="7665"/>
                </a:lnTo>
                <a:lnTo>
                  <a:pt x="17910" y="7543"/>
                </a:lnTo>
                <a:lnTo>
                  <a:pt x="18153" y="7397"/>
                </a:lnTo>
                <a:lnTo>
                  <a:pt x="18226" y="7324"/>
                </a:lnTo>
                <a:lnTo>
                  <a:pt x="18323" y="7227"/>
                </a:lnTo>
                <a:close/>
                <a:moveTo>
                  <a:pt x="17155" y="8030"/>
                </a:moveTo>
                <a:lnTo>
                  <a:pt x="17326" y="8103"/>
                </a:lnTo>
                <a:lnTo>
                  <a:pt x="17520" y="8273"/>
                </a:lnTo>
                <a:lnTo>
                  <a:pt x="17545" y="8297"/>
                </a:lnTo>
                <a:lnTo>
                  <a:pt x="17326" y="8200"/>
                </a:lnTo>
                <a:lnTo>
                  <a:pt x="17228" y="8151"/>
                </a:lnTo>
                <a:lnTo>
                  <a:pt x="17131" y="8078"/>
                </a:lnTo>
                <a:lnTo>
                  <a:pt x="17082" y="8054"/>
                </a:lnTo>
                <a:lnTo>
                  <a:pt x="17082" y="8030"/>
                </a:lnTo>
                <a:close/>
                <a:moveTo>
                  <a:pt x="16790" y="7981"/>
                </a:moveTo>
                <a:lnTo>
                  <a:pt x="16790" y="8054"/>
                </a:lnTo>
                <a:lnTo>
                  <a:pt x="16790" y="8151"/>
                </a:lnTo>
                <a:lnTo>
                  <a:pt x="16815" y="8224"/>
                </a:lnTo>
                <a:lnTo>
                  <a:pt x="16863" y="8273"/>
                </a:lnTo>
                <a:lnTo>
                  <a:pt x="16961" y="8395"/>
                </a:lnTo>
                <a:lnTo>
                  <a:pt x="17131" y="8468"/>
                </a:lnTo>
                <a:lnTo>
                  <a:pt x="17155" y="8492"/>
                </a:lnTo>
                <a:lnTo>
                  <a:pt x="16839" y="8589"/>
                </a:lnTo>
                <a:lnTo>
                  <a:pt x="16328" y="8711"/>
                </a:lnTo>
                <a:lnTo>
                  <a:pt x="16206" y="8468"/>
                </a:lnTo>
                <a:lnTo>
                  <a:pt x="16109" y="8224"/>
                </a:lnTo>
                <a:lnTo>
                  <a:pt x="16450" y="8103"/>
                </a:lnTo>
                <a:lnTo>
                  <a:pt x="16790" y="7981"/>
                </a:lnTo>
                <a:close/>
                <a:moveTo>
                  <a:pt x="15695" y="8322"/>
                </a:moveTo>
                <a:lnTo>
                  <a:pt x="15744" y="8370"/>
                </a:lnTo>
                <a:lnTo>
                  <a:pt x="15793" y="8443"/>
                </a:lnTo>
                <a:lnTo>
                  <a:pt x="15890" y="8614"/>
                </a:lnTo>
                <a:lnTo>
                  <a:pt x="15939" y="8784"/>
                </a:lnTo>
                <a:lnTo>
                  <a:pt x="15744" y="8833"/>
                </a:lnTo>
                <a:lnTo>
                  <a:pt x="15671" y="8662"/>
                </a:lnTo>
                <a:lnTo>
                  <a:pt x="15598" y="8468"/>
                </a:lnTo>
                <a:lnTo>
                  <a:pt x="15574" y="8395"/>
                </a:lnTo>
                <a:lnTo>
                  <a:pt x="15574" y="8346"/>
                </a:lnTo>
                <a:lnTo>
                  <a:pt x="15695" y="8322"/>
                </a:lnTo>
                <a:close/>
                <a:moveTo>
                  <a:pt x="17520" y="8784"/>
                </a:moveTo>
                <a:lnTo>
                  <a:pt x="17520" y="8906"/>
                </a:lnTo>
                <a:lnTo>
                  <a:pt x="17472" y="8979"/>
                </a:lnTo>
                <a:lnTo>
                  <a:pt x="17423" y="9052"/>
                </a:lnTo>
                <a:lnTo>
                  <a:pt x="17326" y="9100"/>
                </a:lnTo>
                <a:lnTo>
                  <a:pt x="17228" y="9125"/>
                </a:lnTo>
                <a:lnTo>
                  <a:pt x="17009" y="9149"/>
                </a:lnTo>
                <a:lnTo>
                  <a:pt x="16839" y="9125"/>
                </a:lnTo>
                <a:lnTo>
                  <a:pt x="16693" y="9076"/>
                </a:lnTo>
                <a:lnTo>
                  <a:pt x="16571" y="9027"/>
                </a:lnTo>
                <a:lnTo>
                  <a:pt x="16766" y="8979"/>
                </a:lnTo>
                <a:lnTo>
                  <a:pt x="17520" y="8784"/>
                </a:lnTo>
                <a:close/>
                <a:moveTo>
                  <a:pt x="18591" y="8614"/>
                </a:moveTo>
                <a:lnTo>
                  <a:pt x="18640" y="9027"/>
                </a:lnTo>
                <a:lnTo>
                  <a:pt x="18615" y="9027"/>
                </a:lnTo>
                <a:lnTo>
                  <a:pt x="18396" y="9052"/>
                </a:lnTo>
                <a:lnTo>
                  <a:pt x="18153" y="9076"/>
                </a:lnTo>
                <a:lnTo>
                  <a:pt x="17715" y="9198"/>
                </a:lnTo>
                <a:lnTo>
                  <a:pt x="17764" y="9100"/>
                </a:lnTo>
                <a:lnTo>
                  <a:pt x="17812" y="8979"/>
                </a:lnTo>
                <a:lnTo>
                  <a:pt x="17837" y="8857"/>
                </a:lnTo>
                <a:lnTo>
                  <a:pt x="17812" y="8711"/>
                </a:lnTo>
                <a:lnTo>
                  <a:pt x="18202" y="8614"/>
                </a:lnTo>
                <a:close/>
                <a:moveTo>
                  <a:pt x="16133" y="9125"/>
                </a:moveTo>
                <a:lnTo>
                  <a:pt x="16231" y="9222"/>
                </a:lnTo>
                <a:lnTo>
                  <a:pt x="16352" y="9319"/>
                </a:lnTo>
                <a:lnTo>
                  <a:pt x="16498" y="9392"/>
                </a:lnTo>
                <a:lnTo>
                  <a:pt x="16644" y="9465"/>
                </a:lnTo>
                <a:lnTo>
                  <a:pt x="16839" y="9490"/>
                </a:lnTo>
                <a:lnTo>
                  <a:pt x="16596" y="9587"/>
                </a:lnTo>
                <a:lnTo>
                  <a:pt x="16596" y="9611"/>
                </a:lnTo>
                <a:lnTo>
                  <a:pt x="16352" y="9490"/>
                </a:lnTo>
                <a:lnTo>
                  <a:pt x="16158" y="9344"/>
                </a:lnTo>
                <a:lnTo>
                  <a:pt x="15963" y="9149"/>
                </a:lnTo>
                <a:lnTo>
                  <a:pt x="16133" y="9125"/>
                </a:lnTo>
                <a:close/>
                <a:moveTo>
                  <a:pt x="18640" y="9368"/>
                </a:moveTo>
                <a:lnTo>
                  <a:pt x="18640" y="10001"/>
                </a:lnTo>
                <a:lnTo>
                  <a:pt x="18591" y="10025"/>
                </a:lnTo>
                <a:lnTo>
                  <a:pt x="18275" y="10122"/>
                </a:lnTo>
                <a:lnTo>
                  <a:pt x="17983" y="10244"/>
                </a:lnTo>
                <a:lnTo>
                  <a:pt x="17569" y="10366"/>
                </a:lnTo>
                <a:lnTo>
                  <a:pt x="17155" y="10463"/>
                </a:lnTo>
                <a:lnTo>
                  <a:pt x="17180" y="10317"/>
                </a:lnTo>
                <a:lnTo>
                  <a:pt x="17155" y="10147"/>
                </a:lnTo>
                <a:lnTo>
                  <a:pt x="17107" y="10001"/>
                </a:lnTo>
                <a:lnTo>
                  <a:pt x="17009" y="9903"/>
                </a:lnTo>
                <a:lnTo>
                  <a:pt x="18640" y="9368"/>
                </a:lnTo>
                <a:close/>
                <a:moveTo>
                  <a:pt x="18591" y="10487"/>
                </a:moveTo>
                <a:lnTo>
                  <a:pt x="18494" y="11169"/>
                </a:lnTo>
                <a:lnTo>
                  <a:pt x="18469" y="11169"/>
                </a:lnTo>
                <a:lnTo>
                  <a:pt x="18177" y="11217"/>
                </a:lnTo>
                <a:lnTo>
                  <a:pt x="17885" y="11315"/>
                </a:lnTo>
                <a:lnTo>
                  <a:pt x="17301" y="11534"/>
                </a:lnTo>
                <a:lnTo>
                  <a:pt x="16839" y="11680"/>
                </a:lnTo>
                <a:lnTo>
                  <a:pt x="16377" y="11826"/>
                </a:lnTo>
                <a:lnTo>
                  <a:pt x="16401" y="11728"/>
                </a:lnTo>
                <a:lnTo>
                  <a:pt x="16425" y="11607"/>
                </a:lnTo>
                <a:lnTo>
                  <a:pt x="16523" y="11412"/>
                </a:lnTo>
                <a:lnTo>
                  <a:pt x="16644" y="11217"/>
                </a:lnTo>
                <a:lnTo>
                  <a:pt x="16766" y="11071"/>
                </a:lnTo>
                <a:lnTo>
                  <a:pt x="16839" y="10974"/>
                </a:lnTo>
                <a:lnTo>
                  <a:pt x="16936" y="10950"/>
                </a:lnTo>
                <a:lnTo>
                  <a:pt x="17593" y="10804"/>
                </a:lnTo>
                <a:lnTo>
                  <a:pt x="18250" y="10609"/>
                </a:lnTo>
                <a:lnTo>
                  <a:pt x="18421" y="10560"/>
                </a:lnTo>
                <a:lnTo>
                  <a:pt x="18591" y="10487"/>
                </a:lnTo>
                <a:close/>
                <a:moveTo>
                  <a:pt x="18396" y="11607"/>
                </a:moveTo>
                <a:lnTo>
                  <a:pt x="18299" y="11972"/>
                </a:lnTo>
                <a:lnTo>
                  <a:pt x="18202" y="12361"/>
                </a:lnTo>
                <a:lnTo>
                  <a:pt x="18007" y="12337"/>
                </a:lnTo>
                <a:lnTo>
                  <a:pt x="17788" y="12337"/>
                </a:lnTo>
                <a:lnTo>
                  <a:pt x="17739" y="12239"/>
                </a:lnTo>
                <a:lnTo>
                  <a:pt x="17666" y="12166"/>
                </a:lnTo>
                <a:lnTo>
                  <a:pt x="17618" y="12142"/>
                </a:lnTo>
                <a:lnTo>
                  <a:pt x="17472" y="12142"/>
                </a:lnTo>
                <a:lnTo>
                  <a:pt x="17399" y="12191"/>
                </a:lnTo>
                <a:lnTo>
                  <a:pt x="17350" y="12215"/>
                </a:lnTo>
                <a:lnTo>
                  <a:pt x="17180" y="12337"/>
                </a:lnTo>
                <a:lnTo>
                  <a:pt x="17058" y="12458"/>
                </a:lnTo>
                <a:lnTo>
                  <a:pt x="16961" y="12580"/>
                </a:lnTo>
                <a:lnTo>
                  <a:pt x="16742" y="12653"/>
                </a:lnTo>
                <a:lnTo>
                  <a:pt x="16425" y="12799"/>
                </a:lnTo>
                <a:lnTo>
                  <a:pt x="16425" y="12702"/>
                </a:lnTo>
                <a:lnTo>
                  <a:pt x="16401" y="12239"/>
                </a:lnTo>
                <a:lnTo>
                  <a:pt x="16961" y="12069"/>
                </a:lnTo>
                <a:lnTo>
                  <a:pt x="17569" y="11850"/>
                </a:lnTo>
                <a:lnTo>
                  <a:pt x="18202" y="11655"/>
                </a:lnTo>
                <a:lnTo>
                  <a:pt x="18396" y="11607"/>
                </a:lnTo>
                <a:close/>
                <a:moveTo>
                  <a:pt x="18056" y="12799"/>
                </a:moveTo>
                <a:lnTo>
                  <a:pt x="17861" y="13261"/>
                </a:lnTo>
                <a:lnTo>
                  <a:pt x="17666" y="13286"/>
                </a:lnTo>
                <a:lnTo>
                  <a:pt x="17739" y="13067"/>
                </a:lnTo>
                <a:lnTo>
                  <a:pt x="17812" y="12823"/>
                </a:lnTo>
                <a:lnTo>
                  <a:pt x="18056" y="12799"/>
                </a:lnTo>
                <a:close/>
                <a:moveTo>
                  <a:pt x="17423" y="12921"/>
                </a:moveTo>
                <a:lnTo>
                  <a:pt x="17350" y="13115"/>
                </a:lnTo>
                <a:lnTo>
                  <a:pt x="17301" y="13213"/>
                </a:lnTo>
                <a:lnTo>
                  <a:pt x="17228" y="13310"/>
                </a:lnTo>
                <a:lnTo>
                  <a:pt x="17204" y="13334"/>
                </a:lnTo>
                <a:lnTo>
                  <a:pt x="17204" y="13310"/>
                </a:lnTo>
                <a:lnTo>
                  <a:pt x="17131" y="13237"/>
                </a:lnTo>
                <a:lnTo>
                  <a:pt x="17107" y="13164"/>
                </a:lnTo>
                <a:lnTo>
                  <a:pt x="17107" y="13091"/>
                </a:lnTo>
                <a:lnTo>
                  <a:pt x="17107" y="13018"/>
                </a:lnTo>
                <a:lnTo>
                  <a:pt x="17423" y="12921"/>
                </a:lnTo>
                <a:close/>
                <a:moveTo>
                  <a:pt x="16790" y="13140"/>
                </a:moveTo>
                <a:lnTo>
                  <a:pt x="16815" y="13237"/>
                </a:lnTo>
                <a:lnTo>
                  <a:pt x="16839" y="13359"/>
                </a:lnTo>
                <a:lnTo>
                  <a:pt x="16888" y="13456"/>
                </a:lnTo>
                <a:lnTo>
                  <a:pt x="16961" y="13553"/>
                </a:lnTo>
                <a:lnTo>
                  <a:pt x="16498" y="13772"/>
                </a:lnTo>
                <a:lnTo>
                  <a:pt x="16206" y="13918"/>
                </a:lnTo>
                <a:lnTo>
                  <a:pt x="15890" y="14040"/>
                </a:lnTo>
                <a:lnTo>
                  <a:pt x="15257" y="14210"/>
                </a:lnTo>
                <a:lnTo>
                  <a:pt x="15257" y="14210"/>
                </a:lnTo>
                <a:lnTo>
                  <a:pt x="15428" y="13967"/>
                </a:lnTo>
                <a:lnTo>
                  <a:pt x="15598" y="13748"/>
                </a:lnTo>
                <a:lnTo>
                  <a:pt x="15841" y="13553"/>
                </a:lnTo>
                <a:lnTo>
                  <a:pt x="16377" y="13286"/>
                </a:lnTo>
                <a:lnTo>
                  <a:pt x="16790" y="13140"/>
                </a:lnTo>
                <a:close/>
                <a:moveTo>
                  <a:pt x="18153" y="6740"/>
                </a:moveTo>
                <a:lnTo>
                  <a:pt x="18250" y="6983"/>
                </a:lnTo>
                <a:lnTo>
                  <a:pt x="18056" y="7008"/>
                </a:lnTo>
                <a:lnTo>
                  <a:pt x="17885" y="7056"/>
                </a:lnTo>
                <a:lnTo>
                  <a:pt x="17520" y="7227"/>
                </a:lnTo>
                <a:lnTo>
                  <a:pt x="17155" y="7397"/>
                </a:lnTo>
                <a:lnTo>
                  <a:pt x="16839" y="7543"/>
                </a:lnTo>
                <a:lnTo>
                  <a:pt x="16328" y="7713"/>
                </a:lnTo>
                <a:lnTo>
                  <a:pt x="16085" y="7811"/>
                </a:lnTo>
                <a:lnTo>
                  <a:pt x="15817" y="7908"/>
                </a:lnTo>
                <a:lnTo>
                  <a:pt x="15695" y="7859"/>
                </a:lnTo>
                <a:lnTo>
                  <a:pt x="15549" y="7835"/>
                </a:lnTo>
                <a:lnTo>
                  <a:pt x="15403" y="7859"/>
                </a:lnTo>
                <a:lnTo>
                  <a:pt x="15355" y="7908"/>
                </a:lnTo>
                <a:lnTo>
                  <a:pt x="15282" y="7932"/>
                </a:lnTo>
                <a:lnTo>
                  <a:pt x="15233" y="8030"/>
                </a:lnTo>
                <a:lnTo>
                  <a:pt x="15184" y="8151"/>
                </a:lnTo>
                <a:lnTo>
                  <a:pt x="15184" y="8273"/>
                </a:lnTo>
                <a:lnTo>
                  <a:pt x="15184" y="8395"/>
                </a:lnTo>
                <a:lnTo>
                  <a:pt x="15257" y="8638"/>
                </a:lnTo>
                <a:lnTo>
                  <a:pt x="15330" y="8857"/>
                </a:lnTo>
                <a:lnTo>
                  <a:pt x="15379" y="8930"/>
                </a:lnTo>
                <a:lnTo>
                  <a:pt x="15160" y="9003"/>
                </a:lnTo>
                <a:lnTo>
                  <a:pt x="14941" y="9100"/>
                </a:lnTo>
                <a:lnTo>
                  <a:pt x="14917" y="9125"/>
                </a:lnTo>
                <a:lnTo>
                  <a:pt x="14917" y="9149"/>
                </a:lnTo>
                <a:lnTo>
                  <a:pt x="14917" y="9173"/>
                </a:lnTo>
                <a:lnTo>
                  <a:pt x="14941" y="9198"/>
                </a:lnTo>
                <a:lnTo>
                  <a:pt x="15257" y="9222"/>
                </a:lnTo>
                <a:lnTo>
                  <a:pt x="15549" y="9222"/>
                </a:lnTo>
                <a:lnTo>
                  <a:pt x="15671" y="9368"/>
                </a:lnTo>
                <a:lnTo>
                  <a:pt x="15817" y="9514"/>
                </a:lnTo>
                <a:lnTo>
                  <a:pt x="15963" y="9660"/>
                </a:lnTo>
                <a:lnTo>
                  <a:pt x="16133" y="9782"/>
                </a:lnTo>
                <a:lnTo>
                  <a:pt x="15379" y="10074"/>
                </a:lnTo>
                <a:lnTo>
                  <a:pt x="15038" y="10244"/>
                </a:lnTo>
                <a:lnTo>
                  <a:pt x="14673" y="10439"/>
                </a:lnTo>
                <a:lnTo>
                  <a:pt x="14649" y="10487"/>
                </a:lnTo>
                <a:lnTo>
                  <a:pt x="14649" y="10536"/>
                </a:lnTo>
                <a:lnTo>
                  <a:pt x="14673" y="10585"/>
                </a:lnTo>
                <a:lnTo>
                  <a:pt x="14722" y="10585"/>
                </a:lnTo>
                <a:lnTo>
                  <a:pt x="14965" y="10560"/>
                </a:lnTo>
                <a:lnTo>
                  <a:pt x="15184" y="10536"/>
                </a:lnTo>
                <a:lnTo>
                  <a:pt x="15647" y="10390"/>
                </a:lnTo>
                <a:lnTo>
                  <a:pt x="16109" y="10244"/>
                </a:lnTo>
                <a:lnTo>
                  <a:pt x="16547" y="10074"/>
                </a:lnTo>
                <a:lnTo>
                  <a:pt x="16571" y="10049"/>
                </a:lnTo>
                <a:lnTo>
                  <a:pt x="16693" y="10171"/>
                </a:lnTo>
                <a:lnTo>
                  <a:pt x="16717" y="10220"/>
                </a:lnTo>
                <a:lnTo>
                  <a:pt x="16742" y="10293"/>
                </a:lnTo>
                <a:lnTo>
                  <a:pt x="16742" y="10366"/>
                </a:lnTo>
                <a:lnTo>
                  <a:pt x="16742" y="10439"/>
                </a:lnTo>
                <a:lnTo>
                  <a:pt x="16669" y="10585"/>
                </a:lnTo>
                <a:lnTo>
                  <a:pt x="16158" y="10706"/>
                </a:lnTo>
                <a:lnTo>
                  <a:pt x="15598" y="10804"/>
                </a:lnTo>
                <a:lnTo>
                  <a:pt x="15355" y="10877"/>
                </a:lnTo>
                <a:lnTo>
                  <a:pt x="15087" y="10974"/>
                </a:lnTo>
                <a:lnTo>
                  <a:pt x="14844" y="11096"/>
                </a:lnTo>
                <a:lnTo>
                  <a:pt x="14625" y="11217"/>
                </a:lnTo>
                <a:lnTo>
                  <a:pt x="14600" y="11266"/>
                </a:lnTo>
                <a:lnTo>
                  <a:pt x="14600" y="11315"/>
                </a:lnTo>
                <a:lnTo>
                  <a:pt x="14625" y="11363"/>
                </a:lnTo>
                <a:lnTo>
                  <a:pt x="14673" y="11363"/>
                </a:lnTo>
                <a:lnTo>
                  <a:pt x="15087" y="11339"/>
                </a:lnTo>
                <a:lnTo>
                  <a:pt x="15476" y="11266"/>
                </a:lnTo>
                <a:lnTo>
                  <a:pt x="16279" y="11096"/>
                </a:lnTo>
                <a:lnTo>
                  <a:pt x="16231" y="11193"/>
                </a:lnTo>
                <a:lnTo>
                  <a:pt x="16133" y="11388"/>
                </a:lnTo>
                <a:lnTo>
                  <a:pt x="16060" y="11558"/>
                </a:lnTo>
                <a:lnTo>
                  <a:pt x="16036" y="11728"/>
                </a:lnTo>
                <a:lnTo>
                  <a:pt x="16012" y="11923"/>
                </a:lnTo>
                <a:lnTo>
                  <a:pt x="15379" y="12069"/>
                </a:lnTo>
                <a:lnTo>
                  <a:pt x="15087" y="12142"/>
                </a:lnTo>
                <a:lnTo>
                  <a:pt x="14795" y="12264"/>
                </a:lnTo>
                <a:lnTo>
                  <a:pt x="14771" y="12288"/>
                </a:lnTo>
                <a:lnTo>
                  <a:pt x="14771" y="12312"/>
                </a:lnTo>
                <a:lnTo>
                  <a:pt x="14771" y="12337"/>
                </a:lnTo>
                <a:lnTo>
                  <a:pt x="14795" y="12361"/>
                </a:lnTo>
                <a:lnTo>
                  <a:pt x="14941" y="12410"/>
                </a:lnTo>
                <a:lnTo>
                  <a:pt x="15087" y="12434"/>
                </a:lnTo>
                <a:lnTo>
                  <a:pt x="15403" y="12434"/>
                </a:lnTo>
                <a:lnTo>
                  <a:pt x="15720" y="12410"/>
                </a:lnTo>
                <a:lnTo>
                  <a:pt x="16036" y="12337"/>
                </a:lnTo>
                <a:lnTo>
                  <a:pt x="16036" y="12556"/>
                </a:lnTo>
                <a:lnTo>
                  <a:pt x="16036" y="12702"/>
                </a:lnTo>
                <a:lnTo>
                  <a:pt x="16012" y="12823"/>
                </a:lnTo>
                <a:lnTo>
                  <a:pt x="15987" y="12945"/>
                </a:lnTo>
                <a:lnTo>
                  <a:pt x="15914" y="13018"/>
                </a:lnTo>
                <a:lnTo>
                  <a:pt x="15647" y="13164"/>
                </a:lnTo>
                <a:lnTo>
                  <a:pt x="15355" y="13261"/>
                </a:lnTo>
                <a:lnTo>
                  <a:pt x="15063" y="13383"/>
                </a:lnTo>
                <a:lnTo>
                  <a:pt x="14771" y="13505"/>
                </a:lnTo>
                <a:lnTo>
                  <a:pt x="14479" y="13651"/>
                </a:lnTo>
                <a:lnTo>
                  <a:pt x="14454" y="13699"/>
                </a:lnTo>
                <a:lnTo>
                  <a:pt x="14454" y="13723"/>
                </a:lnTo>
                <a:lnTo>
                  <a:pt x="14454" y="13772"/>
                </a:lnTo>
                <a:lnTo>
                  <a:pt x="14503" y="13796"/>
                </a:lnTo>
                <a:lnTo>
                  <a:pt x="14649" y="13821"/>
                </a:lnTo>
                <a:lnTo>
                  <a:pt x="14795" y="13845"/>
                </a:lnTo>
                <a:lnTo>
                  <a:pt x="14941" y="13821"/>
                </a:lnTo>
                <a:lnTo>
                  <a:pt x="15087" y="13821"/>
                </a:lnTo>
                <a:lnTo>
                  <a:pt x="14917" y="14040"/>
                </a:lnTo>
                <a:lnTo>
                  <a:pt x="14649" y="14332"/>
                </a:lnTo>
                <a:lnTo>
                  <a:pt x="14552" y="14405"/>
                </a:lnTo>
                <a:lnTo>
                  <a:pt x="14454" y="14429"/>
                </a:lnTo>
                <a:lnTo>
                  <a:pt x="14357" y="14429"/>
                </a:lnTo>
                <a:lnTo>
                  <a:pt x="14260" y="14380"/>
                </a:lnTo>
                <a:lnTo>
                  <a:pt x="14187" y="14332"/>
                </a:lnTo>
                <a:lnTo>
                  <a:pt x="14114" y="14259"/>
                </a:lnTo>
                <a:lnTo>
                  <a:pt x="13968" y="14088"/>
                </a:lnTo>
                <a:lnTo>
                  <a:pt x="13870" y="13967"/>
                </a:lnTo>
                <a:lnTo>
                  <a:pt x="13822" y="13821"/>
                </a:lnTo>
                <a:lnTo>
                  <a:pt x="13700" y="13553"/>
                </a:lnTo>
                <a:lnTo>
                  <a:pt x="13651" y="13261"/>
                </a:lnTo>
                <a:lnTo>
                  <a:pt x="13627" y="12969"/>
                </a:lnTo>
                <a:lnTo>
                  <a:pt x="13627" y="12653"/>
                </a:lnTo>
                <a:lnTo>
                  <a:pt x="13603" y="12361"/>
                </a:lnTo>
                <a:lnTo>
                  <a:pt x="13578" y="12215"/>
                </a:lnTo>
                <a:lnTo>
                  <a:pt x="13554" y="12069"/>
                </a:lnTo>
                <a:lnTo>
                  <a:pt x="13481" y="11947"/>
                </a:lnTo>
                <a:lnTo>
                  <a:pt x="13384" y="11801"/>
                </a:lnTo>
                <a:lnTo>
                  <a:pt x="13262" y="11631"/>
                </a:lnTo>
                <a:lnTo>
                  <a:pt x="13165" y="11461"/>
                </a:lnTo>
                <a:lnTo>
                  <a:pt x="13067" y="11266"/>
                </a:lnTo>
                <a:lnTo>
                  <a:pt x="13019" y="11047"/>
                </a:lnTo>
                <a:lnTo>
                  <a:pt x="12970" y="10901"/>
                </a:lnTo>
                <a:lnTo>
                  <a:pt x="12921" y="10755"/>
                </a:lnTo>
                <a:lnTo>
                  <a:pt x="12824" y="10633"/>
                </a:lnTo>
                <a:lnTo>
                  <a:pt x="12727" y="10512"/>
                </a:lnTo>
                <a:lnTo>
                  <a:pt x="12629" y="10439"/>
                </a:lnTo>
                <a:lnTo>
                  <a:pt x="12508" y="10390"/>
                </a:lnTo>
                <a:lnTo>
                  <a:pt x="12410" y="10341"/>
                </a:lnTo>
                <a:lnTo>
                  <a:pt x="12289" y="10317"/>
                </a:lnTo>
                <a:lnTo>
                  <a:pt x="11778" y="10317"/>
                </a:lnTo>
                <a:lnTo>
                  <a:pt x="11534" y="10293"/>
                </a:lnTo>
                <a:lnTo>
                  <a:pt x="11437" y="10268"/>
                </a:lnTo>
                <a:lnTo>
                  <a:pt x="11364" y="10220"/>
                </a:lnTo>
                <a:lnTo>
                  <a:pt x="11267" y="10171"/>
                </a:lnTo>
                <a:lnTo>
                  <a:pt x="11218" y="10122"/>
                </a:lnTo>
                <a:lnTo>
                  <a:pt x="11121" y="9976"/>
                </a:lnTo>
                <a:lnTo>
                  <a:pt x="11048" y="9806"/>
                </a:lnTo>
                <a:lnTo>
                  <a:pt x="11023" y="9611"/>
                </a:lnTo>
                <a:lnTo>
                  <a:pt x="11023" y="9417"/>
                </a:lnTo>
                <a:lnTo>
                  <a:pt x="11023" y="9198"/>
                </a:lnTo>
                <a:lnTo>
                  <a:pt x="11072" y="8906"/>
                </a:lnTo>
                <a:lnTo>
                  <a:pt x="11096" y="8589"/>
                </a:lnTo>
                <a:lnTo>
                  <a:pt x="11169" y="8297"/>
                </a:lnTo>
                <a:lnTo>
                  <a:pt x="11291" y="8030"/>
                </a:lnTo>
                <a:lnTo>
                  <a:pt x="11413" y="7859"/>
                </a:lnTo>
                <a:lnTo>
                  <a:pt x="11583" y="7713"/>
                </a:lnTo>
                <a:lnTo>
                  <a:pt x="11753" y="7616"/>
                </a:lnTo>
                <a:lnTo>
                  <a:pt x="11948" y="7567"/>
                </a:lnTo>
                <a:lnTo>
                  <a:pt x="12167" y="7519"/>
                </a:lnTo>
                <a:lnTo>
                  <a:pt x="12605" y="7519"/>
                </a:lnTo>
                <a:lnTo>
                  <a:pt x="12800" y="7543"/>
                </a:lnTo>
                <a:lnTo>
                  <a:pt x="13092" y="7592"/>
                </a:lnTo>
                <a:lnTo>
                  <a:pt x="13384" y="7689"/>
                </a:lnTo>
                <a:lnTo>
                  <a:pt x="13992" y="7859"/>
                </a:lnTo>
                <a:lnTo>
                  <a:pt x="14284" y="7932"/>
                </a:lnTo>
                <a:lnTo>
                  <a:pt x="14576" y="7957"/>
                </a:lnTo>
                <a:lnTo>
                  <a:pt x="15038" y="7957"/>
                </a:lnTo>
                <a:lnTo>
                  <a:pt x="15184" y="7908"/>
                </a:lnTo>
                <a:lnTo>
                  <a:pt x="15355" y="7835"/>
                </a:lnTo>
                <a:lnTo>
                  <a:pt x="15476" y="7762"/>
                </a:lnTo>
                <a:lnTo>
                  <a:pt x="15549" y="7665"/>
                </a:lnTo>
                <a:lnTo>
                  <a:pt x="15574" y="7543"/>
                </a:lnTo>
                <a:lnTo>
                  <a:pt x="15866" y="7519"/>
                </a:lnTo>
                <a:lnTo>
                  <a:pt x="16158" y="7446"/>
                </a:lnTo>
                <a:lnTo>
                  <a:pt x="16474" y="7348"/>
                </a:lnTo>
                <a:lnTo>
                  <a:pt x="16766" y="7227"/>
                </a:lnTo>
                <a:lnTo>
                  <a:pt x="17764" y="6837"/>
                </a:lnTo>
                <a:lnTo>
                  <a:pt x="18153" y="6740"/>
                </a:lnTo>
                <a:close/>
                <a:moveTo>
                  <a:pt x="6206" y="2725"/>
                </a:moveTo>
                <a:lnTo>
                  <a:pt x="6230" y="2774"/>
                </a:lnTo>
                <a:lnTo>
                  <a:pt x="6230" y="2847"/>
                </a:lnTo>
                <a:lnTo>
                  <a:pt x="6230" y="2944"/>
                </a:lnTo>
                <a:lnTo>
                  <a:pt x="6108" y="3236"/>
                </a:lnTo>
                <a:lnTo>
                  <a:pt x="6060" y="3382"/>
                </a:lnTo>
                <a:lnTo>
                  <a:pt x="6035" y="3528"/>
                </a:lnTo>
                <a:lnTo>
                  <a:pt x="6035" y="3601"/>
                </a:lnTo>
                <a:lnTo>
                  <a:pt x="6035" y="3699"/>
                </a:lnTo>
                <a:lnTo>
                  <a:pt x="6108" y="3845"/>
                </a:lnTo>
                <a:lnTo>
                  <a:pt x="6181" y="4015"/>
                </a:lnTo>
                <a:lnTo>
                  <a:pt x="6254" y="4161"/>
                </a:lnTo>
                <a:lnTo>
                  <a:pt x="6254" y="4210"/>
                </a:lnTo>
                <a:lnTo>
                  <a:pt x="6254" y="4234"/>
                </a:lnTo>
                <a:lnTo>
                  <a:pt x="6230" y="4234"/>
                </a:lnTo>
                <a:lnTo>
                  <a:pt x="6181" y="4258"/>
                </a:lnTo>
                <a:lnTo>
                  <a:pt x="6084" y="4234"/>
                </a:lnTo>
                <a:lnTo>
                  <a:pt x="5962" y="4185"/>
                </a:lnTo>
                <a:lnTo>
                  <a:pt x="5695" y="4064"/>
                </a:lnTo>
                <a:lnTo>
                  <a:pt x="5549" y="3966"/>
                </a:lnTo>
                <a:lnTo>
                  <a:pt x="5330" y="3820"/>
                </a:lnTo>
                <a:lnTo>
                  <a:pt x="5208" y="3772"/>
                </a:lnTo>
                <a:lnTo>
                  <a:pt x="5086" y="3747"/>
                </a:lnTo>
                <a:lnTo>
                  <a:pt x="4989" y="3747"/>
                </a:lnTo>
                <a:lnTo>
                  <a:pt x="4892" y="3772"/>
                </a:lnTo>
                <a:lnTo>
                  <a:pt x="4721" y="3845"/>
                </a:lnTo>
                <a:lnTo>
                  <a:pt x="4332" y="4039"/>
                </a:lnTo>
                <a:lnTo>
                  <a:pt x="3967" y="4210"/>
                </a:lnTo>
                <a:lnTo>
                  <a:pt x="3821" y="4258"/>
                </a:lnTo>
                <a:lnTo>
                  <a:pt x="3724" y="4331"/>
                </a:lnTo>
                <a:lnTo>
                  <a:pt x="3651" y="4429"/>
                </a:lnTo>
                <a:lnTo>
                  <a:pt x="3602" y="4526"/>
                </a:lnTo>
                <a:lnTo>
                  <a:pt x="3578" y="4623"/>
                </a:lnTo>
                <a:lnTo>
                  <a:pt x="3578" y="4721"/>
                </a:lnTo>
                <a:lnTo>
                  <a:pt x="3578" y="4818"/>
                </a:lnTo>
                <a:lnTo>
                  <a:pt x="3602" y="4915"/>
                </a:lnTo>
                <a:lnTo>
                  <a:pt x="3651" y="5013"/>
                </a:lnTo>
                <a:lnTo>
                  <a:pt x="3724" y="5086"/>
                </a:lnTo>
                <a:lnTo>
                  <a:pt x="3797" y="5159"/>
                </a:lnTo>
                <a:lnTo>
                  <a:pt x="3894" y="5232"/>
                </a:lnTo>
                <a:lnTo>
                  <a:pt x="3991" y="5256"/>
                </a:lnTo>
                <a:lnTo>
                  <a:pt x="4113" y="5280"/>
                </a:lnTo>
                <a:lnTo>
                  <a:pt x="4235" y="5280"/>
                </a:lnTo>
                <a:lnTo>
                  <a:pt x="4356" y="5256"/>
                </a:lnTo>
                <a:lnTo>
                  <a:pt x="4551" y="5183"/>
                </a:lnTo>
                <a:lnTo>
                  <a:pt x="4721" y="5086"/>
                </a:lnTo>
                <a:lnTo>
                  <a:pt x="5062" y="4891"/>
                </a:lnTo>
                <a:lnTo>
                  <a:pt x="5232" y="4842"/>
                </a:lnTo>
                <a:lnTo>
                  <a:pt x="5403" y="4818"/>
                </a:lnTo>
                <a:lnTo>
                  <a:pt x="5476" y="4842"/>
                </a:lnTo>
                <a:lnTo>
                  <a:pt x="5573" y="4867"/>
                </a:lnTo>
                <a:lnTo>
                  <a:pt x="5646" y="4915"/>
                </a:lnTo>
                <a:lnTo>
                  <a:pt x="5743" y="4988"/>
                </a:lnTo>
                <a:lnTo>
                  <a:pt x="5865" y="5134"/>
                </a:lnTo>
                <a:lnTo>
                  <a:pt x="5914" y="5256"/>
                </a:lnTo>
                <a:lnTo>
                  <a:pt x="5938" y="5353"/>
                </a:lnTo>
                <a:lnTo>
                  <a:pt x="5889" y="5451"/>
                </a:lnTo>
                <a:lnTo>
                  <a:pt x="5841" y="5524"/>
                </a:lnTo>
                <a:lnTo>
                  <a:pt x="5743" y="5597"/>
                </a:lnTo>
                <a:lnTo>
                  <a:pt x="5500" y="5718"/>
                </a:lnTo>
                <a:lnTo>
                  <a:pt x="5111" y="5888"/>
                </a:lnTo>
                <a:lnTo>
                  <a:pt x="4940" y="5986"/>
                </a:lnTo>
                <a:lnTo>
                  <a:pt x="4746" y="6107"/>
                </a:lnTo>
                <a:lnTo>
                  <a:pt x="4454" y="6351"/>
                </a:lnTo>
                <a:lnTo>
                  <a:pt x="4210" y="6618"/>
                </a:lnTo>
                <a:lnTo>
                  <a:pt x="3699" y="7178"/>
                </a:lnTo>
                <a:lnTo>
                  <a:pt x="3553" y="7324"/>
                </a:lnTo>
                <a:lnTo>
                  <a:pt x="3407" y="7421"/>
                </a:lnTo>
                <a:lnTo>
                  <a:pt x="3261" y="7519"/>
                </a:lnTo>
                <a:lnTo>
                  <a:pt x="3091" y="7592"/>
                </a:lnTo>
                <a:lnTo>
                  <a:pt x="2751" y="7738"/>
                </a:lnTo>
                <a:lnTo>
                  <a:pt x="2410" y="7859"/>
                </a:lnTo>
                <a:lnTo>
                  <a:pt x="2215" y="7957"/>
                </a:lnTo>
                <a:lnTo>
                  <a:pt x="1996" y="8054"/>
                </a:lnTo>
                <a:lnTo>
                  <a:pt x="1777" y="8200"/>
                </a:lnTo>
                <a:lnTo>
                  <a:pt x="1583" y="8370"/>
                </a:lnTo>
                <a:lnTo>
                  <a:pt x="1510" y="8468"/>
                </a:lnTo>
                <a:lnTo>
                  <a:pt x="1437" y="8565"/>
                </a:lnTo>
                <a:lnTo>
                  <a:pt x="1388" y="8687"/>
                </a:lnTo>
                <a:lnTo>
                  <a:pt x="1364" y="8784"/>
                </a:lnTo>
                <a:lnTo>
                  <a:pt x="1364" y="8881"/>
                </a:lnTo>
                <a:lnTo>
                  <a:pt x="1388" y="9003"/>
                </a:lnTo>
                <a:lnTo>
                  <a:pt x="1437" y="9100"/>
                </a:lnTo>
                <a:lnTo>
                  <a:pt x="1534" y="9222"/>
                </a:lnTo>
                <a:lnTo>
                  <a:pt x="1631" y="9295"/>
                </a:lnTo>
                <a:lnTo>
                  <a:pt x="1729" y="9319"/>
                </a:lnTo>
                <a:lnTo>
                  <a:pt x="1972" y="9392"/>
                </a:lnTo>
                <a:lnTo>
                  <a:pt x="2191" y="9441"/>
                </a:lnTo>
                <a:lnTo>
                  <a:pt x="2361" y="9538"/>
                </a:lnTo>
                <a:lnTo>
                  <a:pt x="2532" y="9660"/>
                </a:lnTo>
                <a:lnTo>
                  <a:pt x="2702" y="9830"/>
                </a:lnTo>
                <a:lnTo>
                  <a:pt x="2872" y="9976"/>
                </a:lnTo>
                <a:lnTo>
                  <a:pt x="3067" y="10074"/>
                </a:lnTo>
                <a:lnTo>
                  <a:pt x="3261" y="10147"/>
                </a:lnTo>
                <a:lnTo>
                  <a:pt x="3456" y="10195"/>
                </a:lnTo>
                <a:lnTo>
                  <a:pt x="3894" y="10293"/>
                </a:lnTo>
                <a:lnTo>
                  <a:pt x="4089" y="10317"/>
                </a:lnTo>
                <a:lnTo>
                  <a:pt x="4308" y="10390"/>
                </a:lnTo>
                <a:lnTo>
                  <a:pt x="4770" y="10536"/>
                </a:lnTo>
                <a:lnTo>
                  <a:pt x="5232" y="10755"/>
                </a:lnTo>
                <a:lnTo>
                  <a:pt x="6108" y="11217"/>
                </a:lnTo>
                <a:lnTo>
                  <a:pt x="6327" y="11339"/>
                </a:lnTo>
                <a:lnTo>
                  <a:pt x="6546" y="11485"/>
                </a:lnTo>
                <a:lnTo>
                  <a:pt x="6717" y="11680"/>
                </a:lnTo>
                <a:lnTo>
                  <a:pt x="6790" y="11777"/>
                </a:lnTo>
                <a:lnTo>
                  <a:pt x="6838" y="11899"/>
                </a:lnTo>
                <a:lnTo>
                  <a:pt x="6887" y="12045"/>
                </a:lnTo>
                <a:lnTo>
                  <a:pt x="6887" y="12191"/>
                </a:lnTo>
                <a:lnTo>
                  <a:pt x="6863" y="12337"/>
                </a:lnTo>
                <a:lnTo>
                  <a:pt x="6838" y="12483"/>
                </a:lnTo>
                <a:lnTo>
                  <a:pt x="6741" y="12750"/>
                </a:lnTo>
                <a:lnTo>
                  <a:pt x="6595" y="13018"/>
                </a:lnTo>
                <a:lnTo>
                  <a:pt x="6473" y="13237"/>
                </a:lnTo>
                <a:lnTo>
                  <a:pt x="6327" y="13456"/>
                </a:lnTo>
                <a:lnTo>
                  <a:pt x="6011" y="13869"/>
                </a:lnTo>
                <a:lnTo>
                  <a:pt x="5695" y="14283"/>
                </a:lnTo>
                <a:lnTo>
                  <a:pt x="5403" y="14697"/>
                </a:lnTo>
                <a:lnTo>
                  <a:pt x="5281" y="14891"/>
                </a:lnTo>
                <a:lnTo>
                  <a:pt x="5184" y="15110"/>
                </a:lnTo>
                <a:lnTo>
                  <a:pt x="5111" y="15329"/>
                </a:lnTo>
                <a:lnTo>
                  <a:pt x="5062" y="15548"/>
                </a:lnTo>
                <a:lnTo>
                  <a:pt x="5062" y="15840"/>
                </a:lnTo>
                <a:lnTo>
                  <a:pt x="5038" y="16011"/>
                </a:lnTo>
                <a:lnTo>
                  <a:pt x="5013" y="16157"/>
                </a:lnTo>
                <a:lnTo>
                  <a:pt x="4916" y="15889"/>
                </a:lnTo>
                <a:lnTo>
                  <a:pt x="4819" y="15621"/>
                </a:lnTo>
                <a:lnTo>
                  <a:pt x="4673" y="15062"/>
                </a:lnTo>
                <a:lnTo>
                  <a:pt x="4551" y="14478"/>
                </a:lnTo>
                <a:lnTo>
                  <a:pt x="4405" y="13918"/>
                </a:lnTo>
                <a:lnTo>
                  <a:pt x="4283" y="13578"/>
                </a:lnTo>
                <a:lnTo>
                  <a:pt x="4162" y="13237"/>
                </a:lnTo>
                <a:lnTo>
                  <a:pt x="3894" y="12580"/>
                </a:lnTo>
                <a:lnTo>
                  <a:pt x="3626" y="11923"/>
                </a:lnTo>
                <a:lnTo>
                  <a:pt x="3359" y="11242"/>
                </a:lnTo>
                <a:lnTo>
                  <a:pt x="3261" y="11023"/>
                </a:lnTo>
                <a:lnTo>
                  <a:pt x="3164" y="10804"/>
                </a:lnTo>
                <a:lnTo>
                  <a:pt x="3067" y="10609"/>
                </a:lnTo>
                <a:lnTo>
                  <a:pt x="2945" y="10414"/>
                </a:lnTo>
                <a:lnTo>
                  <a:pt x="2799" y="10244"/>
                </a:lnTo>
                <a:lnTo>
                  <a:pt x="2629" y="10074"/>
                </a:lnTo>
                <a:lnTo>
                  <a:pt x="2459" y="9903"/>
                </a:lnTo>
                <a:lnTo>
                  <a:pt x="2264" y="9757"/>
                </a:lnTo>
                <a:lnTo>
                  <a:pt x="2045" y="9611"/>
                </a:lnTo>
                <a:lnTo>
                  <a:pt x="1802" y="9465"/>
                </a:lnTo>
                <a:lnTo>
                  <a:pt x="1339" y="9222"/>
                </a:lnTo>
                <a:lnTo>
                  <a:pt x="1218" y="9125"/>
                </a:lnTo>
                <a:lnTo>
                  <a:pt x="1120" y="9052"/>
                </a:lnTo>
                <a:lnTo>
                  <a:pt x="974" y="8857"/>
                </a:lnTo>
                <a:lnTo>
                  <a:pt x="853" y="8662"/>
                </a:lnTo>
                <a:lnTo>
                  <a:pt x="731" y="8419"/>
                </a:lnTo>
                <a:lnTo>
                  <a:pt x="682" y="8346"/>
                </a:lnTo>
                <a:lnTo>
                  <a:pt x="804" y="7786"/>
                </a:lnTo>
                <a:lnTo>
                  <a:pt x="926" y="7227"/>
                </a:lnTo>
                <a:lnTo>
                  <a:pt x="1096" y="6691"/>
                </a:lnTo>
                <a:lnTo>
                  <a:pt x="1315" y="6156"/>
                </a:lnTo>
                <a:lnTo>
                  <a:pt x="1534" y="5621"/>
                </a:lnTo>
                <a:lnTo>
                  <a:pt x="1802" y="5134"/>
                </a:lnTo>
                <a:lnTo>
                  <a:pt x="2069" y="4648"/>
                </a:lnTo>
                <a:lnTo>
                  <a:pt x="2386" y="4185"/>
                </a:lnTo>
                <a:lnTo>
                  <a:pt x="2653" y="3820"/>
                </a:lnTo>
                <a:lnTo>
                  <a:pt x="2945" y="3480"/>
                </a:lnTo>
                <a:lnTo>
                  <a:pt x="3237" y="3626"/>
                </a:lnTo>
                <a:lnTo>
                  <a:pt x="3578" y="3723"/>
                </a:lnTo>
                <a:lnTo>
                  <a:pt x="3894" y="3772"/>
                </a:lnTo>
                <a:lnTo>
                  <a:pt x="4064" y="3772"/>
                </a:lnTo>
                <a:lnTo>
                  <a:pt x="4235" y="3747"/>
                </a:lnTo>
                <a:lnTo>
                  <a:pt x="4381" y="3723"/>
                </a:lnTo>
                <a:lnTo>
                  <a:pt x="4502" y="3674"/>
                </a:lnTo>
                <a:lnTo>
                  <a:pt x="4746" y="3553"/>
                </a:lnTo>
                <a:lnTo>
                  <a:pt x="4989" y="3382"/>
                </a:lnTo>
                <a:lnTo>
                  <a:pt x="5208" y="3212"/>
                </a:lnTo>
                <a:lnTo>
                  <a:pt x="5451" y="3042"/>
                </a:lnTo>
                <a:lnTo>
                  <a:pt x="5646" y="2920"/>
                </a:lnTo>
                <a:lnTo>
                  <a:pt x="5841" y="2823"/>
                </a:lnTo>
                <a:lnTo>
                  <a:pt x="6011" y="2750"/>
                </a:lnTo>
                <a:lnTo>
                  <a:pt x="6084" y="2725"/>
                </a:lnTo>
                <a:close/>
                <a:moveTo>
                  <a:pt x="12240" y="18079"/>
                </a:moveTo>
                <a:lnTo>
                  <a:pt x="12386" y="18128"/>
                </a:lnTo>
                <a:lnTo>
                  <a:pt x="12556" y="18152"/>
                </a:lnTo>
                <a:lnTo>
                  <a:pt x="12289" y="18225"/>
                </a:lnTo>
                <a:lnTo>
                  <a:pt x="12289" y="18152"/>
                </a:lnTo>
                <a:lnTo>
                  <a:pt x="12264" y="18103"/>
                </a:lnTo>
                <a:lnTo>
                  <a:pt x="12240" y="18079"/>
                </a:lnTo>
                <a:close/>
                <a:moveTo>
                  <a:pt x="10245" y="754"/>
                </a:moveTo>
                <a:lnTo>
                  <a:pt x="10804" y="779"/>
                </a:lnTo>
                <a:lnTo>
                  <a:pt x="11315" y="827"/>
                </a:lnTo>
                <a:lnTo>
                  <a:pt x="11534" y="852"/>
                </a:lnTo>
                <a:lnTo>
                  <a:pt x="11753" y="900"/>
                </a:lnTo>
                <a:lnTo>
                  <a:pt x="12216" y="1046"/>
                </a:lnTo>
                <a:lnTo>
                  <a:pt x="12678" y="1241"/>
                </a:lnTo>
                <a:lnTo>
                  <a:pt x="13116" y="1436"/>
                </a:lnTo>
                <a:lnTo>
                  <a:pt x="13578" y="1655"/>
                </a:lnTo>
                <a:lnTo>
                  <a:pt x="13043" y="1874"/>
                </a:lnTo>
                <a:lnTo>
                  <a:pt x="12824" y="1971"/>
                </a:lnTo>
                <a:lnTo>
                  <a:pt x="12629" y="2068"/>
                </a:lnTo>
                <a:lnTo>
                  <a:pt x="12435" y="2190"/>
                </a:lnTo>
                <a:lnTo>
                  <a:pt x="12264" y="2360"/>
                </a:lnTo>
                <a:lnTo>
                  <a:pt x="12240" y="2385"/>
                </a:lnTo>
                <a:lnTo>
                  <a:pt x="12264" y="2409"/>
                </a:lnTo>
                <a:lnTo>
                  <a:pt x="12289" y="2433"/>
                </a:lnTo>
                <a:lnTo>
                  <a:pt x="12532" y="2385"/>
                </a:lnTo>
                <a:lnTo>
                  <a:pt x="12751" y="2312"/>
                </a:lnTo>
                <a:lnTo>
                  <a:pt x="13213" y="2166"/>
                </a:lnTo>
                <a:lnTo>
                  <a:pt x="13603" y="2044"/>
                </a:lnTo>
                <a:lnTo>
                  <a:pt x="13822" y="1995"/>
                </a:lnTo>
                <a:lnTo>
                  <a:pt x="13992" y="1898"/>
                </a:lnTo>
                <a:lnTo>
                  <a:pt x="14162" y="1995"/>
                </a:lnTo>
                <a:lnTo>
                  <a:pt x="14114" y="2020"/>
                </a:lnTo>
                <a:lnTo>
                  <a:pt x="13724" y="2190"/>
                </a:lnTo>
                <a:lnTo>
                  <a:pt x="13311" y="2385"/>
                </a:lnTo>
                <a:lnTo>
                  <a:pt x="13140" y="2482"/>
                </a:lnTo>
                <a:lnTo>
                  <a:pt x="12946" y="2604"/>
                </a:lnTo>
                <a:lnTo>
                  <a:pt x="12775" y="2750"/>
                </a:lnTo>
                <a:lnTo>
                  <a:pt x="12654" y="2896"/>
                </a:lnTo>
                <a:lnTo>
                  <a:pt x="12629" y="2944"/>
                </a:lnTo>
                <a:lnTo>
                  <a:pt x="12654" y="2969"/>
                </a:lnTo>
                <a:lnTo>
                  <a:pt x="12678" y="2969"/>
                </a:lnTo>
                <a:lnTo>
                  <a:pt x="12824" y="2944"/>
                </a:lnTo>
                <a:lnTo>
                  <a:pt x="12994" y="2920"/>
                </a:lnTo>
                <a:lnTo>
                  <a:pt x="13286" y="2823"/>
                </a:lnTo>
                <a:lnTo>
                  <a:pt x="13846" y="2555"/>
                </a:lnTo>
                <a:lnTo>
                  <a:pt x="14211" y="2385"/>
                </a:lnTo>
                <a:lnTo>
                  <a:pt x="14576" y="2263"/>
                </a:lnTo>
                <a:lnTo>
                  <a:pt x="14698" y="2336"/>
                </a:lnTo>
                <a:lnTo>
                  <a:pt x="15014" y="2555"/>
                </a:lnTo>
                <a:lnTo>
                  <a:pt x="14503" y="2798"/>
                </a:lnTo>
                <a:lnTo>
                  <a:pt x="13749" y="3090"/>
                </a:lnTo>
                <a:lnTo>
                  <a:pt x="13359" y="3261"/>
                </a:lnTo>
                <a:lnTo>
                  <a:pt x="12994" y="3455"/>
                </a:lnTo>
                <a:lnTo>
                  <a:pt x="12970" y="3480"/>
                </a:lnTo>
                <a:lnTo>
                  <a:pt x="12970" y="3504"/>
                </a:lnTo>
                <a:lnTo>
                  <a:pt x="12994" y="3528"/>
                </a:lnTo>
                <a:lnTo>
                  <a:pt x="13019" y="3553"/>
                </a:lnTo>
                <a:lnTo>
                  <a:pt x="13213" y="3553"/>
                </a:lnTo>
                <a:lnTo>
                  <a:pt x="13432" y="3528"/>
                </a:lnTo>
                <a:lnTo>
                  <a:pt x="13822" y="3431"/>
                </a:lnTo>
                <a:lnTo>
                  <a:pt x="14235" y="3309"/>
                </a:lnTo>
                <a:lnTo>
                  <a:pt x="14625" y="3163"/>
                </a:lnTo>
                <a:lnTo>
                  <a:pt x="15014" y="3042"/>
                </a:lnTo>
                <a:lnTo>
                  <a:pt x="15452" y="2896"/>
                </a:lnTo>
                <a:lnTo>
                  <a:pt x="15647" y="3066"/>
                </a:lnTo>
                <a:lnTo>
                  <a:pt x="15428" y="3139"/>
                </a:lnTo>
                <a:lnTo>
                  <a:pt x="15209" y="3236"/>
                </a:lnTo>
                <a:lnTo>
                  <a:pt x="14795" y="3431"/>
                </a:lnTo>
                <a:lnTo>
                  <a:pt x="14430" y="3601"/>
                </a:lnTo>
                <a:lnTo>
                  <a:pt x="14138" y="3626"/>
                </a:lnTo>
                <a:lnTo>
                  <a:pt x="13870" y="3650"/>
                </a:lnTo>
                <a:lnTo>
                  <a:pt x="13578" y="3699"/>
                </a:lnTo>
                <a:lnTo>
                  <a:pt x="13311" y="3796"/>
                </a:lnTo>
                <a:lnTo>
                  <a:pt x="13189" y="3869"/>
                </a:lnTo>
                <a:lnTo>
                  <a:pt x="13067" y="3942"/>
                </a:lnTo>
                <a:lnTo>
                  <a:pt x="12970" y="4039"/>
                </a:lnTo>
                <a:lnTo>
                  <a:pt x="12873" y="4137"/>
                </a:lnTo>
                <a:lnTo>
                  <a:pt x="12800" y="4258"/>
                </a:lnTo>
                <a:lnTo>
                  <a:pt x="12727" y="4380"/>
                </a:lnTo>
                <a:lnTo>
                  <a:pt x="12654" y="4648"/>
                </a:lnTo>
                <a:lnTo>
                  <a:pt x="12629" y="4745"/>
                </a:lnTo>
                <a:lnTo>
                  <a:pt x="12629" y="4842"/>
                </a:lnTo>
                <a:lnTo>
                  <a:pt x="12629" y="5013"/>
                </a:lnTo>
                <a:lnTo>
                  <a:pt x="12629" y="5110"/>
                </a:lnTo>
                <a:lnTo>
                  <a:pt x="12605" y="5183"/>
                </a:lnTo>
                <a:lnTo>
                  <a:pt x="12556" y="5280"/>
                </a:lnTo>
                <a:lnTo>
                  <a:pt x="12459" y="5353"/>
                </a:lnTo>
                <a:lnTo>
                  <a:pt x="12240" y="5548"/>
                </a:lnTo>
                <a:lnTo>
                  <a:pt x="12045" y="5767"/>
                </a:lnTo>
                <a:lnTo>
                  <a:pt x="11997" y="5840"/>
                </a:lnTo>
                <a:lnTo>
                  <a:pt x="11972" y="5937"/>
                </a:lnTo>
                <a:lnTo>
                  <a:pt x="11972" y="6010"/>
                </a:lnTo>
                <a:lnTo>
                  <a:pt x="11997" y="6107"/>
                </a:lnTo>
                <a:lnTo>
                  <a:pt x="12045" y="6156"/>
                </a:lnTo>
                <a:lnTo>
                  <a:pt x="12070" y="6156"/>
                </a:lnTo>
                <a:lnTo>
                  <a:pt x="11948" y="6205"/>
                </a:lnTo>
                <a:lnTo>
                  <a:pt x="11534" y="6375"/>
                </a:lnTo>
                <a:lnTo>
                  <a:pt x="11364" y="6497"/>
                </a:lnTo>
                <a:lnTo>
                  <a:pt x="11169" y="6618"/>
                </a:lnTo>
                <a:lnTo>
                  <a:pt x="11048" y="6740"/>
                </a:lnTo>
                <a:lnTo>
                  <a:pt x="10999" y="6862"/>
                </a:lnTo>
                <a:lnTo>
                  <a:pt x="10999" y="6983"/>
                </a:lnTo>
                <a:lnTo>
                  <a:pt x="11048" y="7081"/>
                </a:lnTo>
                <a:lnTo>
                  <a:pt x="11121" y="7178"/>
                </a:lnTo>
                <a:lnTo>
                  <a:pt x="11218" y="7275"/>
                </a:lnTo>
                <a:lnTo>
                  <a:pt x="11364" y="7324"/>
                </a:lnTo>
                <a:lnTo>
                  <a:pt x="11486" y="7373"/>
                </a:lnTo>
                <a:lnTo>
                  <a:pt x="11340" y="7470"/>
                </a:lnTo>
                <a:lnTo>
                  <a:pt x="11194" y="7592"/>
                </a:lnTo>
                <a:lnTo>
                  <a:pt x="11072" y="7738"/>
                </a:lnTo>
                <a:lnTo>
                  <a:pt x="10950" y="7908"/>
                </a:lnTo>
                <a:lnTo>
                  <a:pt x="10853" y="8151"/>
                </a:lnTo>
                <a:lnTo>
                  <a:pt x="10804" y="8419"/>
                </a:lnTo>
                <a:lnTo>
                  <a:pt x="10731" y="8954"/>
                </a:lnTo>
                <a:lnTo>
                  <a:pt x="10683" y="9222"/>
                </a:lnTo>
                <a:lnTo>
                  <a:pt x="10659" y="9514"/>
                </a:lnTo>
                <a:lnTo>
                  <a:pt x="10683" y="9806"/>
                </a:lnTo>
                <a:lnTo>
                  <a:pt x="10707" y="9952"/>
                </a:lnTo>
                <a:lnTo>
                  <a:pt x="10780" y="10074"/>
                </a:lnTo>
                <a:lnTo>
                  <a:pt x="10926" y="10293"/>
                </a:lnTo>
                <a:lnTo>
                  <a:pt x="10999" y="10390"/>
                </a:lnTo>
                <a:lnTo>
                  <a:pt x="11096" y="10463"/>
                </a:lnTo>
                <a:lnTo>
                  <a:pt x="11194" y="10512"/>
                </a:lnTo>
                <a:lnTo>
                  <a:pt x="11315" y="10560"/>
                </a:lnTo>
                <a:lnTo>
                  <a:pt x="11583" y="10633"/>
                </a:lnTo>
                <a:lnTo>
                  <a:pt x="11875" y="10633"/>
                </a:lnTo>
                <a:lnTo>
                  <a:pt x="12191" y="10609"/>
                </a:lnTo>
                <a:lnTo>
                  <a:pt x="12337" y="10633"/>
                </a:lnTo>
                <a:lnTo>
                  <a:pt x="12459" y="10682"/>
                </a:lnTo>
                <a:lnTo>
                  <a:pt x="12556" y="10755"/>
                </a:lnTo>
                <a:lnTo>
                  <a:pt x="12629" y="10852"/>
                </a:lnTo>
                <a:lnTo>
                  <a:pt x="12702" y="10974"/>
                </a:lnTo>
                <a:lnTo>
                  <a:pt x="12751" y="11096"/>
                </a:lnTo>
                <a:lnTo>
                  <a:pt x="12800" y="11363"/>
                </a:lnTo>
                <a:lnTo>
                  <a:pt x="12848" y="11485"/>
                </a:lnTo>
                <a:lnTo>
                  <a:pt x="12897" y="11607"/>
                </a:lnTo>
                <a:lnTo>
                  <a:pt x="12946" y="11728"/>
                </a:lnTo>
                <a:lnTo>
                  <a:pt x="13043" y="11826"/>
                </a:lnTo>
                <a:lnTo>
                  <a:pt x="13165" y="12020"/>
                </a:lnTo>
                <a:lnTo>
                  <a:pt x="13262" y="12215"/>
                </a:lnTo>
                <a:lnTo>
                  <a:pt x="13311" y="12434"/>
                </a:lnTo>
                <a:lnTo>
                  <a:pt x="13311" y="12677"/>
                </a:lnTo>
                <a:lnTo>
                  <a:pt x="13311" y="13091"/>
                </a:lnTo>
                <a:lnTo>
                  <a:pt x="13359" y="13505"/>
                </a:lnTo>
                <a:lnTo>
                  <a:pt x="13408" y="13699"/>
                </a:lnTo>
                <a:lnTo>
                  <a:pt x="13457" y="13894"/>
                </a:lnTo>
                <a:lnTo>
                  <a:pt x="13554" y="14088"/>
                </a:lnTo>
                <a:lnTo>
                  <a:pt x="13651" y="14283"/>
                </a:lnTo>
                <a:lnTo>
                  <a:pt x="13822" y="14526"/>
                </a:lnTo>
                <a:lnTo>
                  <a:pt x="13919" y="14624"/>
                </a:lnTo>
                <a:lnTo>
                  <a:pt x="14016" y="14721"/>
                </a:lnTo>
                <a:lnTo>
                  <a:pt x="14138" y="14794"/>
                </a:lnTo>
                <a:lnTo>
                  <a:pt x="14260" y="14843"/>
                </a:lnTo>
                <a:lnTo>
                  <a:pt x="14406" y="14867"/>
                </a:lnTo>
                <a:lnTo>
                  <a:pt x="14576" y="14843"/>
                </a:lnTo>
                <a:lnTo>
                  <a:pt x="14698" y="14794"/>
                </a:lnTo>
                <a:lnTo>
                  <a:pt x="14819" y="14745"/>
                </a:lnTo>
                <a:lnTo>
                  <a:pt x="14917" y="14648"/>
                </a:lnTo>
                <a:lnTo>
                  <a:pt x="15014" y="14551"/>
                </a:lnTo>
                <a:lnTo>
                  <a:pt x="15355" y="14502"/>
                </a:lnTo>
                <a:lnTo>
                  <a:pt x="15695" y="14429"/>
                </a:lnTo>
                <a:lnTo>
                  <a:pt x="16377" y="14234"/>
                </a:lnTo>
                <a:lnTo>
                  <a:pt x="16717" y="14113"/>
                </a:lnTo>
                <a:lnTo>
                  <a:pt x="17034" y="13967"/>
                </a:lnTo>
                <a:lnTo>
                  <a:pt x="17350" y="13821"/>
                </a:lnTo>
                <a:lnTo>
                  <a:pt x="17691" y="13699"/>
                </a:lnTo>
                <a:lnTo>
                  <a:pt x="17472" y="14113"/>
                </a:lnTo>
                <a:lnTo>
                  <a:pt x="17228" y="14526"/>
                </a:lnTo>
                <a:lnTo>
                  <a:pt x="17107" y="14526"/>
                </a:lnTo>
                <a:lnTo>
                  <a:pt x="16961" y="14551"/>
                </a:lnTo>
                <a:lnTo>
                  <a:pt x="16669" y="14599"/>
                </a:lnTo>
                <a:lnTo>
                  <a:pt x="16231" y="14721"/>
                </a:lnTo>
                <a:lnTo>
                  <a:pt x="15233" y="15013"/>
                </a:lnTo>
                <a:lnTo>
                  <a:pt x="14284" y="15329"/>
                </a:lnTo>
                <a:lnTo>
                  <a:pt x="14260" y="15354"/>
                </a:lnTo>
                <a:lnTo>
                  <a:pt x="14235" y="15378"/>
                </a:lnTo>
                <a:lnTo>
                  <a:pt x="14235" y="15402"/>
                </a:lnTo>
                <a:lnTo>
                  <a:pt x="14284" y="15427"/>
                </a:lnTo>
                <a:lnTo>
                  <a:pt x="14454" y="15451"/>
                </a:lnTo>
                <a:lnTo>
                  <a:pt x="14673" y="15475"/>
                </a:lnTo>
                <a:lnTo>
                  <a:pt x="14868" y="15451"/>
                </a:lnTo>
                <a:lnTo>
                  <a:pt x="15063" y="15427"/>
                </a:lnTo>
                <a:lnTo>
                  <a:pt x="15452" y="15329"/>
                </a:lnTo>
                <a:lnTo>
                  <a:pt x="15841" y="15232"/>
                </a:lnTo>
                <a:lnTo>
                  <a:pt x="16304" y="15110"/>
                </a:lnTo>
                <a:lnTo>
                  <a:pt x="16766" y="14989"/>
                </a:lnTo>
                <a:lnTo>
                  <a:pt x="16936" y="14989"/>
                </a:lnTo>
                <a:lnTo>
                  <a:pt x="16815" y="15159"/>
                </a:lnTo>
                <a:lnTo>
                  <a:pt x="16571" y="15500"/>
                </a:lnTo>
                <a:lnTo>
                  <a:pt x="16231" y="15524"/>
                </a:lnTo>
                <a:lnTo>
                  <a:pt x="15890" y="15573"/>
                </a:lnTo>
                <a:lnTo>
                  <a:pt x="15233" y="15767"/>
                </a:lnTo>
                <a:lnTo>
                  <a:pt x="14381" y="16011"/>
                </a:lnTo>
                <a:lnTo>
                  <a:pt x="13968" y="16132"/>
                </a:lnTo>
                <a:lnTo>
                  <a:pt x="13530" y="16230"/>
                </a:lnTo>
                <a:lnTo>
                  <a:pt x="13505" y="16278"/>
                </a:lnTo>
                <a:lnTo>
                  <a:pt x="13481" y="16303"/>
                </a:lnTo>
                <a:lnTo>
                  <a:pt x="13505" y="16351"/>
                </a:lnTo>
                <a:lnTo>
                  <a:pt x="13554" y="16376"/>
                </a:lnTo>
                <a:lnTo>
                  <a:pt x="13919" y="16351"/>
                </a:lnTo>
                <a:lnTo>
                  <a:pt x="14284" y="16327"/>
                </a:lnTo>
                <a:lnTo>
                  <a:pt x="14625" y="16303"/>
                </a:lnTo>
                <a:lnTo>
                  <a:pt x="14990" y="16230"/>
                </a:lnTo>
                <a:lnTo>
                  <a:pt x="15549" y="16132"/>
                </a:lnTo>
                <a:lnTo>
                  <a:pt x="16133" y="16011"/>
                </a:lnTo>
                <a:lnTo>
                  <a:pt x="15866" y="16278"/>
                </a:lnTo>
                <a:lnTo>
                  <a:pt x="15574" y="16327"/>
                </a:lnTo>
                <a:lnTo>
                  <a:pt x="15282" y="16376"/>
                </a:lnTo>
                <a:lnTo>
                  <a:pt x="14698" y="16473"/>
                </a:lnTo>
                <a:lnTo>
                  <a:pt x="14308" y="16522"/>
                </a:lnTo>
                <a:lnTo>
                  <a:pt x="13943" y="16570"/>
                </a:lnTo>
                <a:lnTo>
                  <a:pt x="13578" y="16668"/>
                </a:lnTo>
                <a:lnTo>
                  <a:pt x="13408" y="16716"/>
                </a:lnTo>
                <a:lnTo>
                  <a:pt x="13238" y="16814"/>
                </a:lnTo>
                <a:lnTo>
                  <a:pt x="13213" y="16814"/>
                </a:lnTo>
                <a:lnTo>
                  <a:pt x="13213" y="16838"/>
                </a:lnTo>
                <a:lnTo>
                  <a:pt x="13238" y="16862"/>
                </a:lnTo>
                <a:lnTo>
                  <a:pt x="13262" y="16887"/>
                </a:lnTo>
                <a:lnTo>
                  <a:pt x="13457" y="16911"/>
                </a:lnTo>
                <a:lnTo>
                  <a:pt x="14065" y="16911"/>
                </a:lnTo>
                <a:lnTo>
                  <a:pt x="14479" y="16887"/>
                </a:lnTo>
                <a:lnTo>
                  <a:pt x="14868" y="16838"/>
                </a:lnTo>
                <a:lnTo>
                  <a:pt x="15282" y="16789"/>
                </a:lnTo>
                <a:lnTo>
                  <a:pt x="15014" y="17008"/>
                </a:lnTo>
                <a:lnTo>
                  <a:pt x="14722" y="17203"/>
                </a:lnTo>
                <a:lnTo>
                  <a:pt x="14552" y="17179"/>
                </a:lnTo>
                <a:lnTo>
                  <a:pt x="14357" y="17154"/>
                </a:lnTo>
                <a:lnTo>
                  <a:pt x="13968" y="17179"/>
                </a:lnTo>
                <a:lnTo>
                  <a:pt x="13603" y="17203"/>
                </a:lnTo>
                <a:lnTo>
                  <a:pt x="13238" y="17227"/>
                </a:lnTo>
                <a:lnTo>
                  <a:pt x="12532" y="17300"/>
                </a:lnTo>
                <a:lnTo>
                  <a:pt x="12483" y="17325"/>
                </a:lnTo>
                <a:lnTo>
                  <a:pt x="12459" y="17373"/>
                </a:lnTo>
                <a:lnTo>
                  <a:pt x="12483" y="17422"/>
                </a:lnTo>
                <a:lnTo>
                  <a:pt x="12532" y="17446"/>
                </a:lnTo>
                <a:lnTo>
                  <a:pt x="13165" y="17519"/>
                </a:lnTo>
                <a:lnTo>
                  <a:pt x="13481" y="17544"/>
                </a:lnTo>
                <a:lnTo>
                  <a:pt x="13797" y="17568"/>
                </a:lnTo>
                <a:lnTo>
                  <a:pt x="14089" y="17592"/>
                </a:lnTo>
                <a:lnTo>
                  <a:pt x="13846" y="17714"/>
                </a:lnTo>
                <a:lnTo>
                  <a:pt x="13530" y="17836"/>
                </a:lnTo>
                <a:lnTo>
                  <a:pt x="13505" y="17811"/>
                </a:lnTo>
                <a:lnTo>
                  <a:pt x="13432" y="17787"/>
                </a:lnTo>
                <a:lnTo>
                  <a:pt x="13335" y="17763"/>
                </a:lnTo>
                <a:lnTo>
                  <a:pt x="13140" y="17763"/>
                </a:lnTo>
                <a:lnTo>
                  <a:pt x="12946" y="17787"/>
                </a:lnTo>
                <a:lnTo>
                  <a:pt x="12751" y="17787"/>
                </a:lnTo>
                <a:lnTo>
                  <a:pt x="12337" y="17763"/>
                </a:lnTo>
                <a:lnTo>
                  <a:pt x="11948" y="17763"/>
                </a:lnTo>
                <a:lnTo>
                  <a:pt x="11899" y="17787"/>
                </a:lnTo>
                <a:lnTo>
                  <a:pt x="11899" y="17836"/>
                </a:lnTo>
                <a:lnTo>
                  <a:pt x="12021" y="17957"/>
                </a:lnTo>
                <a:lnTo>
                  <a:pt x="12167" y="18030"/>
                </a:lnTo>
                <a:lnTo>
                  <a:pt x="11948" y="17982"/>
                </a:lnTo>
                <a:lnTo>
                  <a:pt x="11656" y="17957"/>
                </a:lnTo>
                <a:lnTo>
                  <a:pt x="11534" y="17957"/>
                </a:lnTo>
                <a:lnTo>
                  <a:pt x="11413" y="17982"/>
                </a:lnTo>
                <a:lnTo>
                  <a:pt x="11340" y="18030"/>
                </a:lnTo>
                <a:lnTo>
                  <a:pt x="11340" y="18055"/>
                </a:lnTo>
                <a:lnTo>
                  <a:pt x="11315" y="18103"/>
                </a:lnTo>
                <a:lnTo>
                  <a:pt x="11340" y="18176"/>
                </a:lnTo>
                <a:lnTo>
                  <a:pt x="11388" y="18225"/>
                </a:lnTo>
                <a:lnTo>
                  <a:pt x="11559" y="18298"/>
                </a:lnTo>
                <a:lnTo>
                  <a:pt x="11753" y="18371"/>
                </a:lnTo>
                <a:lnTo>
                  <a:pt x="11510" y="18420"/>
                </a:lnTo>
                <a:lnTo>
                  <a:pt x="11437" y="18347"/>
                </a:lnTo>
                <a:lnTo>
                  <a:pt x="11291" y="18298"/>
                </a:lnTo>
                <a:lnTo>
                  <a:pt x="11121" y="18274"/>
                </a:lnTo>
                <a:lnTo>
                  <a:pt x="10926" y="18298"/>
                </a:lnTo>
                <a:lnTo>
                  <a:pt x="10756" y="18347"/>
                </a:lnTo>
                <a:lnTo>
                  <a:pt x="10731" y="18371"/>
                </a:lnTo>
                <a:lnTo>
                  <a:pt x="10731" y="18395"/>
                </a:lnTo>
                <a:lnTo>
                  <a:pt x="10731" y="18420"/>
                </a:lnTo>
                <a:lnTo>
                  <a:pt x="10756" y="18444"/>
                </a:lnTo>
                <a:lnTo>
                  <a:pt x="11023" y="18541"/>
                </a:lnTo>
                <a:lnTo>
                  <a:pt x="10926" y="18566"/>
                </a:lnTo>
                <a:lnTo>
                  <a:pt x="10877" y="18541"/>
                </a:lnTo>
                <a:lnTo>
                  <a:pt x="10488" y="18541"/>
                </a:lnTo>
                <a:lnTo>
                  <a:pt x="9515" y="18566"/>
                </a:lnTo>
                <a:lnTo>
                  <a:pt x="8396" y="18566"/>
                </a:lnTo>
                <a:lnTo>
                  <a:pt x="7885" y="18517"/>
                </a:lnTo>
                <a:lnTo>
                  <a:pt x="7666" y="18493"/>
                </a:lnTo>
                <a:lnTo>
                  <a:pt x="7471" y="18444"/>
                </a:lnTo>
                <a:lnTo>
                  <a:pt x="7082" y="18322"/>
                </a:lnTo>
                <a:lnTo>
                  <a:pt x="6692" y="18176"/>
                </a:lnTo>
                <a:lnTo>
                  <a:pt x="6303" y="18006"/>
                </a:lnTo>
                <a:lnTo>
                  <a:pt x="5938" y="17836"/>
                </a:lnTo>
                <a:lnTo>
                  <a:pt x="5208" y="17446"/>
                </a:lnTo>
                <a:lnTo>
                  <a:pt x="4527" y="17008"/>
                </a:lnTo>
                <a:lnTo>
                  <a:pt x="4162" y="16765"/>
                </a:lnTo>
                <a:lnTo>
                  <a:pt x="3797" y="16473"/>
                </a:lnTo>
                <a:lnTo>
                  <a:pt x="3456" y="16181"/>
                </a:lnTo>
                <a:lnTo>
                  <a:pt x="3140" y="15865"/>
                </a:lnTo>
                <a:lnTo>
                  <a:pt x="2823" y="15548"/>
                </a:lnTo>
                <a:lnTo>
                  <a:pt x="2532" y="15208"/>
                </a:lnTo>
                <a:lnTo>
                  <a:pt x="2264" y="14843"/>
                </a:lnTo>
                <a:lnTo>
                  <a:pt x="1996" y="14478"/>
                </a:lnTo>
                <a:lnTo>
                  <a:pt x="1753" y="14113"/>
                </a:lnTo>
                <a:lnTo>
                  <a:pt x="1534" y="13699"/>
                </a:lnTo>
                <a:lnTo>
                  <a:pt x="1339" y="13310"/>
                </a:lnTo>
                <a:lnTo>
                  <a:pt x="1169" y="12896"/>
                </a:lnTo>
                <a:lnTo>
                  <a:pt x="999" y="12483"/>
                </a:lnTo>
                <a:lnTo>
                  <a:pt x="877" y="12045"/>
                </a:lnTo>
                <a:lnTo>
                  <a:pt x="755" y="11607"/>
                </a:lnTo>
                <a:lnTo>
                  <a:pt x="682" y="11169"/>
                </a:lnTo>
                <a:lnTo>
                  <a:pt x="609" y="10658"/>
                </a:lnTo>
                <a:lnTo>
                  <a:pt x="561" y="10147"/>
                </a:lnTo>
                <a:lnTo>
                  <a:pt x="561" y="9611"/>
                </a:lnTo>
                <a:lnTo>
                  <a:pt x="585" y="9100"/>
                </a:lnTo>
                <a:lnTo>
                  <a:pt x="780" y="9319"/>
                </a:lnTo>
                <a:lnTo>
                  <a:pt x="974" y="9514"/>
                </a:lnTo>
                <a:lnTo>
                  <a:pt x="1218" y="9684"/>
                </a:lnTo>
                <a:lnTo>
                  <a:pt x="1510" y="9855"/>
                </a:lnTo>
                <a:lnTo>
                  <a:pt x="1777" y="10001"/>
                </a:lnTo>
                <a:lnTo>
                  <a:pt x="2021" y="10171"/>
                </a:lnTo>
                <a:lnTo>
                  <a:pt x="2215" y="10341"/>
                </a:lnTo>
                <a:lnTo>
                  <a:pt x="2410" y="10536"/>
                </a:lnTo>
                <a:lnTo>
                  <a:pt x="2580" y="10731"/>
                </a:lnTo>
                <a:lnTo>
                  <a:pt x="2702" y="10974"/>
                </a:lnTo>
                <a:lnTo>
                  <a:pt x="2848" y="11217"/>
                </a:lnTo>
                <a:lnTo>
                  <a:pt x="2945" y="11509"/>
                </a:lnTo>
                <a:lnTo>
                  <a:pt x="3213" y="12191"/>
                </a:lnTo>
                <a:lnTo>
                  <a:pt x="3480" y="12848"/>
                </a:lnTo>
                <a:lnTo>
                  <a:pt x="3772" y="13529"/>
                </a:lnTo>
                <a:lnTo>
                  <a:pt x="3894" y="13869"/>
                </a:lnTo>
                <a:lnTo>
                  <a:pt x="3991" y="14210"/>
                </a:lnTo>
                <a:lnTo>
                  <a:pt x="4162" y="14843"/>
                </a:lnTo>
                <a:lnTo>
                  <a:pt x="4308" y="15475"/>
                </a:lnTo>
                <a:lnTo>
                  <a:pt x="4405" y="15792"/>
                </a:lnTo>
                <a:lnTo>
                  <a:pt x="4502" y="16108"/>
                </a:lnTo>
                <a:lnTo>
                  <a:pt x="4648" y="16400"/>
                </a:lnTo>
                <a:lnTo>
                  <a:pt x="4819" y="16692"/>
                </a:lnTo>
                <a:lnTo>
                  <a:pt x="4867" y="16765"/>
                </a:lnTo>
                <a:lnTo>
                  <a:pt x="4940" y="16789"/>
                </a:lnTo>
                <a:lnTo>
                  <a:pt x="5038" y="16789"/>
                </a:lnTo>
                <a:lnTo>
                  <a:pt x="5111" y="16765"/>
                </a:lnTo>
                <a:lnTo>
                  <a:pt x="5232" y="16692"/>
                </a:lnTo>
                <a:lnTo>
                  <a:pt x="5305" y="16570"/>
                </a:lnTo>
                <a:lnTo>
                  <a:pt x="5378" y="16473"/>
                </a:lnTo>
                <a:lnTo>
                  <a:pt x="5403" y="16351"/>
                </a:lnTo>
                <a:lnTo>
                  <a:pt x="5451" y="16084"/>
                </a:lnTo>
                <a:lnTo>
                  <a:pt x="5476" y="15816"/>
                </a:lnTo>
                <a:lnTo>
                  <a:pt x="5524" y="15573"/>
                </a:lnTo>
                <a:lnTo>
                  <a:pt x="5573" y="15329"/>
                </a:lnTo>
                <a:lnTo>
                  <a:pt x="5670" y="15110"/>
                </a:lnTo>
                <a:lnTo>
                  <a:pt x="5792" y="14891"/>
                </a:lnTo>
                <a:lnTo>
                  <a:pt x="6035" y="14478"/>
                </a:lnTo>
                <a:lnTo>
                  <a:pt x="6327" y="14064"/>
                </a:lnTo>
                <a:lnTo>
                  <a:pt x="6522" y="13796"/>
                </a:lnTo>
                <a:lnTo>
                  <a:pt x="6741" y="13480"/>
                </a:lnTo>
                <a:lnTo>
                  <a:pt x="6936" y="13164"/>
                </a:lnTo>
                <a:lnTo>
                  <a:pt x="7106" y="12799"/>
                </a:lnTo>
                <a:lnTo>
                  <a:pt x="7155" y="12629"/>
                </a:lnTo>
                <a:lnTo>
                  <a:pt x="7203" y="12458"/>
                </a:lnTo>
                <a:lnTo>
                  <a:pt x="7228" y="12264"/>
                </a:lnTo>
                <a:lnTo>
                  <a:pt x="7228" y="12093"/>
                </a:lnTo>
                <a:lnTo>
                  <a:pt x="7203" y="11923"/>
                </a:lnTo>
                <a:lnTo>
                  <a:pt x="7155" y="11753"/>
                </a:lnTo>
                <a:lnTo>
                  <a:pt x="7082" y="11607"/>
                </a:lnTo>
                <a:lnTo>
                  <a:pt x="6960" y="11436"/>
                </a:lnTo>
                <a:lnTo>
                  <a:pt x="6863" y="11315"/>
                </a:lnTo>
                <a:lnTo>
                  <a:pt x="6717" y="11217"/>
                </a:lnTo>
                <a:lnTo>
                  <a:pt x="6449" y="11023"/>
                </a:lnTo>
                <a:lnTo>
                  <a:pt x="6157" y="10852"/>
                </a:lnTo>
                <a:lnTo>
                  <a:pt x="5865" y="10706"/>
                </a:lnTo>
                <a:lnTo>
                  <a:pt x="5062" y="10341"/>
                </a:lnTo>
                <a:lnTo>
                  <a:pt x="4648" y="10147"/>
                </a:lnTo>
                <a:lnTo>
                  <a:pt x="4235" y="10001"/>
                </a:lnTo>
                <a:lnTo>
                  <a:pt x="3991" y="9952"/>
                </a:lnTo>
                <a:lnTo>
                  <a:pt x="3724" y="9928"/>
                </a:lnTo>
                <a:lnTo>
                  <a:pt x="3456" y="9879"/>
                </a:lnTo>
                <a:lnTo>
                  <a:pt x="3334" y="9830"/>
                </a:lnTo>
                <a:lnTo>
                  <a:pt x="3213" y="9782"/>
                </a:lnTo>
                <a:lnTo>
                  <a:pt x="3042" y="9684"/>
                </a:lnTo>
                <a:lnTo>
                  <a:pt x="2872" y="9538"/>
                </a:lnTo>
                <a:lnTo>
                  <a:pt x="2726" y="9392"/>
                </a:lnTo>
                <a:lnTo>
                  <a:pt x="2580" y="9271"/>
                </a:lnTo>
                <a:lnTo>
                  <a:pt x="2459" y="9173"/>
                </a:lnTo>
                <a:lnTo>
                  <a:pt x="2337" y="9125"/>
                </a:lnTo>
                <a:lnTo>
                  <a:pt x="2069" y="9052"/>
                </a:lnTo>
                <a:lnTo>
                  <a:pt x="1923" y="9027"/>
                </a:lnTo>
                <a:lnTo>
                  <a:pt x="1826" y="8954"/>
                </a:lnTo>
                <a:lnTo>
                  <a:pt x="1777" y="8906"/>
                </a:lnTo>
                <a:lnTo>
                  <a:pt x="1753" y="8808"/>
                </a:lnTo>
                <a:lnTo>
                  <a:pt x="1753" y="8735"/>
                </a:lnTo>
                <a:lnTo>
                  <a:pt x="1777" y="8638"/>
                </a:lnTo>
                <a:lnTo>
                  <a:pt x="1850" y="8541"/>
                </a:lnTo>
                <a:lnTo>
                  <a:pt x="1948" y="8443"/>
                </a:lnTo>
                <a:lnTo>
                  <a:pt x="2069" y="8346"/>
                </a:lnTo>
                <a:lnTo>
                  <a:pt x="2191" y="8273"/>
                </a:lnTo>
                <a:lnTo>
                  <a:pt x="2483" y="8127"/>
                </a:lnTo>
                <a:lnTo>
                  <a:pt x="3091" y="7908"/>
                </a:lnTo>
                <a:lnTo>
                  <a:pt x="3261" y="7835"/>
                </a:lnTo>
                <a:lnTo>
                  <a:pt x="3407" y="7738"/>
                </a:lnTo>
                <a:lnTo>
                  <a:pt x="3675" y="7543"/>
                </a:lnTo>
                <a:lnTo>
                  <a:pt x="3918" y="7300"/>
                </a:lnTo>
                <a:lnTo>
                  <a:pt x="4137" y="7032"/>
                </a:lnTo>
                <a:lnTo>
                  <a:pt x="4429" y="6716"/>
                </a:lnTo>
                <a:lnTo>
                  <a:pt x="4721" y="6448"/>
                </a:lnTo>
                <a:lnTo>
                  <a:pt x="5038" y="6229"/>
                </a:lnTo>
                <a:lnTo>
                  <a:pt x="5208" y="6107"/>
                </a:lnTo>
                <a:lnTo>
                  <a:pt x="5403" y="6010"/>
                </a:lnTo>
                <a:lnTo>
                  <a:pt x="5646" y="5913"/>
                </a:lnTo>
                <a:lnTo>
                  <a:pt x="5889" y="5791"/>
                </a:lnTo>
                <a:lnTo>
                  <a:pt x="5987" y="5718"/>
                </a:lnTo>
                <a:lnTo>
                  <a:pt x="6084" y="5645"/>
                </a:lnTo>
                <a:lnTo>
                  <a:pt x="6157" y="5548"/>
                </a:lnTo>
                <a:lnTo>
                  <a:pt x="6206" y="5426"/>
                </a:lnTo>
                <a:lnTo>
                  <a:pt x="6206" y="5305"/>
                </a:lnTo>
                <a:lnTo>
                  <a:pt x="6181" y="5207"/>
                </a:lnTo>
                <a:lnTo>
                  <a:pt x="6108" y="5086"/>
                </a:lnTo>
                <a:lnTo>
                  <a:pt x="6035" y="5013"/>
                </a:lnTo>
                <a:lnTo>
                  <a:pt x="5841" y="4842"/>
                </a:lnTo>
                <a:lnTo>
                  <a:pt x="5670" y="4721"/>
                </a:lnTo>
                <a:lnTo>
                  <a:pt x="5573" y="4648"/>
                </a:lnTo>
                <a:lnTo>
                  <a:pt x="5330" y="4648"/>
                </a:lnTo>
                <a:lnTo>
                  <a:pt x="5232" y="4672"/>
                </a:lnTo>
                <a:lnTo>
                  <a:pt x="4989" y="4794"/>
                </a:lnTo>
                <a:lnTo>
                  <a:pt x="4794" y="4891"/>
                </a:lnTo>
                <a:lnTo>
                  <a:pt x="4429" y="5013"/>
                </a:lnTo>
                <a:lnTo>
                  <a:pt x="4235" y="5013"/>
                </a:lnTo>
                <a:lnTo>
                  <a:pt x="4113" y="4964"/>
                </a:lnTo>
                <a:lnTo>
                  <a:pt x="3991" y="4915"/>
                </a:lnTo>
                <a:lnTo>
                  <a:pt x="3894" y="4842"/>
                </a:lnTo>
                <a:lnTo>
                  <a:pt x="3870" y="4794"/>
                </a:lnTo>
                <a:lnTo>
                  <a:pt x="3845" y="4745"/>
                </a:lnTo>
                <a:lnTo>
                  <a:pt x="3845" y="4696"/>
                </a:lnTo>
                <a:lnTo>
                  <a:pt x="3870" y="4648"/>
                </a:lnTo>
                <a:lnTo>
                  <a:pt x="3918" y="4599"/>
                </a:lnTo>
                <a:lnTo>
                  <a:pt x="3991" y="4550"/>
                </a:lnTo>
                <a:lnTo>
                  <a:pt x="4113" y="4477"/>
                </a:lnTo>
                <a:lnTo>
                  <a:pt x="4259" y="4429"/>
                </a:lnTo>
                <a:lnTo>
                  <a:pt x="4575" y="4331"/>
                </a:lnTo>
                <a:lnTo>
                  <a:pt x="4770" y="4210"/>
                </a:lnTo>
                <a:lnTo>
                  <a:pt x="4940" y="4112"/>
                </a:lnTo>
                <a:lnTo>
                  <a:pt x="5013" y="4088"/>
                </a:lnTo>
                <a:lnTo>
                  <a:pt x="5111" y="4088"/>
                </a:lnTo>
                <a:lnTo>
                  <a:pt x="5208" y="4112"/>
                </a:lnTo>
                <a:lnTo>
                  <a:pt x="5354" y="4185"/>
                </a:lnTo>
                <a:lnTo>
                  <a:pt x="5646" y="4356"/>
                </a:lnTo>
                <a:lnTo>
                  <a:pt x="5768" y="4453"/>
                </a:lnTo>
                <a:lnTo>
                  <a:pt x="5914" y="4526"/>
                </a:lnTo>
                <a:lnTo>
                  <a:pt x="6060" y="4550"/>
                </a:lnTo>
                <a:lnTo>
                  <a:pt x="6206" y="4550"/>
                </a:lnTo>
                <a:lnTo>
                  <a:pt x="6327" y="4526"/>
                </a:lnTo>
                <a:lnTo>
                  <a:pt x="6425" y="4453"/>
                </a:lnTo>
                <a:lnTo>
                  <a:pt x="6498" y="4356"/>
                </a:lnTo>
                <a:lnTo>
                  <a:pt x="6546" y="4234"/>
                </a:lnTo>
                <a:lnTo>
                  <a:pt x="6571" y="4112"/>
                </a:lnTo>
                <a:lnTo>
                  <a:pt x="6546" y="3966"/>
                </a:lnTo>
                <a:lnTo>
                  <a:pt x="6473" y="3772"/>
                </a:lnTo>
                <a:lnTo>
                  <a:pt x="6400" y="3553"/>
                </a:lnTo>
                <a:lnTo>
                  <a:pt x="6376" y="3504"/>
                </a:lnTo>
                <a:lnTo>
                  <a:pt x="6400" y="3431"/>
                </a:lnTo>
                <a:lnTo>
                  <a:pt x="6449" y="3236"/>
                </a:lnTo>
                <a:lnTo>
                  <a:pt x="6546" y="3066"/>
                </a:lnTo>
                <a:lnTo>
                  <a:pt x="6595" y="2920"/>
                </a:lnTo>
                <a:lnTo>
                  <a:pt x="6619" y="2774"/>
                </a:lnTo>
                <a:lnTo>
                  <a:pt x="6595" y="2628"/>
                </a:lnTo>
                <a:lnTo>
                  <a:pt x="6522" y="2506"/>
                </a:lnTo>
                <a:lnTo>
                  <a:pt x="6400" y="2409"/>
                </a:lnTo>
                <a:lnTo>
                  <a:pt x="6327" y="2360"/>
                </a:lnTo>
                <a:lnTo>
                  <a:pt x="6254" y="2336"/>
                </a:lnTo>
                <a:lnTo>
                  <a:pt x="6157" y="2312"/>
                </a:lnTo>
                <a:lnTo>
                  <a:pt x="6084" y="2312"/>
                </a:lnTo>
                <a:lnTo>
                  <a:pt x="5914" y="2360"/>
                </a:lnTo>
                <a:lnTo>
                  <a:pt x="5719" y="2433"/>
                </a:lnTo>
                <a:lnTo>
                  <a:pt x="5549" y="2531"/>
                </a:lnTo>
                <a:lnTo>
                  <a:pt x="5378" y="2652"/>
                </a:lnTo>
                <a:lnTo>
                  <a:pt x="5135" y="2847"/>
                </a:lnTo>
                <a:lnTo>
                  <a:pt x="4770" y="3115"/>
                </a:lnTo>
                <a:lnTo>
                  <a:pt x="4600" y="3236"/>
                </a:lnTo>
                <a:lnTo>
                  <a:pt x="4405" y="3358"/>
                </a:lnTo>
                <a:lnTo>
                  <a:pt x="4283" y="3407"/>
                </a:lnTo>
                <a:lnTo>
                  <a:pt x="4113" y="3431"/>
                </a:lnTo>
                <a:lnTo>
                  <a:pt x="3967" y="3455"/>
                </a:lnTo>
                <a:lnTo>
                  <a:pt x="3797" y="3431"/>
                </a:lnTo>
                <a:lnTo>
                  <a:pt x="3456" y="3358"/>
                </a:lnTo>
                <a:lnTo>
                  <a:pt x="3140" y="3261"/>
                </a:lnTo>
                <a:lnTo>
                  <a:pt x="3383" y="3017"/>
                </a:lnTo>
                <a:lnTo>
                  <a:pt x="3651" y="2774"/>
                </a:lnTo>
                <a:lnTo>
                  <a:pt x="3918" y="2555"/>
                </a:lnTo>
                <a:lnTo>
                  <a:pt x="4186" y="2336"/>
                </a:lnTo>
                <a:lnTo>
                  <a:pt x="4478" y="2141"/>
                </a:lnTo>
                <a:lnTo>
                  <a:pt x="4770" y="1947"/>
                </a:lnTo>
                <a:lnTo>
                  <a:pt x="5062" y="1776"/>
                </a:lnTo>
                <a:lnTo>
                  <a:pt x="5378" y="1630"/>
                </a:lnTo>
                <a:lnTo>
                  <a:pt x="5719" y="1484"/>
                </a:lnTo>
                <a:lnTo>
                  <a:pt x="6084" y="1363"/>
                </a:lnTo>
                <a:lnTo>
                  <a:pt x="6814" y="1144"/>
                </a:lnTo>
                <a:lnTo>
                  <a:pt x="7544" y="949"/>
                </a:lnTo>
                <a:lnTo>
                  <a:pt x="8298" y="779"/>
                </a:lnTo>
                <a:lnTo>
                  <a:pt x="8323" y="803"/>
                </a:lnTo>
                <a:lnTo>
                  <a:pt x="8736" y="803"/>
                </a:lnTo>
                <a:lnTo>
                  <a:pt x="9685" y="779"/>
                </a:lnTo>
                <a:lnTo>
                  <a:pt x="10245" y="754"/>
                </a:lnTo>
                <a:close/>
                <a:moveTo>
                  <a:pt x="9588" y="0"/>
                </a:moveTo>
                <a:lnTo>
                  <a:pt x="9174" y="24"/>
                </a:lnTo>
                <a:lnTo>
                  <a:pt x="8761" y="122"/>
                </a:lnTo>
                <a:lnTo>
                  <a:pt x="7958" y="292"/>
                </a:lnTo>
                <a:lnTo>
                  <a:pt x="6984" y="511"/>
                </a:lnTo>
                <a:lnTo>
                  <a:pt x="6498" y="657"/>
                </a:lnTo>
                <a:lnTo>
                  <a:pt x="6035" y="779"/>
                </a:lnTo>
                <a:lnTo>
                  <a:pt x="5573" y="949"/>
                </a:lnTo>
                <a:lnTo>
                  <a:pt x="5135" y="1119"/>
                </a:lnTo>
                <a:lnTo>
                  <a:pt x="4721" y="1314"/>
                </a:lnTo>
                <a:lnTo>
                  <a:pt x="4332" y="1557"/>
                </a:lnTo>
                <a:lnTo>
                  <a:pt x="3943" y="1801"/>
                </a:lnTo>
                <a:lnTo>
                  <a:pt x="3578" y="2093"/>
                </a:lnTo>
                <a:lnTo>
                  <a:pt x="3213" y="2385"/>
                </a:lnTo>
                <a:lnTo>
                  <a:pt x="2872" y="2725"/>
                </a:lnTo>
                <a:lnTo>
                  <a:pt x="2580" y="3042"/>
                </a:lnTo>
                <a:lnTo>
                  <a:pt x="2288" y="3358"/>
                </a:lnTo>
                <a:lnTo>
                  <a:pt x="2021" y="3699"/>
                </a:lnTo>
                <a:lnTo>
                  <a:pt x="1777" y="4064"/>
                </a:lnTo>
                <a:lnTo>
                  <a:pt x="1534" y="4429"/>
                </a:lnTo>
                <a:lnTo>
                  <a:pt x="1315" y="4794"/>
                </a:lnTo>
                <a:lnTo>
                  <a:pt x="1120" y="5159"/>
                </a:lnTo>
                <a:lnTo>
                  <a:pt x="926" y="5548"/>
                </a:lnTo>
                <a:lnTo>
                  <a:pt x="780" y="5961"/>
                </a:lnTo>
                <a:lnTo>
                  <a:pt x="609" y="6351"/>
                </a:lnTo>
                <a:lnTo>
                  <a:pt x="488" y="6764"/>
                </a:lnTo>
                <a:lnTo>
                  <a:pt x="366" y="7178"/>
                </a:lnTo>
                <a:lnTo>
                  <a:pt x="269" y="7616"/>
                </a:lnTo>
                <a:lnTo>
                  <a:pt x="196" y="8030"/>
                </a:lnTo>
                <a:lnTo>
                  <a:pt x="123" y="8468"/>
                </a:lnTo>
                <a:lnTo>
                  <a:pt x="74" y="8906"/>
                </a:lnTo>
                <a:lnTo>
                  <a:pt x="25" y="9344"/>
                </a:lnTo>
                <a:lnTo>
                  <a:pt x="1" y="9782"/>
                </a:lnTo>
                <a:lnTo>
                  <a:pt x="25" y="10220"/>
                </a:lnTo>
                <a:lnTo>
                  <a:pt x="50" y="10633"/>
                </a:lnTo>
                <a:lnTo>
                  <a:pt x="98" y="11071"/>
                </a:lnTo>
                <a:lnTo>
                  <a:pt x="171" y="11485"/>
                </a:lnTo>
                <a:lnTo>
                  <a:pt x="244" y="11899"/>
                </a:lnTo>
                <a:lnTo>
                  <a:pt x="366" y="12288"/>
                </a:lnTo>
                <a:lnTo>
                  <a:pt x="488" y="12677"/>
                </a:lnTo>
                <a:lnTo>
                  <a:pt x="634" y="13067"/>
                </a:lnTo>
                <a:lnTo>
                  <a:pt x="804" y="13456"/>
                </a:lnTo>
                <a:lnTo>
                  <a:pt x="974" y="13821"/>
                </a:lnTo>
                <a:lnTo>
                  <a:pt x="1169" y="14186"/>
                </a:lnTo>
                <a:lnTo>
                  <a:pt x="1388" y="14526"/>
                </a:lnTo>
                <a:lnTo>
                  <a:pt x="1607" y="14891"/>
                </a:lnTo>
                <a:lnTo>
                  <a:pt x="1850" y="15208"/>
                </a:lnTo>
                <a:lnTo>
                  <a:pt x="2118" y="15548"/>
                </a:lnTo>
                <a:lnTo>
                  <a:pt x="2386" y="15840"/>
                </a:lnTo>
                <a:lnTo>
                  <a:pt x="2653" y="16157"/>
                </a:lnTo>
                <a:lnTo>
                  <a:pt x="2945" y="16449"/>
                </a:lnTo>
                <a:lnTo>
                  <a:pt x="3261" y="16741"/>
                </a:lnTo>
                <a:lnTo>
                  <a:pt x="3578" y="17008"/>
                </a:lnTo>
                <a:lnTo>
                  <a:pt x="3918" y="17252"/>
                </a:lnTo>
                <a:lnTo>
                  <a:pt x="4259" y="17495"/>
                </a:lnTo>
                <a:lnTo>
                  <a:pt x="4600" y="17738"/>
                </a:lnTo>
                <a:lnTo>
                  <a:pt x="4965" y="17957"/>
                </a:lnTo>
                <a:lnTo>
                  <a:pt x="5330" y="18176"/>
                </a:lnTo>
                <a:lnTo>
                  <a:pt x="5719" y="18371"/>
                </a:lnTo>
                <a:lnTo>
                  <a:pt x="6108" y="18541"/>
                </a:lnTo>
                <a:lnTo>
                  <a:pt x="6498" y="18712"/>
                </a:lnTo>
                <a:lnTo>
                  <a:pt x="6911" y="18858"/>
                </a:lnTo>
                <a:lnTo>
                  <a:pt x="7301" y="19004"/>
                </a:lnTo>
                <a:lnTo>
                  <a:pt x="7860" y="19150"/>
                </a:lnTo>
                <a:lnTo>
                  <a:pt x="8420" y="19271"/>
                </a:lnTo>
                <a:lnTo>
                  <a:pt x="8712" y="19320"/>
                </a:lnTo>
                <a:lnTo>
                  <a:pt x="8980" y="19344"/>
                </a:lnTo>
                <a:lnTo>
                  <a:pt x="9272" y="19344"/>
                </a:lnTo>
                <a:lnTo>
                  <a:pt x="9564" y="19320"/>
                </a:lnTo>
                <a:lnTo>
                  <a:pt x="9637" y="19344"/>
                </a:lnTo>
                <a:lnTo>
                  <a:pt x="10050" y="19296"/>
                </a:lnTo>
                <a:lnTo>
                  <a:pt x="10440" y="19223"/>
                </a:lnTo>
                <a:lnTo>
                  <a:pt x="11267" y="19028"/>
                </a:lnTo>
                <a:lnTo>
                  <a:pt x="12240" y="18809"/>
                </a:lnTo>
                <a:lnTo>
                  <a:pt x="12702" y="18687"/>
                </a:lnTo>
                <a:lnTo>
                  <a:pt x="13189" y="18566"/>
                </a:lnTo>
                <a:lnTo>
                  <a:pt x="13627" y="18395"/>
                </a:lnTo>
                <a:lnTo>
                  <a:pt x="14065" y="18225"/>
                </a:lnTo>
                <a:lnTo>
                  <a:pt x="14479" y="18006"/>
                </a:lnTo>
                <a:lnTo>
                  <a:pt x="14868" y="17787"/>
                </a:lnTo>
                <a:lnTo>
                  <a:pt x="15257" y="17519"/>
                </a:lnTo>
                <a:lnTo>
                  <a:pt x="15622" y="17252"/>
                </a:lnTo>
                <a:lnTo>
                  <a:pt x="15987" y="16960"/>
                </a:lnTo>
                <a:lnTo>
                  <a:pt x="16328" y="16619"/>
                </a:lnTo>
                <a:lnTo>
                  <a:pt x="16425" y="16522"/>
                </a:lnTo>
                <a:lnTo>
                  <a:pt x="16450" y="16522"/>
                </a:lnTo>
                <a:lnTo>
                  <a:pt x="16474" y="16473"/>
                </a:lnTo>
                <a:lnTo>
                  <a:pt x="16498" y="16449"/>
                </a:lnTo>
                <a:lnTo>
                  <a:pt x="16985" y="15913"/>
                </a:lnTo>
                <a:lnTo>
                  <a:pt x="17399" y="15354"/>
                </a:lnTo>
                <a:lnTo>
                  <a:pt x="17788" y="14745"/>
                </a:lnTo>
                <a:lnTo>
                  <a:pt x="18104" y="14137"/>
                </a:lnTo>
                <a:lnTo>
                  <a:pt x="18396" y="13505"/>
                </a:lnTo>
                <a:lnTo>
                  <a:pt x="18640" y="12823"/>
                </a:lnTo>
                <a:lnTo>
                  <a:pt x="18834" y="12166"/>
                </a:lnTo>
                <a:lnTo>
                  <a:pt x="19004" y="11461"/>
                </a:lnTo>
                <a:lnTo>
                  <a:pt x="19029" y="11412"/>
                </a:lnTo>
                <a:lnTo>
                  <a:pt x="19053" y="11339"/>
                </a:lnTo>
                <a:lnTo>
                  <a:pt x="19053" y="11290"/>
                </a:lnTo>
                <a:lnTo>
                  <a:pt x="19029" y="11217"/>
                </a:lnTo>
                <a:lnTo>
                  <a:pt x="19150" y="10439"/>
                </a:lnTo>
                <a:lnTo>
                  <a:pt x="19199" y="9903"/>
                </a:lnTo>
                <a:lnTo>
                  <a:pt x="19199" y="9344"/>
                </a:lnTo>
                <a:lnTo>
                  <a:pt x="19175" y="8833"/>
                </a:lnTo>
                <a:lnTo>
                  <a:pt x="19126" y="8297"/>
                </a:lnTo>
                <a:lnTo>
                  <a:pt x="19150" y="8224"/>
                </a:lnTo>
                <a:lnTo>
                  <a:pt x="19150" y="8151"/>
                </a:lnTo>
                <a:lnTo>
                  <a:pt x="19126" y="8078"/>
                </a:lnTo>
                <a:lnTo>
                  <a:pt x="19077" y="8005"/>
                </a:lnTo>
                <a:lnTo>
                  <a:pt x="19004" y="7616"/>
                </a:lnTo>
                <a:lnTo>
                  <a:pt x="18907" y="7227"/>
                </a:lnTo>
                <a:lnTo>
                  <a:pt x="18785" y="6862"/>
                </a:lnTo>
                <a:lnTo>
                  <a:pt x="18664" y="6472"/>
                </a:lnTo>
                <a:lnTo>
                  <a:pt x="18518" y="6107"/>
                </a:lnTo>
                <a:lnTo>
                  <a:pt x="18348" y="5767"/>
                </a:lnTo>
                <a:lnTo>
                  <a:pt x="18177" y="5402"/>
                </a:lnTo>
                <a:lnTo>
                  <a:pt x="17983" y="5061"/>
                </a:lnTo>
                <a:lnTo>
                  <a:pt x="17764" y="4721"/>
                </a:lnTo>
                <a:lnTo>
                  <a:pt x="17545" y="4404"/>
                </a:lnTo>
                <a:lnTo>
                  <a:pt x="17326" y="4088"/>
                </a:lnTo>
                <a:lnTo>
                  <a:pt x="17082" y="3772"/>
                </a:lnTo>
                <a:lnTo>
                  <a:pt x="16815" y="3480"/>
                </a:lnTo>
                <a:lnTo>
                  <a:pt x="16547" y="3188"/>
                </a:lnTo>
                <a:lnTo>
                  <a:pt x="16255" y="2896"/>
                </a:lnTo>
                <a:lnTo>
                  <a:pt x="15963" y="2628"/>
                </a:lnTo>
                <a:lnTo>
                  <a:pt x="16036" y="2579"/>
                </a:lnTo>
                <a:lnTo>
                  <a:pt x="16060" y="2555"/>
                </a:lnTo>
                <a:lnTo>
                  <a:pt x="16085" y="2506"/>
                </a:lnTo>
                <a:lnTo>
                  <a:pt x="16060" y="2433"/>
                </a:lnTo>
                <a:lnTo>
                  <a:pt x="16012" y="2360"/>
                </a:lnTo>
                <a:lnTo>
                  <a:pt x="15939" y="2336"/>
                </a:lnTo>
                <a:lnTo>
                  <a:pt x="15793" y="2336"/>
                </a:lnTo>
                <a:lnTo>
                  <a:pt x="15647" y="2360"/>
                </a:lnTo>
                <a:lnTo>
                  <a:pt x="15209" y="2020"/>
                </a:lnTo>
                <a:lnTo>
                  <a:pt x="15257" y="1947"/>
                </a:lnTo>
                <a:lnTo>
                  <a:pt x="15282" y="1898"/>
                </a:lnTo>
                <a:lnTo>
                  <a:pt x="15282" y="1849"/>
                </a:lnTo>
                <a:lnTo>
                  <a:pt x="15257" y="1825"/>
                </a:lnTo>
                <a:lnTo>
                  <a:pt x="15160" y="1776"/>
                </a:lnTo>
                <a:lnTo>
                  <a:pt x="15063" y="1752"/>
                </a:lnTo>
                <a:lnTo>
                  <a:pt x="14844" y="1752"/>
                </a:lnTo>
                <a:lnTo>
                  <a:pt x="14162" y="1338"/>
                </a:lnTo>
                <a:lnTo>
                  <a:pt x="13432" y="949"/>
                </a:lnTo>
                <a:lnTo>
                  <a:pt x="13067" y="779"/>
                </a:lnTo>
                <a:lnTo>
                  <a:pt x="12678" y="608"/>
                </a:lnTo>
                <a:lnTo>
                  <a:pt x="12289" y="462"/>
                </a:lnTo>
                <a:lnTo>
                  <a:pt x="11899" y="341"/>
                </a:lnTo>
                <a:lnTo>
                  <a:pt x="11364" y="170"/>
                </a:lnTo>
                <a:lnTo>
                  <a:pt x="10780" y="73"/>
                </a:lnTo>
                <a:lnTo>
                  <a:pt x="10513" y="24"/>
                </a:lnTo>
                <a:lnTo>
                  <a:pt x="10221" y="0"/>
                </a:lnTo>
                <a:lnTo>
                  <a:pt x="9929" y="0"/>
                </a:lnTo>
                <a:lnTo>
                  <a:pt x="9637" y="24"/>
                </a:lnTo>
                <a:lnTo>
                  <a:pt x="9588" y="0"/>
                </a:lnTo>
                <a:close/>
              </a:path>
            </a:pathLst>
          </a:custGeom>
          <a:solidFill>
            <a:srgbClr val="3E4A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1"/>
          <p:cNvSpPr txBox="1">
            <a:spLocks noGrp="1"/>
          </p:cNvSpPr>
          <p:nvPr>
            <p:ph type="subTitle" idx="1"/>
          </p:nvPr>
        </p:nvSpPr>
        <p:spPr>
          <a:xfrm>
            <a:off x="550675" y="705300"/>
            <a:ext cx="6540300" cy="3643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1800"/>
              <a:t>{</a:t>
            </a:r>
            <a:br>
              <a:rPr lang="en" sz="1800"/>
            </a:br>
            <a:r>
              <a:rPr lang="en" sz="1800"/>
              <a:t>     </a:t>
            </a:r>
            <a:r>
              <a:rPr lang="en" sz="1800">
                <a:solidFill>
                  <a:srgbClr val="4A86E8"/>
                </a:solidFill>
              </a:rPr>
              <a:t>"</a:t>
            </a:r>
            <a:r>
              <a:rPr lang="en" sz="1800">
                <a:solidFill>
                  <a:srgbClr val="E06666"/>
                </a:solidFill>
              </a:rPr>
              <a:t>_id</a:t>
            </a:r>
            <a:r>
              <a:rPr lang="en" sz="1800">
                <a:solidFill>
                  <a:srgbClr val="4A86E8"/>
                </a:solidFill>
              </a:rPr>
              <a:t>" : ObjectId("578f6fa2df35c7fbdbaed8c4"),</a:t>
            </a:r>
            <a:br>
              <a:rPr lang="en" sz="1800"/>
            </a:br>
            <a:r>
              <a:rPr lang="en" sz="1800"/>
              <a:t>     </a:t>
            </a:r>
            <a:r>
              <a:rPr lang="en" sz="1800">
                <a:solidFill>
                  <a:srgbClr val="4A86E8"/>
                </a:solidFill>
              </a:rPr>
              <a:t>"</a:t>
            </a:r>
            <a:r>
              <a:rPr lang="en" sz="1800">
                <a:solidFill>
                  <a:srgbClr val="E06666"/>
                </a:solidFill>
              </a:rPr>
              <a:t>feature_type</a:t>
            </a:r>
            <a:r>
              <a:rPr lang="en" sz="1800">
                <a:solidFill>
                  <a:srgbClr val="4A86E8"/>
                </a:solidFill>
              </a:rPr>
              <a:t>" : "Wrecks - Visible",</a:t>
            </a:r>
            <a:br>
              <a:rPr lang="en" sz="1800">
                <a:solidFill>
                  <a:srgbClr val="4A86E8"/>
                </a:solidFill>
              </a:rPr>
            </a:br>
            <a:r>
              <a:rPr lang="en" sz="1800"/>
              <a:t>     </a:t>
            </a:r>
            <a:r>
              <a:rPr lang="en" sz="1800">
                <a:solidFill>
                  <a:srgbClr val="4A86E8"/>
                </a:solidFill>
              </a:rPr>
              <a:t>"</a:t>
            </a:r>
            <a:r>
              <a:rPr lang="en" sz="1800">
                <a:solidFill>
                  <a:srgbClr val="E06666"/>
                </a:solidFill>
              </a:rPr>
              <a:t>chart</a:t>
            </a:r>
            <a:r>
              <a:rPr lang="en" sz="1800">
                <a:solidFill>
                  <a:srgbClr val="4A86E8"/>
                </a:solidFill>
              </a:rPr>
              <a:t>" : "US,U1,graph,DNCH1409860",</a:t>
            </a:r>
            <a:br>
              <a:rPr lang="en" sz="1800"/>
            </a:br>
            <a:r>
              <a:rPr lang="en" sz="1800"/>
              <a:t>     </a:t>
            </a:r>
            <a:r>
              <a:rPr lang="en" sz="1800">
                <a:solidFill>
                  <a:srgbClr val="4A86E8"/>
                </a:solidFill>
              </a:rPr>
              <a:t>"</a:t>
            </a:r>
            <a:r>
              <a:rPr lang="en" sz="1800">
                <a:solidFill>
                  <a:srgbClr val="E06666"/>
                </a:solidFill>
              </a:rPr>
              <a:t>latdec</a:t>
            </a:r>
            <a:r>
              <a:rPr lang="en" sz="1800">
                <a:solidFill>
                  <a:srgbClr val="4A86E8"/>
                </a:solidFill>
              </a:rPr>
              <a:t>" : 9.3547792,</a:t>
            </a:r>
            <a:br>
              <a:rPr lang="en" sz="1800">
                <a:solidFill>
                  <a:srgbClr val="4A86E8"/>
                </a:solidFill>
              </a:rPr>
            </a:br>
            <a:r>
              <a:rPr lang="en" sz="1800"/>
              <a:t>     </a:t>
            </a:r>
            <a:r>
              <a:rPr lang="en" sz="1800">
                <a:solidFill>
                  <a:srgbClr val="4A86E8"/>
                </a:solidFill>
              </a:rPr>
              <a:t>"</a:t>
            </a:r>
            <a:r>
              <a:rPr lang="en" sz="1800">
                <a:solidFill>
                  <a:srgbClr val="E06666"/>
                </a:solidFill>
              </a:rPr>
              <a:t>londec</a:t>
            </a:r>
            <a:r>
              <a:rPr lang="en" sz="1800">
                <a:solidFill>
                  <a:srgbClr val="4A86E8"/>
                </a:solidFill>
              </a:rPr>
              <a:t>" : -79.9081268,</a:t>
            </a:r>
            <a:br>
              <a:rPr lang="en" sz="1800">
                <a:solidFill>
                  <a:srgbClr val="4A86E8"/>
                </a:solidFill>
              </a:rPr>
            </a:br>
            <a:r>
              <a:rPr lang="en" sz="1800"/>
              <a:t>     </a:t>
            </a:r>
            <a:r>
              <a:rPr lang="en" sz="1800">
                <a:solidFill>
                  <a:srgbClr val="4A86E8"/>
                </a:solidFill>
              </a:rPr>
              <a:t>"</a:t>
            </a:r>
            <a:r>
              <a:rPr lang="en" sz="1800">
                <a:solidFill>
                  <a:srgbClr val="E06666"/>
                </a:solidFill>
              </a:rPr>
              <a:t>depth</a:t>
            </a:r>
            <a:r>
              <a:rPr lang="en" sz="1800">
                <a:solidFill>
                  <a:srgbClr val="4A86E8"/>
                </a:solidFill>
              </a:rPr>
              <a:t>" : "",</a:t>
            </a:r>
            <a:br>
              <a:rPr lang="en" sz="1800">
                <a:solidFill>
                  <a:srgbClr val="4A86E8"/>
                </a:solidFill>
              </a:rPr>
            </a:br>
            <a:r>
              <a:rPr lang="en" sz="1800"/>
              <a:t>     </a:t>
            </a:r>
            <a:r>
              <a:rPr lang="en" sz="1800">
                <a:solidFill>
                  <a:srgbClr val="4A86E8"/>
                </a:solidFill>
              </a:rPr>
              <a:t>"</a:t>
            </a:r>
            <a:r>
              <a:rPr lang="en" sz="1800">
                <a:solidFill>
                  <a:srgbClr val="E06666"/>
                </a:solidFill>
              </a:rPr>
              <a:t>watlev</a:t>
            </a:r>
            <a:r>
              <a:rPr lang="en" sz="1800">
                <a:solidFill>
                  <a:srgbClr val="4A86E8"/>
                </a:solidFill>
              </a:rPr>
              <a:t>" : "always dry",</a:t>
            </a:r>
            <a:br>
              <a:rPr lang="en" sz="1800">
                <a:solidFill>
                  <a:srgbClr val="4A86E8"/>
                </a:solidFill>
              </a:rPr>
            </a:br>
            <a:r>
              <a:rPr lang="en" sz="1800"/>
              <a:t>    </a:t>
            </a:r>
            <a:r>
              <a:rPr lang="en" sz="1800">
                <a:solidFill>
                  <a:srgbClr val="4A86E8"/>
                </a:solidFill>
              </a:rPr>
              <a:t> "</a:t>
            </a:r>
            <a:r>
              <a:rPr lang="en" sz="1800">
                <a:solidFill>
                  <a:srgbClr val="E06666"/>
                </a:solidFill>
              </a:rPr>
              <a:t>coordinates</a:t>
            </a:r>
            <a:r>
              <a:rPr lang="en" sz="1800">
                <a:solidFill>
                  <a:srgbClr val="4A86E8"/>
                </a:solidFill>
              </a:rPr>
              <a:t>" : [</a:t>
            </a:r>
            <a:endParaRPr sz="1800">
              <a:solidFill>
                <a:srgbClr val="4A86E8"/>
              </a:solidFill>
            </a:endParaRPr>
          </a:p>
          <a:p>
            <a:pPr marL="0" lvl="0" indent="0" algn="l" rtl="0">
              <a:lnSpc>
                <a:spcPct val="100000"/>
              </a:lnSpc>
              <a:spcBef>
                <a:spcPts val="0"/>
              </a:spcBef>
              <a:spcAft>
                <a:spcPts val="0"/>
              </a:spcAft>
              <a:buSzPts val="3000"/>
              <a:buNone/>
            </a:pPr>
            <a:r>
              <a:rPr lang="en" sz="1800">
                <a:solidFill>
                  <a:srgbClr val="4A86E8"/>
                </a:solidFill>
              </a:rPr>
              <a:t>                                  -79.9081268,  </a:t>
            </a:r>
            <a:endParaRPr sz="1800">
              <a:solidFill>
                <a:srgbClr val="4A86E8"/>
              </a:solidFill>
            </a:endParaRPr>
          </a:p>
          <a:p>
            <a:pPr marL="0" lvl="0" indent="0" algn="l" rtl="0">
              <a:lnSpc>
                <a:spcPct val="100000"/>
              </a:lnSpc>
              <a:spcBef>
                <a:spcPts val="0"/>
              </a:spcBef>
              <a:spcAft>
                <a:spcPts val="0"/>
              </a:spcAft>
              <a:buSzPts val="3000"/>
              <a:buNone/>
            </a:pPr>
            <a:r>
              <a:rPr lang="en" sz="1800">
                <a:solidFill>
                  <a:srgbClr val="4A86E8"/>
                </a:solidFill>
              </a:rPr>
              <a:t>                                  9.3547792</a:t>
            </a:r>
            <a:br>
              <a:rPr lang="en" sz="1800">
                <a:solidFill>
                  <a:srgbClr val="4A86E8"/>
                </a:solidFill>
              </a:rPr>
            </a:br>
            <a:r>
              <a:rPr lang="en" sz="1800">
                <a:solidFill>
                  <a:srgbClr val="4A86E8"/>
                </a:solidFill>
              </a:rPr>
              <a:t>                                ]</a:t>
            </a:r>
            <a:endParaRPr sz="1800">
              <a:solidFill>
                <a:srgbClr val="4A86E8"/>
              </a:solidFill>
            </a:endParaRPr>
          </a:p>
          <a:p>
            <a:pPr marL="0" lvl="0" indent="0" algn="l" rtl="0">
              <a:lnSpc>
                <a:spcPct val="100000"/>
              </a:lnSpc>
              <a:spcBef>
                <a:spcPts val="0"/>
              </a:spcBef>
              <a:spcAft>
                <a:spcPts val="0"/>
              </a:spcAft>
              <a:buSzPts val="3000"/>
              <a:buNone/>
            </a:pPr>
            <a:r>
              <a:rPr lang="en" sz="1800">
                <a:solidFill>
                  <a:srgbClr val="4A86E8"/>
                </a:solidFill>
              </a:rPr>
              <a:t>}</a:t>
            </a:r>
            <a:endParaRPr sz="1800">
              <a:solidFill>
                <a:srgbClr val="4A86E8"/>
              </a:solidFill>
            </a:endParaRPr>
          </a:p>
        </p:txBody>
      </p:sp>
      <p:sp>
        <p:nvSpPr>
          <p:cNvPr id="426" name="Google Shape;426;p31"/>
          <p:cNvSpPr txBox="1">
            <a:spLocks noGrp="1"/>
          </p:cNvSpPr>
          <p:nvPr>
            <p:ph type="sldNum" idx="12"/>
          </p:nvPr>
        </p:nvSpPr>
        <p:spPr>
          <a:xfrm>
            <a:off x="8529670" y="32126"/>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subTitle" idx="1"/>
          </p:nvPr>
        </p:nvSpPr>
        <p:spPr>
          <a:xfrm>
            <a:off x="550675" y="705300"/>
            <a:ext cx="6540300" cy="3643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1800">
                <a:solidFill>
                  <a:srgbClr val="4A86E8"/>
                </a:solidFill>
              </a:rPr>
              <a:t>{</a:t>
            </a:r>
            <a:br>
              <a:rPr lang="en" sz="1800">
                <a:solidFill>
                  <a:srgbClr val="4A86E8"/>
                </a:solidFill>
              </a:rPr>
            </a:br>
            <a:r>
              <a:rPr lang="en" sz="1800">
                <a:solidFill>
                  <a:srgbClr val="4A86E8"/>
                </a:solidFill>
              </a:rPr>
              <a:t>     "_id" : </a:t>
            </a:r>
            <a:r>
              <a:rPr lang="en" sz="1800">
                <a:solidFill>
                  <a:srgbClr val="E06666"/>
                </a:solidFill>
              </a:rPr>
              <a:t>ObjectId("578f6fa2df35c7fbdbaed8c4")</a:t>
            </a:r>
            <a:r>
              <a:rPr lang="en" sz="1800">
                <a:solidFill>
                  <a:srgbClr val="4A86E8"/>
                </a:solidFill>
              </a:rPr>
              <a:t>,</a:t>
            </a:r>
            <a:br>
              <a:rPr lang="en" sz="1800">
                <a:solidFill>
                  <a:srgbClr val="4A86E8"/>
                </a:solidFill>
              </a:rPr>
            </a:br>
            <a:r>
              <a:rPr lang="en" sz="1800">
                <a:solidFill>
                  <a:srgbClr val="4A86E8"/>
                </a:solidFill>
              </a:rPr>
              <a:t>     "feature_type" : "Wrecks - Visible",</a:t>
            </a:r>
            <a:br>
              <a:rPr lang="en" sz="1800">
                <a:solidFill>
                  <a:srgbClr val="4A86E8"/>
                </a:solidFill>
              </a:rPr>
            </a:br>
            <a:r>
              <a:rPr lang="en" sz="1800">
                <a:solidFill>
                  <a:srgbClr val="4A86E8"/>
                </a:solidFill>
              </a:rPr>
              <a:t>     "chart" : "US,U1,graph,DNCH1409860",</a:t>
            </a:r>
            <a:br>
              <a:rPr lang="en" sz="1800">
                <a:solidFill>
                  <a:srgbClr val="4A86E8"/>
                </a:solidFill>
              </a:rPr>
            </a:br>
            <a:r>
              <a:rPr lang="en" sz="1800">
                <a:solidFill>
                  <a:srgbClr val="4A86E8"/>
                </a:solidFill>
              </a:rPr>
              <a:t>     "latdec" : 9.3547792,</a:t>
            </a:r>
            <a:br>
              <a:rPr lang="en" sz="1800">
                <a:solidFill>
                  <a:srgbClr val="4A86E8"/>
                </a:solidFill>
              </a:rPr>
            </a:br>
            <a:r>
              <a:rPr lang="en" sz="1800">
                <a:solidFill>
                  <a:srgbClr val="4A86E8"/>
                </a:solidFill>
              </a:rPr>
              <a:t>     "londec" : -79.9081268,</a:t>
            </a:r>
            <a:br>
              <a:rPr lang="en" sz="1800">
                <a:solidFill>
                  <a:srgbClr val="4A86E8"/>
                </a:solidFill>
              </a:rPr>
            </a:br>
            <a:r>
              <a:rPr lang="en" sz="1800">
                <a:solidFill>
                  <a:srgbClr val="4A86E8"/>
                </a:solidFill>
              </a:rPr>
              <a:t>     "depth" : "",</a:t>
            </a:r>
            <a:br>
              <a:rPr lang="en" sz="1800">
                <a:solidFill>
                  <a:srgbClr val="4A86E8"/>
                </a:solidFill>
              </a:rPr>
            </a:br>
            <a:r>
              <a:rPr lang="en" sz="1800">
                <a:solidFill>
                  <a:srgbClr val="4A86E8"/>
                </a:solidFill>
              </a:rPr>
              <a:t>     "watlev" : "always dry",</a:t>
            </a:r>
            <a:br>
              <a:rPr lang="en" sz="1800">
                <a:solidFill>
                  <a:srgbClr val="4A86E8"/>
                </a:solidFill>
              </a:rPr>
            </a:br>
            <a:r>
              <a:rPr lang="en" sz="1800">
                <a:solidFill>
                  <a:srgbClr val="4A86E8"/>
                </a:solidFill>
              </a:rPr>
              <a:t>     "coordinates" : [</a:t>
            </a:r>
            <a:endParaRPr sz="1800">
              <a:solidFill>
                <a:srgbClr val="4A86E8"/>
              </a:solidFill>
            </a:endParaRPr>
          </a:p>
          <a:p>
            <a:pPr marL="0" lvl="0" indent="0" algn="l" rtl="0">
              <a:lnSpc>
                <a:spcPct val="100000"/>
              </a:lnSpc>
              <a:spcBef>
                <a:spcPts val="0"/>
              </a:spcBef>
              <a:spcAft>
                <a:spcPts val="0"/>
              </a:spcAft>
              <a:buSzPts val="3000"/>
              <a:buNone/>
            </a:pPr>
            <a:r>
              <a:rPr lang="en" sz="1800">
                <a:solidFill>
                  <a:srgbClr val="4A86E8"/>
                </a:solidFill>
              </a:rPr>
              <a:t>                                  -79.9081268,  </a:t>
            </a:r>
            <a:endParaRPr sz="1800">
              <a:solidFill>
                <a:srgbClr val="4A86E8"/>
              </a:solidFill>
            </a:endParaRPr>
          </a:p>
          <a:p>
            <a:pPr marL="0" lvl="0" indent="0" algn="l" rtl="0">
              <a:lnSpc>
                <a:spcPct val="100000"/>
              </a:lnSpc>
              <a:spcBef>
                <a:spcPts val="0"/>
              </a:spcBef>
              <a:spcAft>
                <a:spcPts val="0"/>
              </a:spcAft>
              <a:buSzPts val="3000"/>
              <a:buNone/>
            </a:pPr>
            <a:r>
              <a:rPr lang="en" sz="1800">
                <a:solidFill>
                  <a:srgbClr val="4A86E8"/>
                </a:solidFill>
              </a:rPr>
              <a:t>                                  9.3547792</a:t>
            </a:r>
            <a:br>
              <a:rPr lang="en" sz="1800">
                <a:solidFill>
                  <a:srgbClr val="4A86E8"/>
                </a:solidFill>
              </a:rPr>
            </a:br>
            <a:r>
              <a:rPr lang="en" sz="1800">
                <a:solidFill>
                  <a:srgbClr val="4A86E8"/>
                </a:solidFill>
              </a:rPr>
              <a:t>                                ]</a:t>
            </a:r>
            <a:endParaRPr sz="1800">
              <a:solidFill>
                <a:srgbClr val="4A86E8"/>
              </a:solidFill>
            </a:endParaRPr>
          </a:p>
          <a:p>
            <a:pPr marL="0" lvl="0" indent="0" algn="l" rtl="0">
              <a:lnSpc>
                <a:spcPct val="100000"/>
              </a:lnSpc>
              <a:spcBef>
                <a:spcPts val="0"/>
              </a:spcBef>
              <a:spcAft>
                <a:spcPts val="0"/>
              </a:spcAft>
              <a:buSzPts val="3000"/>
              <a:buNone/>
            </a:pPr>
            <a:r>
              <a:rPr lang="en" sz="1800">
                <a:solidFill>
                  <a:srgbClr val="4A86E8"/>
                </a:solidFill>
              </a:rPr>
              <a:t>}</a:t>
            </a:r>
            <a:endParaRPr sz="1800">
              <a:solidFill>
                <a:srgbClr val="4A86E8"/>
              </a:solidFill>
            </a:endParaRPr>
          </a:p>
        </p:txBody>
      </p:sp>
      <p:sp>
        <p:nvSpPr>
          <p:cNvPr id="432" name="Google Shape;432;p32"/>
          <p:cNvSpPr txBox="1">
            <a:spLocks noGrp="1"/>
          </p:cNvSpPr>
          <p:nvPr>
            <p:ph type="sldNum" idx="12"/>
          </p:nvPr>
        </p:nvSpPr>
        <p:spPr>
          <a:xfrm>
            <a:off x="8529670" y="32126"/>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33"/>
          <p:cNvSpPr txBox="1">
            <a:spLocks noGrp="1"/>
          </p:cNvSpPr>
          <p:nvPr>
            <p:ph type="subTitle" idx="1"/>
          </p:nvPr>
        </p:nvSpPr>
        <p:spPr>
          <a:xfrm>
            <a:off x="550675" y="705300"/>
            <a:ext cx="6540300" cy="3643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1800">
                <a:solidFill>
                  <a:srgbClr val="4A86E8"/>
                </a:solidFill>
              </a:rPr>
              <a:t>{</a:t>
            </a:r>
            <a:br>
              <a:rPr lang="en" sz="1800">
                <a:solidFill>
                  <a:srgbClr val="4A86E8"/>
                </a:solidFill>
              </a:rPr>
            </a:br>
            <a:r>
              <a:rPr lang="en" sz="1800">
                <a:solidFill>
                  <a:srgbClr val="4A86E8"/>
                </a:solidFill>
              </a:rPr>
              <a:t>     "_id" : ObjectId("578f6fa2df35c7fbdbaed8c4"),</a:t>
            </a:r>
            <a:br>
              <a:rPr lang="en" sz="1800">
                <a:solidFill>
                  <a:srgbClr val="4A86E8"/>
                </a:solidFill>
              </a:rPr>
            </a:br>
            <a:r>
              <a:rPr lang="en" sz="1800">
                <a:solidFill>
                  <a:srgbClr val="4A86E8"/>
                </a:solidFill>
              </a:rPr>
              <a:t>     "feature_type" : </a:t>
            </a:r>
            <a:r>
              <a:rPr lang="en" sz="1800">
                <a:solidFill>
                  <a:srgbClr val="E06666"/>
                </a:solidFill>
              </a:rPr>
              <a:t>"Wrecks - Visible"</a:t>
            </a:r>
            <a:r>
              <a:rPr lang="en" sz="1800">
                <a:solidFill>
                  <a:srgbClr val="4A86E8"/>
                </a:solidFill>
              </a:rPr>
              <a:t>,</a:t>
            </a:r>
            <a:br>
              <a:rPr lang="en" sz="1800">
                <a:solidFill>
                  <a:srgbClr val="4A86E8"/>
                </a:solidFill>
              </a:rPr>
            </a:br>
            <a:r>
              <a:rPr lang="en" sz="1800">
                <a:solidFill>
                  <a:srgbClr val="4A86E8"/>
                </a:solidFill>
              </a:rPr>
              <a:t>     "chart" : </a:t>
            </a:r>
            <a:r>
              <a:rPr lang="en" sz="1800">
                <a:solidFill>
                  <a:srgbClr val="E06666"/>
                </a:solidFill>
              </a:rPr>
              <a:t>"US,U1,graph,DNCH1409860"</a:t>
            </a:r>
            <a:r>
              <a:rPr lang="en" sz="1800">
                <a:solidFill>
                  <a:srgbClr val="4A86E8"/>
                </a:solidFill>
              </a:rPr>
              <a:t>,</a:t>
            </a:r>
            <a:br>
              <a:rPr lang="en" sz="1800">
                <a:solidFill>
                  <a:srgbClr val="4A86E8"/>
                </a:solidFill>
              </a:rPr>
            </a:br>
            <a:r>
              <a:rPr lang="en" sz="1800">
                <a:solidFill>
                  <a:srgbClr val="4A86E8"/>
                </a:solidFill>
              </a:rPr>
              <a:t>     "latdec" : 9.3547792,</a:t>
            </a:r>
            <a:br>
              <a:rPr lang="en" sz="1800">
                <a:solidFill>
                  <a:srgbClr val="4A86E8"/>
                </a:solidFill>
              </a:rPr>
            </a:br>
            <a:r>
              <a:rPr lang="en" sz="1800">
                <a:solidFill>
                  <a:srgbClr val="4A86E8"/>
                </a:solidFill>
              </a:rPr>
              <a:t>     "londec" : -79.9081268,</a:t>
            </a:r>
            <a:br>
              <a:rPr lang="en" sz="1800">
                <a:solidFill>
                  <a:srgbClr val="4A86E8"/>
                </a:solidFill>
              </a:rPr>
            </a:br>
            <a:r>
              <a:rPr lang="en" sz="1800">
                <a:solidFill>
                  <a:srgbClr val="4A86E8"/>
                </a:solidFill>
              </a:rPr>
              <a:t>     "depth" : </a:t>
            </a:r>
            <a:r>
              <a:rPr lang="en" sz="1800">
                <a:solidFill>
                  <a:srgbClr val="E06666"/>
                </a:solidFill>
              </a:rPr>
              <a:t>""</a:t>
            </a:r>
            <a:r>
              <a:rPr lang="en" sz="1800">
                <a:solidFill>
                  <a:srgbClr val="4A86E8"/>
                </a:solidFill>
              </a:rPr>
              <a:t>,</a:t>
            </a:r>
            <a:br>
              <a:rPr lang="en" sz="1800">
                <a:solidFill>
                  <a:srgbClr val="4A86E8"/>
                </a:solidFill>
              </a:rPr>
            </a:br>
            <a:r>
              <a:rPr lang="en" sz="1800">
                <a:solidFill>
                  <a:srgbClr val="4A86E8"/>
                </a:solidFill>
              </a:rPr>
              <a:t>     "watlev" : </a:t>
            </a:r>
            <a:r>
              <a:rPr lang="en" sz="1800">
                <a:solidFill>
                  <a:srgbClr val="E06666"/>
                </a:solidFill>
              </a:rPr>
              <a:t>"always dry"</a:t>
            </a:r>
            <a:r>
              <a:rPr lang="en" sz="1800">
                <a:solidFill>
                  <a:srgbClr val="4A86E8"/>
                </a:solidFill>
              </a:rPr>
              <a:t>,</a:t>
            </a:r>
            <a:br>
              <a:rPr lang="en" sz="1800">
                <a:solidFill>
                  <a:srgbClr val="4A86E8"/>
                </a:solidFill>
              </a:rPr>
            </a:br>
            <a:r>
              <a:rPr lang="en" sz="1800">
                <a:solidFill>
                  <a:srgbClr val="4A86E8"/>
                </a:solidFill>
              </a:rPr>
              <a:t>     "coordinates" : [</a:t>
            </a:r>
            <a:endParaRPr sz="1800">
              <a:solidFill>
                <a:srgbClr val="4A86E8"/>
              </a:solidFill>
            </a:endParaRPr>
          </a:p>
          <a:p>
            <a:pPr marL="0" lvl="0" indent="0" algn="l" rtl="0">
              <a:lnSpc>
                <a:spcPct val="100000"/>
              </a:lnSpc>
              <a:spcBef>
                <a:spcPts val="0"/>
              </a:spcBef>
              <a:spcAft>
                <a:spcPts val="0"/>
              </a:spcAft>
              <a:buSzPts val="3000"/>
              <a:buNone/>
            </a:pPr>
            <a:r>
              <a:rPr lang="en" sz="1800">
                <a:solidFill>
                  <a:srgbClr val="4A86E8"/>
                </a:solidFill>
              </a:rPr>
              <a:t>                                  -79.9081268,  </a:t>
            </a:r>
            <a:endParaRPr sz="1800">
              <a:solidFill>
                <a:srgbClr val="4A86E8"/>
              </a:solidFill>
            </a:endParaRPr>
          </a:p>
          <a:p>
            <a:pPr marL="0" lvl="0" indent="0" algn="l" rtl="0">
              <a:lnSpc>
                <a:spcPct val="100000"/>
              </a:lnSpc>
              <a:spcBef>
                <a:spcPts val="0"/>
              </a:spcBef>
              <a:spcAft>
                <a:spcPts val="0"/>
              </a:spcAft>
              <a:buSzPts val="3000"/>
              <a:buNone/>
            </a:pPr>
            <a:r>
              <a:rPr lang="en" sz="1800">
                <a:solidFill>
                  <a:srgbClr val="4A86E8"/>
                </a:solidFill>
              </a:rPr>
              <a:t>                                  9.3547792</a:t>
            </a:r>
            <a:br>
              <a:rPr lang="en" sz="1800">
                <a:solidFill>
                  <a:srgbClr val="4A86E8"/>
                </a:solidFill>
              </a:rPr>
            </a:br>
            <a:r>
              <a:rPr lang="en" sz="1800">
                <a:solidFill>
                  <a:srgbClr val="4A86E8"/>
                </a:solidFill>
              </a:rPr>
              <a:t>                                ]</a:t>
            </a:r>
            <a:endParaRPr sz="1800">
              <a:solidFill>
                <a:srgbClr val="4A86E8"/>
              </a:solidFill>
            </a:endParaRPr>
          </a:p>
          <a:p>
            <a:pPr marL="0" lvl="0" indent="0" algn="l" rtl="0">
              <a:lnSpc>
                <a:spcPct val="100000"/>
              </a:lnSpc>
              <a:spcBef>
                <a:spcPts val="0"/>
              </a:spcBef>
              <a:spcAft>
                <a:spcPts val="0"/>
              </a:spcAft>
              <a:buSzPts val="3000"/>
              <a:buNone/>
            </a:pPr>
            <a:r>
              <a:rPr lang="en" sz="1800">
                <a:solidFill>
                  <a:srgbClr val="4A86E8"/>
                </a:solidFill>
              </a:rPr>
              <a:t>}</a:t>
            </a:r>
            <a:endParaRPr sz="1800">
              <a:solidFill>
                <a:srgbClr val="4A86E8"/>
              </a:solidFill>
            </a:endParaRPr>
          </a:p>
        </p:txBody>
      </p:sp>
      <p:sp>
        <p:nvSpPr>
          <p:cNvPr id="438" name="Google Shape;438;p33"/>
          <p:cNvSpPr txBox="1">
            <a:spLocks noGrp="1"/>
          </p:cNvSpPr>
          <p:nvPr>
            <p:ph type="sldNum" idx="12"/>
          </p:nvPr>
        </p:nvSpPr>
        <p:spPr>
          <a:xfrm>
            <a:off x="8529670" y="32126"/>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4"/>
          <p:cNvSpPr txBox="1">
            <a:spLocks noGrp="1"/>
          </p:cNvSpPr>
          <p:nvPr>
            <p:ph type="subTitle" idx="1"/>
          </p:nvPr>
        </p:nvSpPr>
        <p:spPr>
          <a:xfrm>
            <a:off x="550675" y="705300"/>
            <a:ext cx="6540300" cy="3643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1800">
                <a:solidFill>
                  <a:srgbClr val="4A86E8"/>
                </a:solidFill>
              </a:rPr>
              <a:t>{</a:t>
            </a:r>
            <a:br>
              <a:rPr lang="en" sz="1800">
                <a:solidFill>
                  <a:srgbClr val="4A86E8"/>
                </a:solidFill>
              </a:rPr>
            </a:br>
            <a:r>
              <a:rPr lang="en" sz="1800">
                <a:solidFill>
                  <a:srgbClr val="4A86E8"/>
                </a:solidFill>
              </a:rPr>
              <a:t>     "_id" : ObjectId("578f6fa2df35c7fbdbaed8c4"),</a:t>
            </a:r>
            <a:br>
              <a:rPr lang="en" sz="1800">
                <a:solidFill>
                  <a:srgbClr val="4A86E8"/>
                </a:solidFill>
              </a:rPr>
            </a:br>
            <a:r>
              <a:rPr lang="en" sz="1800">
                <a:solidFill>
                  <a:srgbClr val="4A86E8"/>
                </a:solidFill>
              </a:rPr>
              <a:t>     "feature_type" : "Wrecks - Visible",</a:t>
            </a:r>
            <a:br>
              <a:rPr lang="en" sz="1800">
                <a:solidFill>
                  <a:srgbClr val="4A86E8"/>
                </a:solidFill>
              </a:rPr>
            </a:br>
            <a:r>
              <a:rPr lang="en" sz="1800">
                <a:solidFill>
                  <a:srgbClr val="4A86E8"/>
                </a:solidFill>
              </a:rPr>
              <a:t>     "chart" : "US,U1,graph,DNCH1409860",</a:t>
            </a:r>
            <a:br>
              <a:rPr lang="en" sz="1800">
                <a:solidFill>
                  <a:srgbClr val="4A86E8"/>
                </a:solidFill>
              </a:rPr>
            </a:br>
            <a:r>
              <a:rPr lang="en" sz="1800">
                <a:solidFill>
                  <a:srgbClr val="4A86E8"/>
                </a:solidFill>
              </a:rPr>
              <a:t>     "latdec" : </a:t>
            </a:r>
            <a:r>
              <a:rPr lang="en" sz="1800">
                <a:solidFill>
                  <a:srgbClr val="E06666"/>
                </a:solidFill>
              </a:rPr>
              <a:t>9.3547792</a:t>
            </a:r>
            <a:r>
              <a:rPr lang="en" sz="1800">
                <a:solidFill>
                  <a:srgbClr val="4A86E8"/>
                </a:solidFill>
              </a:rPr>
              <a:t>,</a:t>
            </a:r>
            <a:br>
              <a:rPr lang="en" sz="1800">
                <a:solidFill>
                  <a:srgbClr val="4A86E8"/>
                </a:solidFill>
              </a:rPr>
            </a:br>
            <a:r>
              <a:rPr lang="en" sz="1800">
                <a:solidFill>
                  <a:srgbClr val="4A86E8"/>
                </a:solidFill>
              </a:rPr>
              <a:t>     "londec" : </a:t>
            </a:r>
            <a:r>
              <a:rPr lang="en" sz="1800">
                <a:solidFill>
                  <a:srgbClr val="E06666"/>
                </a:solidFill>
              </a:rPr>
              <a:t>-79.9081268</a:t>
            </a:r>
            <a:r>
              <a:rPr lang="en" sz="1800">
                <a:solidFill>
                  <a:srgbClr val="4A86E8"/>
                </a:solidFill>
              </a:rPr>
              <a:t>,</a:t>
            </a:r>
            <a:br>
              <a:rPr lang="en" sz="1800">
                <a:solidFill>
                  <a:srgbClr val="4A86E8"/>
                </a:solidFill>
              </a:rPr>
            </a:br>
            <a:r>
              <a:rPr lang="en" sz="1800">
                <a:solidFill>
                  <a:srgbClr val="4A86E8"/>
                </a:solidFill>
              </a:rPr>
              <a:t>     "depth" : "",</a:t>
            </a:r>
            <a:br>
              <a:rPr lang="en" sz="1800">
                <a:solidFill>
                  <a:srgbClr val="4A86E8"/>
                </a:solidFill>
              </a:rPr>
            </a:br>
            <a:r>
              <a:rPr lang="en" sz="1800">
                <a:solidFill>
                  <a:srgbClr val="4A86E8"/>
                </a:solidFill>
              </a:rPr>
              <a:t>     "watlev" : "always dry",</a:t>
            </a:r>
            <a:br>
              <a:rPr lang="en" sz="1800">
                <a:solidFill>
                  <a:srgbClr val="4A86E8"/>
                </a:solidFill>
              </a:rPr>
            </a:br>
            <a:r>
              <a:rPr lang="en" sz="1800">
                <a:solidFill>
                  <a:srgbClr val="4A86E8"/>
                </a:solidFill>
              </a:rPr>
              <a:t>     "coordinates" : [</a:t>
            </a:r>
            <a:endParaRPr sz="1800">
              <a:solidFill>
                <a:srgbClr val="4A86E8"/>
              </a:solidFill>
            </a:endParaRPr>
          </a:p>
          <a:p>
            <a:pPr marL="0" lvl="0" indent="0" algn="l" rtl="0">
              <a:lnSpc>
                <a:spcPct val="100000"/>
              </a:lnSpc>
              <a:spcBef>
                <a:spcPts val="0"/>
              </a:spcBef>
              <a:spcAft>
                <a:spcPts val="0"/>
              </a:spcAft>
              <a:buSzPts val="3000"/>
              <a:buNone/>
            </a:pPr>
            <a:r>
              <a:rPr lang="en" sz="1800">
                <a:solidFill>
                  <a:srgbClr val="4A86E8"/>
                </a:solidFill>
              </a:rPr>
              <a:t>                                  -79.9081268,  </a:t>
            </a:r>
            <a:endParaRPr sz="1800">
              <a:solidFill>
                <a:srgbClr val="4A86E8"/>
              </a:solidFill>
            </a:endParaRPr>
          </a:p>
          <a:p>
            <a:pPr marL="0" lvl="0" indent="0" algn="l" rtl="0">
              <a:lnSpc>
                <a:spcPct val="100000"/>
              </a:lnSpc>
              <a:spcBef>
                <a:spcPts val="0"/>
              </a:spcBef>
              <a:spcAft>
                <a:spcPts val="0"/>
              </a:spcAft>
              <a:buSzPts val="3000"/>
              <a:buNone/>
            </a:pPr>
            <a:r>
              <a:rPr lang="en" sz="1800">
                <a:solidFill>
                  <a:srgbClr val="4A86E8"/>
                </a:solidFill>
              </a:rPr>
              <a:t>                                  9.3547792</a:t>
            </a:r>
            <a:br>
              <a:rPr lang="en" sz="1800">
                <a:solidFill>
                  <a:srgbClr val="4A86E8"/>
                </a:solidFill>
              </a:rPr>
            </a:br>
            <a:r>
              <a:rPr lang="en" sz="1800">
                <a:solidFill>
                  <a:srgbClr val="4A86E8"/>
                </a:solidFill>
              </a:rPr>
              <a:t>                                ]</a:t>
            </a:r>
            <a:endParaRPr sz="1800">
              <a:solidFill>
                <a:srgbClr val="4A86E8"/>
              </a:solidFill>
            </a:endParaRPr>
          </a:p>
          <a:p>
            <a:pPr marL="0" lvl="0" indent="0" algn="l" rtl="0">
              <a:lnSpc>
                <a:spcPct val="100000"/>
              </a:lnSpc>
              <a:spcBef>
                <a:spcPts val="0"/>
              </a:spcBef>
              <a:spcAft>
                <a:spcPts val="0"/>
              </a:spcAft>
              <a:buSzPts val="3000"/>
              <a:buNone/>
            </a:pPr>
            <a:r>
              <a:rPr lang="en" sz="1800">
                <a:solidFill>
                  <a:srgbClr val="4A86E8"/>
                </a:solidFill>
              </a:rPr>
              <a:t>}</a:t>
            </a:r>
            <a:endParaRPr sz="1800">
              <a:solidFill>
                <a:srgbClr val="4A86E8"/>
              </a:solidFill>
            </a:endParaRPr>
          </a:p>
        </p:txBody>
      </p:sp>
      <p:sp>
        <p:nvSpPr>
          <p:cNvPr id="444" name="Google Shape;444;p34"/>
          <p:cNvSpPr txBox="1">
            <a:spLocks noGrp="1"/>
          </p:cNvSpPr>
          <p:nvPr>
            <p:ph type="sldNum" idx="12"/>
          </p:nvPr>
        </p:nvSpPr>
        <p:spPr>
          <a:xfrm>
            <a:off x="8529670" y="32126"/>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35"/>
          <p:cNvSpPr txBox="1">
            <a:spLocks noGrp="1"/>
          </p:cNvSpPr>
          <p:nvPr>
            <p:ph type="subTitle" idx="1"/>
          </p:nvPr>
        </p:nvSpPr>
        <p:spPr>
          <a:xfrm>
            <a:off x="550675" y="705300"/>
            <a:ext cx="6540300" cy="3643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1800">
                <a:solidFill>
                  <a:srgbClr val="4A86E8"/>
                </a:solidFill>
              </a:rPr>
              <a:t>{</a:t>
            </a:r>
            <a:br>
              <a:rPr lang="en" sz="1800">
                <a:solidFill>
                  <a:srgbClr val="4A86E8"/>
                </a:solidFill>
              </a:rPr>
            </a:br>
            <a:r>
              <a:rPr lang="en" sz="1800">
                <a:solidFill>
                  <a:srgbClr val="4A86E8"/>
                </a:solidFill>
              </a:rPr>
              <a:t>     "_id" : ObjectId("578f6fa2df35c7fbdbaed8c4"),</a:t>
            </a:r>
            <a:br>
              <a:rPr lang="en" sz="1800">
                <a:solidFill>
                  <a:srgbClr val="4A86E8"/>
                </a:solidFill>
              </a:rPr>
            </a:br>
            <a:r>
              <a:rPr lang="en" sz="1800">
                <a:solidFill>
                  <a:srgbClr val="4A86E8"/>
                </a:solidFill>
              </a:rPr>
              <a:t>     "feature_type" : "Wrecks - Visible",</a:t>
            </a:r>
            <a:br>
              <a:rPr lang="en" sz="1800">
                <a:solidFill>
                  <a:srgbClr val="4A86E8"/>
                </a:solidFill>
              </a:rPr>
            </a:br>
            <a:r>
              <a:rPr lang="en" sz="1800">
                <a:solidFill>
                  <a:srgbClr val="4A86E8"/>
                </a:solidFill>
              </a:rPr>
              <a:t>     "chart" : "US,U1,graph,DNCH1409860",</a:t>
            </a:r>
            <a:br>
              <a:rPr lang="en" sz="1800">
                <a:solidFill>
                  <a:srgbClr val="4A86E8"/>
                </a:solidFill>
              </a:rPr>
            </a:br>
            <a:r>
              <a:rPr lang="en" sz="1800">
                <a:solidFill>
                  <a:srgbClr val="4A86E8"/>
                </a:solidFill>
              </a:rPr>
              <a:t>     "latdec" : 9.3547792,</a:t>
            </a:r>
            <a:br>
              <a:rPr lang="en" sz="1800">
                <a:solidFill>
                  <a:srgbClr val="4A86E8"/>
                </a:solidFill>
              </a:rPr>
            </a:br>
            <a:r>
              <a:rPr lang="en" sz="1800">
                <a:solidFill>
                  <a:srgbClr val="4A86E8"/>
                </a:solidFill>
              </a:rPr>
              <a:t>     "londec" : -79.9081268,</a:t>
            </a:r>
            <a:br>
              <a:rPr lang="en" sz="1800">
                <a:solidFill>
                  <a:srgbClr val="4A86E8"/>
                </a:solidFill>
              </a:rPr>
            </a:br>
            <a:r>
              <a:rPr lang="en" sz="1800">
                <a:solidFill>
                  <a:srgbClr val="4A86E8"/>
                </a:solidFill>
              </a:rPr>
              <a:t>     "depth" : "",</a:t>
            </a:r>
            <a:br>
              <a:rPr lang="en" sz="1800">
                <a:solidFill>
                  <a:srgbClr val="4A86E8"/>
                </a:solidFill>
              </a:rPr>
            </a:br>
            <a:r>
              <a:rPr lang="en" sz="1800">
                <a:solidFill>
                  <a:srgbClr val="4A86E8"/>
                </a:solidFill>
              </a:rPr>
              <a:t>     "watlev" : "always dry",</a:t>
            </a:r>
            <a:br>
              <a:rPr lang="en" sz="1800">
                <a:solidFill>
                  <a:srgbClr val="4A86E8"/>
                </a:solidFill>
              </a:rPr>
            </a:br>
            <a:r>
              <a:rPr lang="en" sz="1800">
                <a:solidFill>
                  <a:srgbClr val="4A86E8"/>
                </a:solidFill>
              </a:rPr>
              <a:t>     "coordinates" : </a:t>
            </a:r>
            <a:r>
              <a:rPr lang="en" sz="1800">
                <a:solidFill>
                  <a:srgbClr val="E06666"/>
                </a:solidFill>
              </a:rPr>
              <a:t>[</a:t>
            </a:r>
            <a:endParaRPr sz="1800">
              <a:solidFill>
                <a:srgbClr val="E06666"/>
              </a:solidFill>
            </a:endParaRPr>
          </a:p>
          <a:p>
            <a:pPr marL="0" lvl="0" indent="0" algn="l" rtl="0">
              <a:lnSpc>
                <a:spcPct val="100000"/>
              </a:lnSpc>
              <a:spcBef>
                <a:spcPts val="0"/>
              </a:spcBef>
              <a:spcAft>
                <a:spcPts val="0"/>
              </a:spcAft>
              <a:buSzPts val="3000"/>
              <a:buNone/>
            </a:pPr>
            <a:r>
              <a:rPr lang="en" sz="1800">
                <a:solidFill>
                  <a:srgbClr val="E06666"/>
                </a:solidFill>
              </a:rPr>
              <a:t>                                  -79.9081268,  </a:t>
            </a:r>
            <a:endParaRPr sz="1800">
              <a:solidFill>
                <a:srgbClr val="E06666"/>
              </a:solidFill>
            </a:endParaRPr>
          </a:p>
          <a:p>
            <a:pPr marL="0" lvl="0" indent="0" algn="l" rtl="0">
              <a:lnSpc>
                <a:spcPct val="100000"/>
              </a:lnSpc>
              <a:spcBef>
                <a:spcPts val="0"/>
              </a:spcBef>
              <a:spcAft>
                <a:spcPts val="0"/>
              </a:spcAft>
              <a:buSzPts val="3000"/>
              <a:buNone/>
            </a:pPr>
            <a:r>
              <a:rPr lang="en" sz="1800">
                <a:solidFill>
                  <a:srgbClr val="E06666"/>
                </a:solidFill>
              </a:rPr>
              <a:t>                                  9.3547792</a:t>
            </a:r>
            <a:br>
              <a:rPr lang="en" sz="1800">
                <a:solidFill>
                  <a:srgbClr val="E06666"/>
                </a:solidFill>
              </a:rPr>
            </a:br>
            <a:r>
              <a:rPr lang="en" sz="1800">
                <a:solidFill>
                  <a:srgbClr val="E06666"/>
                </a:solidFill>
              </a:rPr>
              <a:t>                                ]</a:t>
            </a:r>
            <a:endParaRPr sz="1800">
              <a:solidFill>
                <a:srgbClr val="E06666"/>
              </a:solidFill>
            </a:endParaRPr>
          </a:p>
          <a:p>
            <a:pPr marL="0" lvl="0" indent="0" algn="l" rtl="0">
              <a:lnSpc>
                <a:spcPct val="100000"/>
              </a:lnSpc>
              <a:spcBef>
                <a:spcPts val="0"/>
              </a:spcBef>
              <a:spcAft>
                <a:spcPts val="0"/>
              </a:spcAft>
              <a:buSzPts val="3000"/>
              <a:buNone/>
            </a:pPr>
            <a:r>
              <a:rPr lang="en" sz="1800">
                <a:solidFill>
                  <a:srgbClr val="4A86E8"/>
                </a:solidFill>
              </a:rPr>
              <a:t>}</a:t>
            </a:r>
            <a:endParaRPr sz="1800">
              <a:solidFill>
                <a:srgbClr val="4A86E8"/>
              </a:solidFill>
            </a:endParaRPr>
          </a:p>
        </p:txBody>
      </p:sp>
      <p:sp>
        <p:nvSpPr>
          <p:cNvPr id="450" name="Google Shape;450;p35"/>
          <p:cNvSpPr txBox="1">
            <a:spLocks noGrp="1"/>
          </p:cNvSpPr>
          <p:nvPr>
            <p:ph type="sldNum" idx="12"/>
          </p:nvPr>
        </p:nvSpPr>
        <p:spPr>
          <a:xfrm>
            <a:off x="8529670" y="32126"/>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36"/>
          <p:cNvSpPr txBox="1">
            <a:spLocks noGrp="1"/>
          </p:cNvSpPr>
          <p:nvPr>
            <p:ph type="ctrTitle" idx="4294967295"/>
          </p:nvPr>
        </p:nvSpPr>
        <p:spPr>
          <a:xfrm>
            <a:off x="685800" y="1735750"/>
            <a:ext cx="6045900" cy="1159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FFFFFF"/>
              </a:buClr>
              <a:buSzPts val="2400"/>
              <a:buFont typeface="Varela Round"/>
              <a:buNone/>
            </a:pPr>
            <a:r>
              <a:rPr lang="en" sz="6000"/>
              <a:t>COLLECTION</a:t>
            </a:r>
            <a:endParaRPr sz="6000" b="1" i="0" u="none" strike="noStrike" cap="none">
              <a:solidFill>
                <a:srgbClr val="FFFFFF"/>
              </a:solidFill>
              <a:latin typeface="Varela Round"/>
              <a:ea typeface="Varela Round"/>
              <a:cs typeface="Varela Round"/>
              <a:sym typeface="Varela Round"/>
            </a:endParaRPr>
          </a:p>
        </p:txBody>
      </p:sp>
      <p:sp>
        <p:nvSpPr>
          <p:cNvPr id="456" name="Google Shape;456;p36"/>
          <p:cNvSpPr txBox="1">
            <a:spLocks noGrp="1"/>
          </p:cNvSpPr>
          <p:nvPr>
            <p:ph type="subTitle" idx="4294967295"/>
          </p:nvPr>
        </p:nvSpPr>
        <p:spPr>
          <a:xfrm>
            <a:off x="685800" y="2801950"/>
            <a:ext cx="6432900" cy="78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3000"/>
              <a:buFont typeface="Arial"/>
              <a:buNone/>
            </a:pPr>
            <a:r>
              <a:rPr lang="en">
                <a:solidFill>
                  <a:schemeClr val="dk1"/>
                </a:solidFill>
                <a:highlight>
                  <a:srgbClr val="B1CDF4"/>
                </a:highlight>
              </a:rPr>
              <a:t>A group of documents. </a:t>
            </a:r>
            <a:endParaRPr sz="3000" b="0" i="0" u="none" strike="noStrike" cap="none">
              <a:solidFill>
                <a:schemeClr val="dk1"/>
              </a:solidFill>
              <a:highlight>
                <a:srgbClr val="B1CDF4"/>
              </a:highlight>
              <a:latin typeface="Didact Gothic"/>
              <a:ea typeface="Didact Gothic"/>
              <a:cs typeface="Didact Gothic"/>
              <a:sym typeface="Didact Gothic"/>
            </a:endParaRPr>
          </a:p>
        </p:txBody>
      </p:sp>
      <p:sp>
        <p:nvSpPr>
          <p:cNvPr id="457" name="Google Shape;457;p36"/>
          <p:cNvSpPr/>
          <p:nvPr/>
        </p:nvSpPr>
        <p:spPr>
          <a:xfrm>
            <a:off x="7409788" y="689491"/>
            <a:ext cx="1265175" cy="1280727"/>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8E7CC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6D9EEB"/>
              </a:solidFill>
              <a:latin typeface="Arial"/>
              <a:ea typeface="Arial"/>
              <a:cs typeface="Arial"/>
              <a:sym typeface="Arial"/>
            </a:endParaRPr>
          </a:p>
        </p:txBody>
      </p:sp>
      <p:sp>
        <p:nvSpPr>
          <p:cNvPr id="458" name="Google Shape;458;p36"/>
          <p:cNvSpPr/>
          <p:nvPr/>
        </p:nvSpPr>
        <p:spPr>
          <a:xfrm rot="1471575">
            <a:off x="6219222" y="1002373"/>
            <a:ext cx="739577" cy="719905"/>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CC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6D9EEB"/>
              </a:solidFill>
              <a:latin typeface="Arial"/>
              <a:ea typeface="Arial"/>
              <a:cs typeface="Arial"/>
              <a:sym typeface="Arial"/>
            </a:endParaRPr>
          </a:p>
        </p:txBody>
      </p:sp>
      <p:sp>
        <p:nvSpPr>
          <p:cNvPr id="459" name="Google Shape;459;p36"/>
          <p:cNvSpPr/>
          <p:nvPr/>
        </p:nvSpPr>
        <p:spPr>
          <a:xfrm>
            <a:off x="7165088" y="567100"/>
            <a:ext cx="323855" cy="314365"/>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6D9EEB"/>
              </a:solidFill>
              <a:latin typeface="Arial"/>
              <a:ea typeface="Arial"/>
              <a:cs typeface="Arial"/>
              <a:sym typeface="Arial"/>
            </a:endParaRPr>
          </a:p>
        </p:txBody>
      </p:sp>
      <p:sp>
        <p:nvSpPr>
          <p:cNvPr id="460" name="Google Shape;460;p36"/>
          <p:cNvSpPr/>
          <p:nvPr/>
        </p:nvSpPr>
        <p:spPr>
          <a:xfrm rot="2485522">
            <a:off x="6956867" y="1993511"/>
            <a:ext cx="230297" cy="223790"/>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6D9EEB"/>
              </a:solidFill>
              <a:latin typeface="Arial"/>
              <a:ea typeface="Arial"/>
              <a:cs typeface="Arial"/>
              <a:sym typeface="Arial"/>
            </a:endParaRPr>
          </a:p>
        </p:txBody>
      </p:sp>
      <p:sp>
        <p:nvSpPr>
          <p:cNvPr id="461" name="Google Shape;461;p36"/>
          <p:cNvSpPr txBox="1">
            <a:spLocks noGrp="1"/>
          </p:cNvSpPr>
          <p:nvPr>
            <p:ph type="sldNum" idx="12"/>
          </p:nvPr>
        </p:nvSpPr>
        <p:spPr>
          <a:xfrm>
            <a:off x="8529670" y="32126"/>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37"/>
          <p:cNvSpPr txBox="1">
            <a:spLocks noGrp="1"/>
          </p:cNvSpPr>
          <p:nvPr>
            <p:ph type="subTitle" idx="1"/>
          </p:nvPr>
        </p:nvSpPr>
        <p:spPr>
          <a:xfrm>
            <a:off x="550675" y="705300"/>
            <a:ext cx="6540300" cy="3643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1800" dirty="0">
                <a:solidFill>
                  <a:srgbClr val="4A86E8"/>
                </a:solidFill>
              </a:rPr>
              <a:t>shipwrecks	          insurance 		company</a:t>
            </a:r>
            <a:endParaRPr sz="1800" dirty="0">
              <a:solidFill>
                <a:srgbClr val="4A86E8"/>
              </a:solidFill>
            </a:endParaRPr>
          </a:p>
          <a:p>
            <a:pPr marL="0" lvl="0" indent="0" algn="l" rtl="0">
              <a:lnSpc>
                <a:spcPct val="100000"/>
              </a:lnSpc>
              <a:spcBef>
                <a:spcPts val="0"/>
              </a:spcBef>
              <a:spcAft>
                <a:spcPts val="0"/>
              </a:spcAft>
              <a:buSzPts val="3000"/>
              <a:buNone/>
            </a:pPr>
            <a:endParaRPr sz="1200" dirty="0">
              <a:solidFill>
                <a:srgbClr val="4A86E8"/>
              </a:solidFill>
            </a:endParaRPr>
          </a:p>
        </p:txBody>
      </p:sp>
      <p:sp>
        <p:nvSpPr>
          <p:cNvPr id="467" name="Google Shape;467;p37"/>
          <p:cNvSpPr txBox="1">
            <a:spLocks noGrp="1"/>
          </p:cNvSpPr>
          <p:nvPr>
            <p:ph type="sldNum" idx="12"/>
          </p:nvPr>
        </p:nvSpPr>
        <p:spPr>
          <a:xfrm>
            <a:off x="8529670" y="32126"/>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
              <a:t>16</a:t>
            </a:fld>
            <a:endParaRPr/>
          </a:p>
        </p:txBody>
      </p:sp>
      <p:pic>
        <p:nvPicPr>
          <p:cNvPr id="468" name="Google Shape;468;p37"/>
          <p:cNvPicPr preferRelativeResize="0"/>
          <p:nvPr/>
        </p:nvPicPr>
        <p:blipFill>
          <a:blip r:embed="rId3">
            <a:alphaModFix/>
          </a:blip>
          <a:stretch>
            <a:fillRect/>
          </a:stretch>
        </p:blipFill>
        <p:spPr>
          <a:xfrm>
            <a:off x="550675" y="1197651"/>
            <a:ext cx="1748225" cy="2388001"/>
          </a:xfrm>
          <a:prstGeom prst="rect">
            <a:avLst/>
          </a:prstGeom>
          <a:noFill/>
          <a:ln>
            <a:noFill/>
          </a:ln>
        </p:spPr>
      </p:pic>
      <p:pic>
        <p:nvPicPr>
          <p:cNvPr id="469" name="Google Shape;469;p37"/>
          <p:cNvPicPr preferRelativeResize="0"/>
          <p:nvPr/>
        </p:nvPicPr>
        <p:blipFill>
          <a:blip r:embed="rId4">
            <a:alphaModFix/>
          </a:blip>
          <a:stretch>
            <a:fillRect/>
          </a:stretch>
        </p:blipFill>
        <p:spPr>
          <a:xfrm>
            <a:off x="5149513" y="1195101"/>
            <a:ext cx="1748226" cy="2393094"/>
          </a:xfrm>
          <a:prstGeom prst="rect">
            <a:avLst/>
          </a:prstGeom>
          <a:noFill/>
          <a:ln>
            <a:noFill/>
          </a:ln>
        </p:spPr>
      </p:pic>
      <p:pic>
        <p:nvPicPr>
          <p:cNvPr id="470" name="Google Shape;470;p37"/>
          <p:cNvPicPr preferRelativeResize="0"/>
          <p:nvPr/>
        </p:nvPicPr>
        <p:blipFill>
          <a:blip r:embed="rId5">
            <a:alphaModFix/>
          </a:blip>
          <a:stretch>
            <a:fillRect/>
          </a:stretch>
        </p:blipFill>
        <p:spPr>
          <a:xfrm>
            <a:off x="2823775" y="1195101"/>
            <a:ext cx="1748226" cy="239309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38"/>
          <p:cNvSpPr txBox="1">
            <a:spLocks noGrp="1"/>
          </p:cNvSpPr>
          <p:nvPr>
            <p:ph type="ctrTitle" idx="4294967295"/>
          </p:nvPr>
        </p:nvSpPr>
        <p:spPr>
          <a:xfrm>
            <a:off x="685800" y="1735750"/>
            <a:ext cx="6045900" cy="1159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FFFFFF"/>
              </a:buClr>
              <a:buSzPts val="2400"/>
              <a:buFont typeface="Varela Round"/>
              <a:buNone/>
            </a:pPr>
            <a:r>
              <a:rPr lang="en" sz="6000"/>
              <a:t>DATABASE</a:t>
            </a:r>
            <a:endParaRPr sz="6000" b="1" i="0" u="none" strike="noStrike" cap="none">
              <a:solidFill>
                <a:srgbClr val="FFFFFF"/>
              </a:solidFill>
              <a:latin typeface="Varela Round"/>
              <a:ea typeface="Varela Round"/>
              <a:cs typeface="Varela Round"/>
              <a:sym typeface="Varela Round"/>
            </a:endParaRPr>
          </a:p>
        </p:txBody>
      </p:sp>
      <p:sp>
        <p:nvSpPr>
          <p:cNvPr id="476" name="Google Shape;476;p38"/>
          <p:cNvSpPr txBox="1">
            <a:spLocks noGrp="1"/>
          </p:cNvSpPr>
          <p:nvPr>
            <p:ph type="subTitle" idx="4294967295"/>
          </p:nvPr>
        </p:nvSpPr>
        <p:spPr>
          <a:xfrm>
            <a:off x="685800" y="2801950"/>
            <a:ext cx="6432900" cy="166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3000"/>
              <a:buFont typeface="Arial"/>
              <a:buNone/>
            </a:pPr>
            <a:r>
              <a:rPr lang="en">
                <a:solidFill>
                  <a:schemeClr val="dk1"/>
                </a:solidFill>
                <a:highlight>
                  <a:srgbClr val="B1CDF4"/>
                </a:highlight>
              </a:rPr>
              <a:t>A database contains a group of collections. </a:t>
            </a:r>
            <a:endParaRPr sz="3000" b="0" i="0" u="none" strike="noStrike" cap="none">
              <a:solidFill>
                <a:schemeClr val="dk1"/>
              </a:solidFill>
              <a:highlight>
                <a:srgbClr val="B1CDF4"/>
              </a:highlight>
              <a:latin typeface="Didact Gothic"/>
              <a:ea typeface="Didact Gothic"/>
              <a:cs typeface="Didact Gothic"/>
              <a:sym typeface="Didact Gothic"/>
            </a:endParaRPr>
          </a:p>
        </p:txBody>
      </p:sp>
      <p:sp>
        <p:nvSpPr>
          <p:cNvPr id="477" name="Google Shape;477;p38"/>
          <p:cNvSpPr/>
          <p:nvPr/>
        </p:nvSpPr>
        <p:spPr>
          <a:xfrm>
            <a:off x="7409788" y="689491"/>
            <a:ext cx="1265175" cy="1280727"/>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8E7CC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6D9EEB"/>
              </a:solidFill>
              <a:latin typeface="Arial"/>
              <a:ea typeface="Arial"/>
              <a:cs typeface="Arial"/>
              <a:sym typeface="Arial"/>
            </a:endParaRPr>
          </a:p>
        </p:txBody>
      </p:sp>
      <p:sp>
        <p:nvSpPr>
          <p:cNvPr id="478" name="Google Shape;478;p38"/>
          <p:cNvSpPr/>
          <p:nvPr/>
        </p:nvSpPr>
        <p:spPr>
          <a:xfrm rot="1471575">
            <a:off x="6219222" y="1002373"/>
            <a:ext cx="739577" cy="719905"/>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CC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6D9EEB"/>
              </a:solidFill>
              <a:latin typeface="Arial"/>
              <a:ea typeface="Arial"/>
              <a:cs typeface="Arial"/>
              <a:sym typeface="Arial"/>
            </a:endParaRPr>
          </a:p>
        </p:txBody>
      </p:sp>
      <p:sp>
        <p:nvSpPr>
          <p:cNvPr id="479" name="Google Shape;479;p38"/>
          <p:cNvSpPr/>
          <p:nvPr/>
        </p:nvSpPr>
        <p:spPr>
          <a:xfrm>
            <a:off x="7165088" y="567100"/>
            <a:ext cx="323855" cy="314365"/>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6D9EEB"/>
              </a:solidFill>
              <a:latin typeface="Arial"/>
              <a:ea typeface="Arial"/>
              <a:cs typeface="Arial"/>
              <a:sym typeface="Arial"/>
            </a:endParaRPr>
          </a:p>
        </p:txBody>
      </p:sp>
      <p:sp>
        <p:nvSpPr>
          <p:cNvPr id="480" name="Google Shape;480;p38"/>
          <p:cNvSpPr/>
          <p:nvPr/>
        </p:nvSpPr>
        <p:spPr>
          <a:xfrm rot="2485522">
            <a:off x="6956867" y="1993511"/>
            <a:ext cx="230297" cy="223790"/>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6D9EEB"/>
              </a:solidFill>
              <a:latin typeface="Arial"/>
              <a:ea typeface="Arial"/>
              <a:cs typeface="Arial"/>
              <a:sym typeface="Arial"/>
            </a:endParaRPr>
          </a:p>
        </p:txBody>
      </p:sp>
      <p:sp>
        <p:nvSpPr>
          <p:cNvPr id="481" name="Google Shape;481;p38"/>
          <p:cNvSpPr txBox="1">
            <a:spLocks noGrp="1"/>
          </p:cNvSpPr>
          <p:nvPr>
            <p:ph type="sldNum" idx="12"/>
          </p:nvPr>
        </p:nvSpPr>
        <p:spPr>
          <a:xfrm>
            <a:off x="8529670" y="32126"/>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39"/>
          <p:cNvSpPr/>
          <p:nvPr/>
        </p:nvSpPr>
        <p:spPr>
          <a:xfrm>
            <a:off x="563050" y="599150"/>
            <a:ext cx="6540300" cy="3945200"/>
          </a:xfrm>
          <a:prstGeom prst="flowChartMagneticDisk">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9"/>
          <p:cNvSpPr txBox="1">
            <a:spLocks noGrp="1"/>
          </p:cNvSpPr>
          <p:nvPr>
            <p:ph type="sldNum" idx="12"/>
          </p:nvPr>
        </p:nvSpPr>
        <p:spPr>
          <a:xfrm>
            <a:off x="8529670" y="32126"/>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
              <a:t>18</a:t>
            </a:fld>
            <a:endParaRPr/>
          </a:p>
        </p:txBody>
      </p:sp>
      <p:sp>
        <p:nvSpPr>
          <p:cNvPr id="488" name="Google Shape;488;p39"/>
          <p:cNvSpPr txBox="1">
            <a:spLocks noGrp="1"/>
          </p:cNvSpPr>
          <p:nvPr>
            <p:ph type="subTitle" idx="1"/>
          </p:nvPr>
        </p:nvSpPr>
        <p:spPr>
          <a:xfrm>
            <a:off x="1046825" y="1997700"/>
            <a:ext cx="6540300" cy="742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1800" dirty="0">
                <a:solidFill>
                  <a:srgbClr val="4A86E8"/>
                </a:solidFill>
              </a:rPr>
              <a:t>shipwrecks	     insurance	           company</a:t>
            </a:r>
            <a:endParaRPr sz="1800" dirty="0">
              <a:solidFill>
                <a:srgbClr val="4A86E8"/>
              </a:solidFill>
            </a:endParaRPr>
          </a:p>
          <a:p>
            <a:pPr marL="0" lvl="0" indent="0" algn="l" rtl="0">
              <a:lnSpc>
                <a:spcPct val="100000"/>
              </a:lnSpc>
              <a:spcBef>
                <a:spcPts val="0"/>
              </a:spcBef>
              <a:spcAft>
                <a:spcPts val="0"/>
              </a:spcAft>
              <a:buSzPts val="3000"/>
              <a:buNone/>
            </a:pPr>
            <a:endParaRPr sz="1200" dirty="0">
              <a:solidFill>
                <a:srgbClr val="4A86E8"/>
              </a:solidFill>
            </a:endParaRPr>
          </a:p>
        </p:txBody>
      </p:sp>
      <p:pic>
        <p:nvPicPr>
          <p:cNvPr id="489" name="Google Shape;489;p39"/>
          <p:cNvPicPr preferRelativeResize="0"/>
          <p:nvPr/>
        </p:nvPicPr>
        <p:blipFill>
          <a:blip r:embed="rId3">
            <a:alphaModFix/>
          </a:blip>
          <a:stretch>
            <a:fillRect/>
          </a:stretch>
        </p:blipFill>
        <p:spPr>
          <a:xfrm>
            <a:off x="1046825" y="2402100"/>
            <a:ext cx="1316051" cy="1797650"/>
          </a:xfrm>
          <a:prstGeom prst="rect">
            <a:avLst/>
          </a:prstGeom>
          <a:noFill/>
          <a:ln>
            <a:noFill/>
          </a:ln>
        </p:spPr>
      </p:pic>
      <p:pic>
        <p:nvPicPr>
          <p:cNvPr id="490" name="Google Shape;490;p39"/>
          <p:cNvPicPr preferRelativeResize="0"/>
          <p:nvPr/>
        </p:nvPicPr>
        <p:blipFill>
          <a:blip r:embed="rId4">
            <a:alphaModFix/>
          </a:blip>
          <a:stretch>
            <a:fillRect/>
          </a:stretch>
        </p:blipFill>
        <p:spPr>
          <a:xfrm>
            <a:off x="3124997" y="2400175"/>
            <a:ext cx="1316050" cy="1801507"/>
          </a:xfrm>
          <a:prstGeom prst="rect">
            <a:avLst/>
          </a:prstGeom>
          <a:noFill/>
          <a:ln>
            <a:noFill/>
          </a:ln>
        </p:spPr>
      </p:pic>
      <p:pic>
        <p:nvPicPr>
          <p:cNvPr id="491" name="Google Shape;491;p39"/>
          <p:cNvPicPr preferRelativeResize="0"/>
          <p:nvPr/>
        </p:nvPicPr>
        <p:blipFill>
          <a:blip r:embed="rId5">
            <a:alphaModFix/>
          </a:blip>
          <a:stretch>
            <a:fillRect/>
          </a:stretch>
        </p:blipFill>
        <p:spPr>
          <a:xfrm>
            <a:off x="5291975" y="2400167"/>
            <a:ext cx="1316050" cy="1801507"/>
          </a:xfrm>
          <a:prstGeom prst="rect">
            <a:avLst/>
          </a:prstGeom>
          <a:noFill/>
          <a:ln>
            <a:noFill/>
          </a:ln>
        </p:spPr>
      </p:pic>
      <p:sp>
        <p:nvSpPr>
          <p:cNvPr id="492" name="Google Shape;492;p39"/>
          <p:cNvSpPr txBox="1">
            <a:spLocks noGrp="1"/>
          </p:cNvSpPr>
          <p:nvPr>
            <p:ph type="subTitle" idx="1"/>
          </p:nvPr>
        </p:nvSpPr>
        <p:spPr>
          <a:xfrm>
            <a:off x="3270025" y="1042325"/>
            <a:ext cx="1026000" cy="742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1800">
                <a:solidFill>
                  <a:srgbClr val="4A86E8"/>
                </a:solidFill>
              </a:rPr>
              <a:t>ShipInfo</a:t>
            </a:r>
            <a:endParaRPr sz="1800">
              <a:solidFill>
                <a:srgbClr val="4A86E8"/>
              </a:solidFill>
            </a:endParaRPr>
          </a:p>
          <a:p>
            <a:pPr marL="0" lvl="0" indent="0" algn="l" rtl="0">
              <a:lnSpc>
                <a:spcPct val="100000"/>
              </a:lnSpc>
              <a:spcBef>
                <a:spcPts val="0"/>
              </a:spcBef>
              <a:spcAft>
                <a:spcPts val="0"/>
              </a:spcAft>
              <a:buSzPts val="3000"/>
              <a:buNone/>
            </a:pPr>
            <a:endParaRPr sz="1200">
              <a:solidFill>
                <a:srgbClr val="4A86E8"/>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40"/>
          <p:cNvSpPr txBox="1">
            <a:spLocks noGrp="1"/>
          </p:cNvSpPr>
          <p:nvPr>
            <p:ph type="ctrTitle"/>
          </p:nvPr>
        </p:nvSpPr>
        <p:spPr>
          <a:xfrm>
            <a:off x="975350" y="1133950"/>
            <a:ext cx="5701800" cy="2875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6000"/>
              <a:buNone/>
            </a:pPr>
            <a:r>
              <a:rPr lang="en"/>
              <a:t>MongoDB Atlas</a:t>
            </a:r>
            <a:br>
              <a:rPr lang="en"/>
            </a:br>
            <a:endParaRPr/>
          </a:p>
        </p:txBody>
      </p:sp>
      <p:pic>
        <p:nvPicPr>
          <p:cNvPr id="498" name="Google Shape;498;p40"/>
          <p:cNvPicPr preferRelativeResize="0"/>
          <p:nvPr/>
        </p:nvPicPr>
        <p:blipFill>
          <a:blip r:embed="rId3">
            <a:alphaModFix/>
          </a:blip>
          <a:stretch>
            <a:fillRect/>
          </a:stretch>
        </p:blipFill>
        <p:spPr>
          <a:xfrm>
            <a:off x="5381176" y="1305900"/>
            <a:ext cx="835175" cy="1855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23"/>
          <p:cNvSpPr txBox="1">
            <a:spLocks noGrp="1"/>
          </p:cNvSpPr>
          <p:nvPr>
            <p:ph type="ctrTitle"/>
          </p:nvPr>
        </p:nvSpPr>
        <p:spPr>
          <a:xfrm>
            <a:off x="967600" y="1583350"/>
            <a:ext cx="5711400" cy="115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a:t>Why are we here?</a:t>
            </a:r>
            <a:endParaRPr/>
          </a:p>
        </p:txBody>
      </p:sp>
      <p:sp>
        <p:nvSpPr>
          <p:cNvPr id="370" name="Google Shape;370;p23"/>
          <p:cNvSpPr txBox="1">
            <a:spLocks noGrp="1"/>
          </p:cNvSpPr>
          <p:nvPr>
            <p:ph type="subTitle" idx="1"/>
          </p:nvPr>
        </p:nvSpPr>
        <p:spPr>
          <a:xfrm>
            <a:off x="967600" y="2840048"/>
            <a:ext cx="5711400" cy="1515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We're here to learn how to persist data. (Keep it around for later use).</a:t>
            </a:r>
            <a:endParaRPr/>
          </a:p>
        </p:txBody>
      </p:sp>
      <p:sp>
        <p:nvSpPr>
          <p:cNvPr id="371" name="Google Shape;371;p23"/>
          <p:cNvSpPr txBox="1">
            <a:spLocks noGrp="1"/>
          </p:cNvSpPr>
          <p:nvPr>
            <p:ph type="sldNum" idx="12"/>
          </p:nvPr>
        </p:nvSpPr>
        <p:spPr>
          <a:xfrm>
            <a:off x="8529670" y="32126"/>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1"/>
          <p:cNvSpPr txBox="1">
            <a:spLocks noGrp="1"/>
          </p:cNvSpPr>
          <p:nvPr>
            <p:ph type="ctrTitle" idx="4294967295"/>
          </p:nvPr>
        </p:nvSpPr>
        <p:spPr>
          <a:xfrm>
            <a:off x="698283" y="1181750"/>
            <a:ext cx="6045900" cy="1159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FFFFFF"/>
              </a:buClr>
              <a:buSzPts val="2400"/>
              <a:buFont typeface="Varela Round"/>
              <a:buNone/>
            </a:pPr>
            <a:r>
              <a:rPr lang="en" sz="6000" b="1" i="0" u="none" strike="noStrike" cap="none">
                <a:solidFill>
                  <a:srgbClr val="FFFFFF"/>
                </a:solidFill>
                <a:latin typeface="Varela Round"/>
                <a:ea typeface="Varela Round"/>
                <a:cs typeface="Varela Round"/>
                <a:sym typeface="Varela Round"/>
              </a:rPr>
              <a:t>Woo! You learned a lot.</a:t>
            </a:r>
            <a:endParaRPr sz="6000" b="1" i="0" u="none" strike="noStrike" cap="none">
              <a:solidFill>
                <a:srgbClr val="FFFFFF"/>
              </a:solidFill>
              <a:latin typeface="Varela Round"/>
              <a:ea typeface="Varela Round"/>
              <a:cs typeface="Varela Round"/>
              <a:sym typeface="Varela Round"/>
            </a:endParaRPr>
          </a:p>
        </p:txBody>
      </p:sp>
      <p:sp>
        <p:nvSpPr>
          <p:cNvPr id="504" name="Google Shape;504;p41"/>
          <p:cNvSpPr txBox="1">
            <a:spLocks noGrp="1"/>
          </p:cNvSpPr>
          <p:nvPr>
            <p:ph type="subTitle" idx="4294967295"/>
          </p:nvPr>
        </p:nvSpPr>
        <p:spPr>
          <a:xfrm>
            <a:off x="639120" y="2438198"/>
            <a:ext cx="6432900" cy="78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B1CDF4"/>
              </a:buClr>
              <a:buSzPts val="3000"/>
              <a:buFont typeface="Didact Gothic"/>
              <a:buNone/>
            </a:pPr>
            <a:r>
              <a:rPr lang="en" sz="2400"/>
              <a:t>What a database is, how you can store data in documents, how you can store documents in collections and collections in databases, and how you can import your own data into a database.  Impressive!</a:t>
            </a:r>
            <a:endParaRPr sz="2400" b="0" i="0" u="none" strike="noStrike" cap="none">
              <a:solidFill>
                <a:srgbClr val="3E4A63"/>
              </a:solidFill>
              <a:latin typeface="Didact Gothic"/>
              <a:ea typeface="Didact Gothic"/>
              <a:cs typeface="Didact Gothic"/>
              <a:sym typeface="Didact Gothic"/>
            </a:endParaRPr>
          </a:p>
        </p:txBody>
      </p:sp>
      <p:sp>
        <p:nvSpPr>
          <p:cNvPr id="505" name="Google Shape;505;p41"/>
          <p:cNvSpPr/>
          <p:nvPr/>
        </p:nvSpPr>
        <p:spPr>
          <a:xfrm>
            <a:off x="7409788" y="689491"/>
            <a:ext cx="1265175" cy="1280727"/>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8E7CC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6D9EEB"/>
              </a:solidFill>
              <a:latin typeface="Arial"/>
              <a:ea typeface="Arial"/>
              <a:cs typeface="Arial"/>
              <a:sym typeface="Arial"/>
            </a:endParaRPr>
          </a:p>
        </p:txBody>
      </p:sp>
      <p:sp>
        <p:nvSpPr>
          <p:cNvPr id="506" name="Google Shape;506;p41"/>
          <p:cNvSpPr/>
          <p:nvPr/>
        </p:nvSpPr>
        <p:spPr>
          <a:xfrm rot="1471575">
            <a:off x="6219222" y="1002373"/>
            <a:ext cx="739577" cy="719905"/>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CC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6D9EEB"/>
              </a:solidFill>
              <a:latin typeface="Arial"/>
              <a:ea typeface="Arial"/>
              <a:cs typeface="Arial"/>
              <a:sym typeface="Arial"/>
            </a:endParaRPr>
          </a:p>
        </p:txBody>
      </p:sp>
      <p:sp>
        <p:nvSpPr>
          <p:cNvPr id="507" name="Google Shape;507;p41"/>
          <p:cNvSpPr/>
          <p:nvPr/>
        </p:nvSpPr>
        <p:spPr>
          <a:xfrm>
            <a:off x="7165088" y="567100"/>
            <a:ext cx="323855" cy="314365"/>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6D9EEB"/>
              </a:solidFill>
              <a:latin typeface="Arial"/>
              <a:ea typeface="Arial"/>
              <a:cs typeface="Arial"/>
              <a:sym typeface="Arial"/>
            </a:endParaRPr>
          </a:p>
        </p:txBody>
      </p:sp>
      <p:sp>
        <p:nvSpPr>
          <p:cNvPr id="508" name="Google Shape;508;p41"/>
          <p:cNvSpPr/>
          <p:nvPr/>
        </p:nvSpPr>
        <p:spPr>
          <a:xfrm rot="2485522">
            <a:off x="6956867" y="1993511"/>
            <a:ext cx="230297" cy="223790"/>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6D9EEB"/>
              </a:solidFill>
              <a:latin typeface="Arial"/>
              <a:ea typeface="Arial"/>
              <a:cs typeface="Arial"/>
              <a:sym typeface="Arial"/>
            </a:endParaRPr>
          </a:p>
        </p:txBody>
      </p:sp>
      <p:sp>
        <p:nvSpPr>
          <p:cNvPr id="509" name="Google Shape;509;p41"/>
          <p:cNvSpPr txBox="1">
            <a:spLocks noGrp="1"/>
          </p:cNvSpPr>
          <p:nvPr>
            <p:ph type="sldNum" idx="12"/>
          </p:nvPr>
        </p:nvSpPr>
        <p:spPr>
          <a:xfrm>
            <a:off x="8529670" y="32126"/>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42"/>
          <p:cNvSpPr txBox="1">
            <a:spLocks noGrp="1"/>
          </p:cNvSpPr>
          <p:nvPr>
            <p:ph type="ctrTitle"/>
          </p:nvPr>
        </p:nvSpPr>
        <p:spPr>
          <a:xfrm>
            <a:off x="975350" y="1133950"/>
            <a:ext cx="5701800" cy="2875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6000"/>
              <a:buNone/>
            </a:pPr>
            <a:r>
              <a:rPr lang="en"/>
              <a:t>Intro to Databases</a:t>
            </a:r>
            <a:br>
              <a:rPr lang="en"/>
            </a:br>
            <a:r>
              <a:rPr lang="en" sz="2400"/>
              <a:t>Lesson 2</a:t>
            </a:r>
            <a:endParaRPr/>
          </a:p>
        </p:txBody>
      </p:sp>
      <p:sp>
        <p:nvSpPr>
          <p:cNvPr id="515" name="Google Shape;515;p42"/>
          <p:cNvSpPr/>
          <p:nvPr/>
        </p:nvSpPr>
        <p:spPr>
          <a:xfrm>
            <a:off x="5596176" y="738939"/>
            <a:ext cx="1248000" cy="1160845"/>
          </a:xfrm>
          <a:custGeom>
            <a:avLst/>
            <a:gdLst/>
            <a:ahLst/>
            <a:cxnLst/>
            <a:rect l="l" t="t" r="r" b="b"/>
            <a:pathLst>
              <a:path w="19200" h="19345" extrusionOk="0">
                <a:moveTo>
                  <a:pt x="15987" y="3382"/>
                </a:moveTo>
                <a:lnTo>
                  <a:pt x="16133" y="3528"/>
                </a:lnTo>
                <a:lnTo>
                  <a:pt x="15914" y="3577"/>
                </a:lnTo>
                <a:lnTo>
                  <a:pt x="15720" y="3601"/>
                </a:lnTo>
                <a:lnTo>
                  <a:pt x="15306" y="3626"/>
                </a:lnTo>
                <a:lnTo>
                  <a:pt x="15379" y="3601"/>
                </a:lnTo>
                <a:lnTo>
                  <a:pt x="15695" y="3504"/>
                </a:lnTo>
                <a:lnTo>
                  <a:pt x="15987" y="3382"/>
                </a:lnTo>
                <a:close/>
                <a:moveTo>
                  <a:pt x="10707" y="2628"/>
                </a:moveTo>
                <a:lnTo>
                  <a:pt x="10804" y="2652"/>
                </a:lnTo>
                <a:lnTo>
                  <a:pt x="10877" y="2677"/>
                </a:lnTo>
                <a:lnTo>
                  <a:pt x="10902" y="2701"/>
                </a:lnTo>
                <a:lnTo>
                  <a:pt x="10926" y="2750"/>
                </a:lnTo>
                <a:lnTo>
                  <a:pt x="10950" y="2798"/>
                </a:lnTo>
                <a:lnTo>
                  <a:pt x="10926" y="2847"/>
                </a:lnTo>
                <a:lnTo>
                  <a:pt x="10877" y="2969"/>
                </a:lnTo>
                <a:lnTo>
                  <a:pt x="10804" y="3090"/>
                </a:lnTo>
                <a:lnTo>
                  <a:pt x="10707" y="3188"/>
                </a:lnTo>
                <a:lnTo>
                  <a:pt x="10537" y="3358"/>
                </a:lnTo>
                <a:lnTo>
                  <a:pt x="10172" y="3650"/>
                </a:lnTo>
                <a:lnTo>
                  <a:pt x="9758" y="3893"/>
                </a:lnTo>
                <a:lnTo>
                  <a:pt x="9320" y="4112"/>
                </a:lnTo>
                <a:lnTo>
                  <a:pt x="8882" y="4258"/>
                </a:lnTo>
                <a:lnTo>
                  <a:pt x="8785" y="4283"/>
                </a:lnTo>
                <a:lnTo>
                  <a:pt x="8736" y="4258"/>
                </a:lnTo>
                <a:lnTo>
                  <a:pt x="8688" y="4210"/>
                </a:lnTo>
                <a:lnTo>
                  <a:pt x="8688" y="4161"/>
                </a:lnTo>
                <a:lnTo>
                  <a:pt x="8688" y="4015"/>
                </a:lnTo>
                <a:lnTo>
                  <a:pt x="8712" y="3869"/>
                </a:lnTo>
                <a:lnTo>
                  <a:pt x="8712" y="3577"/>
                </a:lnTo>
                <a:lnTo>
                  <a:pt x="8688" y="3285"/>
                </a:lnTo>
                <a:lnTo>
                  <a:pt x="8663" y="3236"/>
                </a:lnTo>
                <a:lnTo>
                  <a:pt x="8615" y="3212"/>
                </a:lnTo>
                <a:lnTo>
                  <a:pt x="8517" y="3163"/>
                </a:lnTo>
                <a:lnTo>
                  <a:pt x="8396" y="3139"/>
                </a:lnTo>
                <a:lnTo>
                  <a:pt x="8250" y="3090"/>
                </a:lnTo>
                <a:lnTo>
                  <a:pt x="8128" y="3017"/>
                </a:lnTo>
                <a:lnTo>
                  <a:pt x="8079" y="2944"/>
                </a:lnTo>
                <a:lnTo>
                  <a:pt x="8031" y="2896"/>
                </a:lnTo>
                <a:lnTo>
                  <a:pt x="8590" y="2774"/>
                </a:lnTo>
                <a:lnTo>
                  <a:pt x="8858" y="2725"/>
                </a:lnTo>
                <a:lnTo>
                  <a:pt x="9150" y="2677"/>
                </a:lnTo>
                <a:lnTo>
                  <a:pt x="9369" y="2652"/>
                </a:lnTo>
                <a:lnTo>
                  <a:pt x="10002" y="2652"/>
                </a:lnTo>
                <a:lnTo>
                  <a:pt x="10367" y="2628"/>
                </a:lnTo>
                <a:close/>
                <a:moveTo>
                  <a:pt x="10440" y="2360"/>
                </a:moveTo>
                <a:lnTo>
                  <a:pt x="10172" y="2385"/>
                </a:lnTo>
                <a:lnTo>
                  <a:pt x="9223" y="2385"/>
                </a:lnTo>
                <a:lnTo>
                  <a:pt x="8809" y="2433"/>
                </a:lnTo>
                <a:lnTo>
                  <a:pt x="8420" y="2482"/>
                </a:lnTo>
                <a:lnTo>
                  <a:pt x="8006" y="2579"/>
                </a:lnTo>
                <a:lnTo>
                  <a:pt x="7982" y="2579"/>
                </a:lnTo>
                <a:lnTo>
                  <a:pt x="7885" y="2604"/>
                </a:lnTo>
                <a:lnTo>
                  <a:pt x="7812" y="2652"/>
                </a:lnTo>
                <a:lnTo>
                  <a:pt x="7763" y="2701"/>
                </a:lnTo>
                <a:lnTo>
                  <a:pt x="7739" y="2774"/>
                </a:lnTo>
                <a:lnTo>
                  <a:pt x="7714" y="2847"/>
                </a:lnTo>
                <a:lnTo>
                  <a:pt x="7739" y="2944"/>
                </a:lnTo>
                <a:lnTo>
                  <a:pt x="7763" y="3017"/>
                </a:lnTo>
                <a:lnTo>
                  <a:pt x="7812" y="3115"/>
                </a:lnTo>
                <a:lnTo>
                  <a:pt x="7860" y="3188"/>
                </a:lnTo>
                <a:lnTo>
                  <a:pt x="8006" y="3334"/>
                </a:lnTo>
                <a:lnTo>
                  <a:pt x="8177" y="3431"/>
                </a:lnTo>
                <a:lnTo>
                  <a:pt x="8347" y="3480"/>
                </a:lnTo>
                <a:lnTo>
                  <a:pt x="8347" y="3845"/>
                </a:lnTo>
                <a:lnTo>
                  <a:pt x="8323" y="4015"/>
                </a:lnTo>
                <a:lnTo>
                  <a:pt x="8347" y="4210"/>
                </a:lnTo>
                <a:lnTo>
                  <a:pt x="8371" y="4356"/>
                </a:lnTo>
                <a:lnTo>
                  <a:pt x="8396" y="4429"/>
                </a:lnTo>
                <a:lnTo>
                  <a:pt x="8444" y="4502"/>
                </a:lnTo>
                <a:lnTo>
                  <a:pt x="8493" y="4550"/>
                </a:lnTo>
                <a:lnTo>
                  <a:pt x="8566" y="4575"/>
                </a:lnTo>
                <a:lnTo>
                  <a:pt x="8639" y="4599"/>
                </a:lnTo>
                <a:lnTo>
                  <a:pt x="8736" y="4623"/>
                </a:lnTo>
                <a:lnTo>
                  <a:pt x="8882" y="4623"/>
                </a:lnTo>
                <a:lnTo>
                  <a:pt x="9004" y="4599"/>
                </a:lnTo>
                <a:lnTo>
                  <a:pt x="9272" y="4502"/>
                </a:lnTo>
                <a:lnTo>
                  <a:pt x="9515" y="4380"/>
                </a:lnTo>
                <a:lnTo>
                  <a:pt x="9758" y="4234"/>
                </a:lnTo>
                <a:lnTo>
                  <a:pt x="10075" y="4064"/>
                </a:lnTo>
                <a:lnTo>
                  <a:pt x="10367" y="3869"/>
                </a:lnTo>
                <a:lnTo>
                  <a:pt x="10659" y="3650"/>
                </a:lnTo>
                <a:lnTo>
                  <a:pt x="10950" y="3431"/>
                </a:lnTo>
                <a:lnTo>
                  <a:pt x="11072" y="3261"/>
                </a:lnTo>
                <a:lnTo>
                  <a:pt x="11169" y="3090"/>
                </a:lnTo>
                <a:lnTo>
                  <a:pt x="11242" y="2920"/>
                </a:lnTo>
                <a:lnTo>
                  <a:pt x="11242" y="2774"/>
                </a:lnTo>
                <a:lnTo>
                  <a:pt x="11194" y="2628"/>
                </a:lnTo>
                <a:lnTo>
                  <a:pt x="11145" y="2579"/>
                </a:lnTo>
                <a:lnTo>
                  <a:pt x="11096" y="2506"/>
                </a:lnTo>
                <a:lnTo>
                  <a:pt x="10926" y="2433"/>
                </a:lnTo>
                <a:lnTo>
                  <a:pt x="10707" y="2385"/>
                </a:lnTo>
                <a:lnTo>
                  <a:pt x="10440" y="2360"/>
                </a:lnTo>
                <a:close/>
                <a:moveTo>
                  <a:pt x="11486" y="5037"/>
                </a:moveTo>
                <a:lnTo>
                  <a:pt x="11510" y="5061"/>
                </a:lnTo>
                <a:lnTo>
                  <a:pt x="11607" y="5134"/>
                </a:lnTo>
                <a:lnTo>
                  <a:pt x="11656" y="5232"/>
                </a:lnTo>
                <a:lnTo>
                  <a:pt x="11656" y="5329"/>
                </a:lnTo>
                <a:lnTo>
                  <a:pt x="11607" y="5426"/>
                </a:lnTo>
                <a:lnTo>
                  <a:pt x="11559" y="5499"/>
                </a:lnTo>
                <a:lnTo>
                  <a:pt x="11486" y="5548"/>
                </a:lnTo>
                <a:lnTo>
                  <a:pt x="11413" y="5572"/>
                </a:lnTo>
                <a:lnTo>
                  <a:pt x="11340" y="5572"/>
                </a:lnTo>
                <a:lnTo>
                  <a:pt x="11413" y="5280"/>
                </a:lnTo>
                <a:lnTo>
                  <a:pt x="11437" y="5159"/>
                </a:lnTo>
                <a:lnTo>
                  <a:pt x="11486" y="5037"/>
                </a:lnTo>
                <a:close/>
                <a:moveTo>
                  <a:pt x="11486" y="4672"/>
                </a:moveTo>
                <a:lnTo>
                  <a:pt x="11364" y="4721"/>
                </a:lnTo>
                <a:lnTo>
                  <a:pt x="11242" y="4818"/>
                </a:lnTo>
                <a:lnTo>
                  <a:pt x="11145" y="4940"/>
                </a:lnTo>
                <a:lnTo>
                  <a:pt x="11096" y="5086"/>
                </a:lnTo>
                <a:lnTo>
                  <a:pt x="11048" y="5256"/>
                </a:lnTo>
                <a:lnTo>
                  <a:pt x="11023" y="5426"/>
                </a:lnTo>
                <a:lnTo>
                  <a:pt x="10975" y="5499"/>
                </a:lnTo>
                <a:lnTo>
                  <a:pt x="10926" y="5572"/>
                </a:lnTo>
                <a:lnTo>
                  <a:pt x="10902" y="5645"/>
                </a:lnTo>
                <a:lnTo>
                  <a:pt x="10877" y="5742"/>
                </a:lnTo>
                <a:lnTo>
                  <a:pt x="10902" y="5815"/>
                </a:lnTo>
                <a:lnTo>
                  <a:pt x="10975" y="5864"/>
                </a:lnTo>
                <a:lnTo>
                  <a:pt x="11121" y="5937"/>
                </a:lnTo>
                <a:lnTo>
                  <a:pt x="11242" y="5961"/>
                </a:lnTo>
                <a:lnTo>
                  <a:pt x="11388" y="5961"/>
                </a:lnTo>
                <a:lnTo>
                  <a:pt x="11510" y="5937"/>
                </a:lnTo>
                <a:lnTo>
                  <a:pt x="11632" y="5913"/>
                </a:lnTo>
                <a:lnTo>
                  <a:pt x="11753" y="5840"/>
                </a:lnTo>
                <a:lnTo>
                  <a:pt x="11875" y="5742"/>
                </a:lnTo>
                <a:lnTo>
                  <a:pt x="11948" y="5621"/>
                </a:lnTo>
                <a:lnTo>
                  <a:pt x="12021" y="5499"/>
                </a:lnTo>
                <a:lnTo>
                  <a:pt x="12070" y="5378"/>
                </a:lnTo>
                <a:lnTo>
                  <a:pt x="12070" y="5256"/>
                </a:lnTo>
                <a:lnTo>
                  <a:pt x="12045" y="5110"/>
                </a:lnTo>
                <a:lnTo>
                  <a:pt x="11997" y="5013"/>
                </a:lnTo>
                <a:lnTo>
                  <a:pt x="11924" y="4891"/>
                </a:lnTo>
                <a:lnTo>
                  <a:pt x="11851" y="4794"/>
                </a:lnTo>
                <a:lnTo>
                  <a:pt x="11729" y="4721"/>
                </a:lnTo>
                <a:lnTo>
                  <a:pt x="11656" y="4696"/>
                </a:lnTo>
                <a:lnTo>
                  <a:pt x="11607" y="4696"/>
                </a:lnTo>
                <a:lnTo>
                  <a:pt x="11559" y="4672"/>
                </a:lnTo>
                <a:close/>
                <a:moveTo>
                  <a:pt x="14479" y="3991"/>
                </a:moveTo>
                <a:lnTo>
                  <a:pt x="15063" y="4064"/>
                </a:lnTo>
                <a:lnTo>
                  <a:pt x="15574" y="4064"/>
                </a:lnTo>
                <a:lnTo>
                  <a:pt x="15184" y="4234"/>
                </a:lnTo>
                <a:lnTo>
                  <a:pt x="14260" y="4599"/>
                </a:lnTo>
                <a:lnTo>
                  <a:pt x="13797" y="4818"/>
                </a:lnTo>
                <a:lnTo>
                  <a:pt x="13578" y="4940"/>
                </a:lnTo>
                <a:lnTo>
                  <a:pt x="13384" y="5061"/>
                </a:lnTo>
                <a:lnTo>
                  <a:pt x="13359" y="5086"/>
                </a:lnTo>
                <a:lnTo>
                  <a:pt x="13359" y="5134"/>
                </a:lnTo>
                <a:lnTo>
                  <a:pt x="13384" y="5159"/>
                </a:lnTo>
                <a:lnTo>
                  <a:pt x="13627" y="5159"/>
                </a:lnTo>
                <a:lnTo>
                  <a:pt x="13870" y="5110"/>
                </a:lnTo>
                <a:lnTo>
                  <a:pt x="14089" y="5061"/>
                </a:lnTo>
                <a:lnTo>
                  <a:pt x="14308" y="4988"/>
                </a:lnTo>
                <a:lnTo>
                  <a:pt x="14746" y="4818"/>
                </a:lnTo>
                <a:lnTo>
                  <a:pt x="15184" y="4648"/>
                </a:lnTo>
                <a:lnTo>
                  <a:pt x="16109" y="4283"/>
                </a:lnTo>
                <a:lnTo>
                  <a:pt x="16377" y="4185"/>
                </a:lnTo>
                <a:lnTo>
                  <a:pt x="16644" y="4088"/>
                </a:lnTo>
                <a:lnTo>
                  <a:pt x="17034" y="4623"/>
                </a:lnTo>
                <a:lnTo>
                  <a:pt x="16790" y="4696"/>
                </a:lnTo>
                <a:lnTo>
                  <a:pt x="16255" y="4842"/>
                </a:lnTo>
                <a:lnTo>
                  <a:pt x="15720" y="4964"/>
                </a:lnTo>
                <a:lnTo>
                  <a:pt x="15282" y="5061"/>
                </a:lnTo>
                <a:lnTo>
                  <a:pt x="15014" y="5110"/>
                </a:lnTo>
                <a:lnTo>
                  <a:pt x="14771" y="5207"/>
                </a:lnTo>
                <a:lnTo>
                  <a:pt x="14552" y="5305"/>
                </a:lnTo>
                <a:lnTo>
                  <a:pt x="14333" y="5426"/>
                </a:lnTo>
                <a:lnTo>
                  <a:pt x="14162" y="5572"/>
                </a:lnTo>
                <a:lnTo>
                  <a:pt x="14114" y="5669"/>
                </a:lnTo>
                <a:lnTo>
                  <a:pt x="14041" y="5767"/>
                </a:lnTo>
                <a:lnTo>
                  <a:pt x="14065" y="5815"/>
                </a:lnTo>
                <a:lnTo>
                  <a:pt x="14065" y="5840"/>
                </a:lnTo>
                <a:lnTo>
                  <a:pt x="14114" y="5840"/>
                </a:lnTo>
                <a:lnTo>
                  <a:pt x="14552" y="5694"/>
                </a:lnTo>
                <a:lnTo>
                  <a:pt x="15014" y="5572"/>
                </a:lnTo>
                <a:lnTo>
                  <a:pt x="15476" y="5426"/>
                </a:lnTo>
                <a:lnTo>
                  <a:pt x="15939" y="5329"/>
                </a:lnTo>
                <a:lnTo>
                  <a:pt x="16596" y="5232"/>
                </a:lnTo>
                <a:lnTo>
                  <a:pt x="16985" y="5134"/>
                </a:lnTo>
                <a:lnTo>
                  <a:pt x="17155" y="5086"/>
                </a:lnTo>
                <a:lnTo>
                  <a:pt x="17301" y="5013"/>
                </a:lnTo>
                <a:lnTo>
                  <a:pt x="17569" y="5451"/>
                </a:lnTo>
                <a:lnTo>
                  <a:pt x="14284" y="6740"/>
                </a:lnTo>
                <a:lnTo>
                  <a:pt x="14162" y="6667"/>
                </a:lnTo>
                <a:lnTo>
                  <a:pt x="13992" y="6594"/>
                </a:lnTo>
                <a:lnTo>
                  <a:pt x="13700" y="6399"/>
                </a:lnTo>
                <a:lnTo>
                  <a:pt x="13530" y="6302"/>
                </a:lnTo>
                <a:lnTo>
                  <a:pt x="13384" y="6253"/>
                </a:lnTo>
                <a:lnTo>
                  <a:pt x="13213" y="6253"/>
                </a:lnTo>
                <a:lnTo>
                  <a:pt x="13043" y="6278"/>
                </a:lnTo>
                <a:lnTo>
                  <a:pt x="12921" y="6351"/>
                </a:lnTo>
                <a:lnTo>
                  <a:pt x="12800" y="6424"/>
                </a:lnTo>
                <a:lnTo>
                  <a:pt x="12581" y="6594"/>
                </a:lnTo>
                <a:lnTo>
                  <a:pt x="12386" y="6789"/>
                </a:lnTo>
                <a:lnTo>
                  <a:pt x="12167" y="6983"/>
                </a:lnTo>
                <a:lnTo>
                  <a:pt x="11972" y="7081"/>
                </a:lnTo>
                <a:lnTo>
                  <a:pt x="11875" y="7129"/>
                </a:lnTo>
                <a:lnTo>
                  <a:pt x="11778" y="7154"/>
                </a:lnTo>
                <a:lnTo>
                  <a:pt x="11680" y="7154"/>
                </a:lnTo>
                <a:lnTo>
                  <a:pt x="11583" y="7129"/>
                </a:lnTo>
                <a:lnTo>
                  <a:pt x="11486" y="7105"/>
                </a:lnTo>
                <a:lnTo>
                  <a:pt x="11364" y="7056"/>
                </a:lnTo>
                <a:lnTo>
                  <a:pt x="11291" y="7008"/>
                </a:lnTo>
                <a:lnTo>
                  <a:pt x="11291" y="6935"/>
                </a:lnTo>
                <a:lnTo>
                  <a:pt x="11291" y="6886"/>
                </a:lnTo>
                <a:lnTo>
                  <a:pt x="11340" y="6837"/>
                </a:lnTo>
                <a:lnTo>
                  <a:pt x="11461" y="6740"/>
                </a:lnTo>
                <a:lnTo>
                  <a:pt x="11583" y="6691"/>
                </a:lnTo>
                <a:lnTo>
                  <a:pt x="11753" y="6618"/>
                </a:lnTo>
                <a:lnTo>
                  <a:pt x="11899" y="6545"/>
                </a:lnTo>
                <a:lnTo>
                  <a:pt x="12240" y="6424"/>
                </a:lnTo>
                <a:lnTo>
                  <a:pt x="12313" y="6375"/>
                </a:lnTo>
                <a:lnTo>
                  <a:pt x="12362" y="6326"/>
                </a:lnTo>
                <a:lnTo>
                  <a:pt x="12362" y="6278"/>
                </a:lnTo>
                <a:lnTo>
                  <a:pt x="12362" y="6205"/>
                </a:lnTo>
                <a:lnTo>
                  <a:pt x="12337" y="6059"/>
                </a:lnTo>
                <a:lnTo>
                  <a:pt x="12337" y="6010"/>
                </a:lnTo>
                <a:lnTo>
                  <a:pt x="12362" y="5937"/>
                </a:lnTo>
                <a:lnTo>
                  <a:pt x="12435" y="5840"/>
                </a:lnTo>
                <a:lnTo>
                  <a:pt x="12508" y="5742"/>
                </a:lnTo>
                <a:lnTo>
                  <a:pt x="12702" y="5597"/>
                </a:lnTo>
                <a:lnTo>
                  <a:pt x="12897" y="5426"/>
                </a:lnTo>
                <a:lnTo>
                  <a:pt x="12970" y="5329"/>
                </a:lnTo>
                <a:lnTo>
                  <a:pt x="13043" y="5207"/>
                </a:lnTo>
                <a:lnTo>
                  <a:pt x="13043" y="5134"/>
                </a:lnTo>
                <a:lnTo>
                  <a:pt x="13067" y="5061"/>
                </a:lnTo>
                <a:lnTo>
                  <a:pt x="13043" y="4915"/>
                </a:lnTo>
                <a:lnTo>
                  <a:pt x="13019" y="4769"/>
                </a:lnTo>
                <a:lnTo>
                  <a:pt x="13043" y="4623"/>
                </a:lnTo>
                <a:lnTo>
                  <a:pt x="13067" y="4526"/>
                </a:lnTo>
                <a:lnTo>
                  <a:pt x="13140" y="4429"/>
                </a:lnTo>
                <a:lnTo>
                  <a:pt x="13457" y="4380"/>
                </a:lnTo>
                <a:lnTo>
                  <a:pt x="13773" y="4283"/>
                </a:lnTo>
                <a:lnTo>
                  <a:pt x="14089" y="4161"/>
                </a:lnTo>
                <a:lnTo>
                  <a:pt x="14406" y="4039"/>
                </a:lnTo>
                <a:lnTo>
                  <a:pt x="14479" y="3991"/>
                </a:lnTo>
                <a:close/>
                <a:moveTo>
                  <a:pt x="17739" y="5767"/>
                </a:moveTo>
                <a:lnTo>
                  <a:pt x="18007" y="6326"/>
                </a:lnTo>
                <a:lnTo>
                  <a:pt x="17739" y="6399"/>
                </a:lnTo>
                <a:lnTo>
                  <a:pt x="17496" y="6497"/>
                </a:lnTo>
                <a:lnTo>
                  <a:pt x="17034" y="6691"/>
                </a:lnTo>
                <a:lnTo>
                  <a:pt x="16255" y="6983"/>
                </a:lnTo>
                <a:lnTo>
                  <a:pt x="15452" y="7251"/>
                </a:lnTo>
                <a:lnTo>
                  <a:pt x="15330" y="7154"/>
                </a:lnTo>
                <a:lnTo>
                  <a:pt x="15160" y="7056"/>
                </a:lnTo>
                <a:lnTo>
                  <a:pt x="14941" y="6959"/>
                </a:lnTo>
                <a:lnTo>
                  <a:pt x="14698" y="6862"/>
                </a:lnTo>
                <a:lnTo>
                  <a:pt x="15063" y="6789"/>
                </a:lnTo>
                <a:lnTo>
                  <a:pt x="15428" y="6691"/>
                </a:lnTo>
                <a:lnTo>
                  <a:pt x="16133" y="6448"/>
                </a:lnTo>
                <a:lnTo>
                  <a:pt x="16596" y="6253"/>
                </a:lnTo>
                <a:lnTo>
                  <a:pt x="17082" y="6059"/>
                </a:lnTo>
                <a:lnTo>
                  <a:pt x="17545" y="5864"/>
                </a:lnTo>
                <a:lnTo>
                  <a:pt x="17739" y="5767"/>
                </a:lnTo>
                <a:close/>
                <a:moveTo>
                  <a:pt x="13311" y="6618"/>
                </a:moveTo>
                <a:lnTo>
                  <a:pt x="13408" y="6643"/>
                </a:lnTo>
                <a:lnTo>
                  <a:pt x="13627" y="6716"/>
                </a:lnTo>
                <a:lnTo>
                  <a:pt x="13822" y="6813"/>
                </a:lnTo>
                <a:lnTo>
                  <a:pt x="14016" y="6935"/>
                </a:lnTo>
                <a:lnTo>
                  <a:pt x="14235" y="7032"/>
                </a:lnTo>
                <a:lnTo>
                  <a:pt x="14430" y="7105"/>
                </a:lnTo>
                <a:lnTo>
                  <a:pt x="14965" y="7275"/>
                </a:lnTo>
                <a:lnTo>
                  <a:pt x="15136" y="7373"/>
                </a:lnTo>
                <a:lnTo>
                  <a:pt x="15038" y="7397"/>
                </a:lnTo>
                <a:lnTo>
                  <a:pt x="15014" y="7421"/>
                </a:lnTo>
                <a:lnTo>
                  <a:pt x="15014" y="7446"/>
                </a:lnTo>
                <a:lnTo>
                  <a:pt x="15014" y="7470"/>
                </a:lnTo>
                <a:lnTo>
                  <a:pt x="15038" y="7494"/>
                </a:lnTo>
                <a:lnTo>
                  <a:pt x="15257" y="7543"/>
                </a:lnTo>
                <a:lnTo>
                  <a:pt x="15160" y="7616"/>
                </a:lnTo>
                <a:lnTo>
                  <a:pt x="15014" y="7665"/>
                </a:lnTo>
                <a:lnTo>
                  <a:pt x="14819" y="7713"/>
                </a:lnTo>
                <a:lnTo>
                  <a:pt x="14625" y="7689"/>
                </a:lnTo>
                <a:lnTo>
                  <a:pt x="14406" y="7665"/>
                </a:lnTo>
                <a:lnTo>
                  <a:pt x="14016" y="7567"/>
                </a:lnTo>
                <a:lnTo>
                  <a:pt x="13627" y="7446"/>
                </a:lnTo>
                <a:lnTo>
                  <a:pt x="13238" y="7324"/>
                </a:lnTo>
                <a:lnTo>
                  <a:pt x="12994" y="7251"/>
                </a:lnTo>
                <a:lnTo>
                  <a:pt x="12727" y="7202"/>
                </a:lnTo>
                <a:lnTo>
                  <a:pt x="12459" y="7178"/>
                </a:lnTo>
                <a:lnTo>
                  <a:pt x="12191" y="7178"/>
                </a:lnTo>
                <a:lnTo>
                  <a:pt x="12532" y="7032"/>
                </a:lnTo>
                <a:lnTo>
                  <a:pt x="12702" y="6910"/>
                </a:lnTo>
                <a:lnTo>
                  <a:pt x="12824" y="6789"/>
                </a:lnTo>
                <a:lnTo>
                  <a:pt x="12921" y="6716"/>
                </a:lnTo>
                <a:lnTo>
                  <a:pt x="13019" y="6667"/>
                </a:lnTo>
                <a:lnTo>
                  <a:pt x="13116" y="6643"/>
                </a:lnTo>
                <a:lnTo>
                  <a:pt x="13213" y="6618"/>
                </a:lnTo>
                <a:close/>
                <a:moveTo>
                  <a:pt x="18323" y="7227"/>
                </a:moveTo>
                <a:lnTo>
                  <a:pt x="18445" y="7665"/>
                </a:lnTo>
                <a:lnTo>
                  <a:pt x="18518" y="8103"/>
                </a:lnTo>
                <a:lnTo>
                  <a:pt x="18056" y="8224"/>
                </a:lnTo>
                <a:lnTo>
                  <a:pt x="17885" y="8127"/>
                </a:lnTo>
                <a:lnTo>
                  <a:pt x="17715" y="8005"/>
                </a:lnTo>
                <a:lnTo>
                  <a:pt x="17399" y="7762"/>
                </a:lnTo>
                <a:lnTo>
                  <a:pt x="17666" y="7665"/>
                </a:lnTo>
                <a:lnTo>
                  <a:pt x="17910" y="7543"/>
                </a:lnTo>
                <a:lnTo>
                  <a:pt x="18153" y="7397"/>
                </a:lnTo>
                <a:lnTo>
                  <a:pt x="18226" y="7324"/>
                </a:lnTo>
                <a:lnTo>
                  <a:pt x="18323" y="7227"/>
                </a:lnTo>
                <a:close/>
                <a:moveTo>
                  <a:pt x="17155" y="8030"/>
                </a:moveTo>
                <a:lnTo>
                  <a:pt x="17326" y="8103"/>
                </a:lnTo>
                <a:lnTo>
                  <a:pt x="17520" y="8273"/>
                </a:lnTo>
                <a:lnTo>
                  <a:pt x="17545" y="8297"/>
                </a:lnTo>
                <a:lnTo>
                  <a:pt x="17326" y="8200"/>
                </a:lnTo>
                <a:lnTo>
                  <a:pt x="17228" y="8151"/>
                </a:lnTo>
                <a:lnTo>
                  <a:pt x="17131" y="8078"/>
                </a:lnTo>
                <a:lnTo>
                  <a:pt x="17082" y="8054"/>
                </a:lnTo>
                <a:lnTo>
                  <a:pt x="17082" y="8030"/>
                </a:lnTo>
                <a:close/>
                <a:moveTo>
                  <a:pt x="16790" y="7981"/>
                </a:moveTo>
                <a:lnTo>
                  <a:pt x="16790" y="8054"/>
                </a:lnTo>
                <a:lnTo>
                  <a:pt x="16790" y="8151"/>
                </a:lnTo>
                <a:lnTo>
                  <a:pt x="16815" y="8224"/>
                </a:lnTo>
                <a:lnTo>
                  <a:pt x="16863" y="8273"/>
                </a:lnTo>
                <a:lnTo>
                  <a:pt x="16961" y="8395"/>
                </a:lnTo>
                <a:lnTo>
                  <a:pt x="17131" y="8468"/>
                </a:lnTo>
                <a:lnTo>
                  <a:pt x="17155" y="8492"/>
                </a:lnTo>
                <a:lnTo>
                  <a:pt x="16839" y="8589"/>
                </a:lnTo>
                <a:lnTo>
                  <a:pt x="16328" y="8711"/>
                </a:lnTo>
                <a:lnTo>
                  <a:pt x="16206" y="8468"/>
                </a:lnTo>
                <a:lnTo>
                  <a:pt x="16109" y="8224"/>
                </a:lnTo>
                <a:lnTo>
                  <a:pt x="16450" y="8103"/>
                </a:lnTo>
                <a:lnTo>
                  <a:pt x="16790" y="7981"/>
                </a:lnTo>
                <a:close/>
                <a:moveTo>
                  <a:pt x="15695" y="8322"/>
                </a:moveTo>
                <a:lnTo>
                  <a:pt x="15744" y="8370"/>
                </a:lnTo>
                <a:lnTo>
                  <a:pt x="15793" y="8443"/>
                </a:lnTo>
                <a:lnTo>
                  <a:pt x="15890" y="8614"/>
                </a:lnTo>
                <a:lnTo>
                  <a:pt x="15939" y="8784"/>
                </a:lnTo>
                <a:lnTo>
                  <a:pt x="15744" y="8833"/>
                </a:lnTo>
                <a:lnTo>
                  <a:pt x="15671" y="8662"/>
                </a:lnTo>
                <a:lnTo>
                  <a:pt x="15598" y="8468"/>
                </a:lnTo>
                <a:lnTo>
                  <a:pt x="15574" y="8395"/>
                </a:lnTo>
                <a:lnTo>
                  <a:pt x="15574" y="8346"/>
                </a:lnTo>
                <a:lnTo>
                  <a:pt x="15695" y="8322"/>
                </a:lnTo>
                <a:close/>
                <a:moveTo>
                  <a:pt x="17520" y="8784"/>
                </a:moveTo>
                <a:lnTo>
                  <a:pt x="17520" y="8906"/>
                </a:lnTo>
                <a:lnTo>
                  <a:pt x="17472" y="8979"/>
                </a:lnTo>
                <a:lnTo>
                  <a:pt x="17423" y="9052"/>
                </a:lnTo>
                <a:lnTo>
                  <a:pt x="17326" y="9100"/>
                </a:lnTo>
                <a:lnTo>
                  <a:pt x="17228" y="9125"/>
                </a:lnTo>
                <a:lnTo>
                  <a:pt x="17009" y="9149"/>
                </a:lnTo>
                <a:lnTo>
                  <a:pt x="16839" y="9125"/>
                </a:lnTo>
                <a:lnTo>
                  <a:pt x="16693" y="9076"/>
                </a:lnTo>
                <a:lnTo>
                  <a:pt x="16571" y="9027"/>
                </a:lnTo>
                <a:lnTo>
                  <a:pt x="16766" y="8979"/>
                </a:lnTo>
                <a:lnTo>
                  <a:pt x="17520" y="8784"/>
                </a:lnTo>
                <a:close/>
                <a:moveTo>
                  <a:pt x="18591" y="8614"/>
                </a:moveTo>
                <a:lnTo>
                  <a:pt x="18640" y="9027"/>
                </a:lnTo>
                <a:lnTo>
                  <a:pt x="18615" y="9027"/>
                </a:lnTo>
                <a:lnTo>
                  <a:pt x="18396" y="9052"/>
                </a:lnTo>
                <a:lnTo>
                  <a:pt x="18153" y="9076"/>
                </a:lnTo>
                <a:lnTo>
                  <a:pt x="17715" y="9198"/>
                </a:lnTo>
                <a:lnTo>
                  <a:pt x="17764" y="9100"/>
                </a:lnTo>
                <a:lnTo>
                  <a:pt x="17812" y="8979"/>
                </a:lnTo>
                <a:lnTo>
                  <a:pt x="17837" y="8857"/>
                </a:lnTo>
                <a:lnTo>
                  <a:pt x="17812" y="8711"/>
                </a:lnTo>
                <a:lnTo>
                  <a:pt x="18202" y="8614"/>
                </a:lnTo>
                <a:close/>
                <a:moveTo>
                  <a:pt x="16133" y="9125"/>
                </a:moveTo>
                <a:lnTo>
                  <a:pt x="16231" y="9222"/>
                </a:lnTo>
                <a:lnTo>
                  <a:pt x="16352" y="9319"/>
                </a:lnTo>
                <a:lnTo>
                  <a:pt x="16498" y="9392"/>
                </a:lnTo>
                <a:lnTo>
                  <a:pt x="16644" y="9465"/>
                </a:lnTo>
                <a:lnTo>
                  <a:pt x="16839" y="9490"/>
                </a:lnTo>
                <a:lnTo>
                  <a:pt x="16596" y="9587"/>
                </a:lnTo>
                <a:lnTo>
                  <a:pt x="16596" y="9611"/>
                </a:lnTo>
                <a:lnTo>
                  <a:pt x="16352" y="9490"/>
                </a:lnTo>
                <a:lnTo>
                  <a:pt x="16158" y="9344"/>
                </a:lnTo>
                <a:lnTo>
                  <a:pt x="15963" y="9149"/>
                </a:lnTo>
                <a:lnTo>
                  <a:pt x="16133" y="9125"/>
                </a:lnTo>
                <a:close/>
                <a:moveTo>
                  <a:pt x="18640" y="9368"/>
                </a:moveTo>
                <a:lnTo>
                  <a:pt x="18640" y="10001"/>
                </a:lnTo>
                <a:lnTo>
                  <a:pt x="18591" y="10025"/>
                </a:lnTo>
                <a:lnTo>
                  <a:pt x="18275" y="10122"/>
                </a:lnTo>
                <a:lnTo>
                  <a:pt x="17983" y="10244"/>
                </a:lnTo>
                <a:lnTo>
                  <a:pt x="17569" y="10366"/>
                </a:lnTo>
                <a:lnTo>
                  <a:pt x="17155" y="10463"/>
                </a:lnTo>
                <a:lnTo>
                  <a:pt x="17180" y="10317"/>
                </a:lnTo>
                <a:lnTo>
                  <a:pt x="17155" y="10147"/>
                </a:lnTo>
                <a:lnTo>
                  <a:pt x="17107" y="10001"/>
                </a:lnTo>
                <a:lnTo>
                  <a:pt x="17009" y="9903"/>
                </a:lnTo>
                <a:lnTo>
                  <a:pt x="18640" y="9368"/>
                </a:lnTo>
                <a:close/>
                <a:moveTo>
                  <a:pt x="18591" y="10487"/>
                </a:moveTo>
                <a:lnTo>
                  <a:pt x="18494" y="11169"/>
                </a:lnTo>
                <a:lnTo>
                  <a:pt x="18469" y="11169"/>
                </a:lnTo>
                <a:lnTo>
                  <a:pt x="18177" y="11217"/>
                </a:lnTo>
                <a:lnTo>
                  <a:pt x="17885" y="11315"/>
                </a:lnTo>
                <a:lnTo>
                  <a:pt x="17301" y="11534"/>
                </a:lnTo>
                <a:lnTo>
                  <a:pt x="16839" y="11680"/>
                </a:lnTo>
                <a:lnTo>
                  <a:pt x="16377" y="11826"/>
                </a:lnTo>
                <a:lnTo>
                  <a:pt x="16401" y="11728"/>
                </a:lnTo>
                <a:lnTo>
                  <a:pt x="16425" y="11607"/>
                </a:lnTo>
                <a:lnTo>
                  <a:pt x="16523" y="11412"/>
                </a:lnTo>
                <a:lnTo>
                  <a:pt x="16644" y="11217"/>
                </a:lnTo>
                <a:lnTo>
                  <a:pt x="16766" y="11071"/>
                </a:lnTo>
                <a:lnTo>
                  <a:pt x="16839" y="10974"/>
                </a:lnTo>
                <a:lnTo>
                  <a:pt x="16936" y="10950"/>
                </a:lnTo>
                <a:lnTo>
                  <a:pt x="17593" y="10804"/>
                </a:lnTo>
                <a:lnTo>
                  <a:pt x="18250" y="10609"/>
                </a:lnTo>
                <a:lnTo>
                  <a:pt x="18421" y="10560"/>
                </a:lnTo>
                <a:lnTo>
                  <a:pt x="18591" y="10487"/>
                </a:lnTo>
                <a:close/>
                <a:moveTo>
                  <a:pt x="18396" y="11607"/>
                </a:moveTo>
                <a:lnTo>
                  <a:pt x="18299" y="11972"/>
                </a:lnTo>
                <a:lnTo>
                  <a:pt x="18202" y="12361"/>
                </a:lnTo>
                <a:lnTo>
                  <a:pt x="18007" y="12337"/>
                </a:lnTo>
                <a:lnTo>
                  <a:pt x="17788" y="12337"/>
                </a:lnTo>
                <a:lnTo>
                  <a:pt x="17739" y="12239"/>
                </a:lnTo>
                <a:lnTo>
                  <a:pt x="17666" y="12166"/>
                </a:lnTo>
                <a:lnTo>
                  <a:pt x="17618" y="12142"/>
                </a:lnTo>
                <a:lnTo>
                  <a:pt x="17472" y="12142"/>
                </a:lnTo>
                <a:lnTo>
                  <a:pt x="17399" y="12191"/>
                </a:lnTo>
                <a:lnTo>
                  <a:pt x="17350" y="12215"/>
                </a:lnTo>
                <a:lnTo>
                  <a:pt x="17180" y="12337"/>
                </a:lnTo>
                <a:lnTo>
                  <a:pt x="17058" y="12458"/>
                </a:lnTo>
                <a:lnTo>
                  <a:pt x="16961" y="12580"/>
                </a:lnTo>
                <a:lnTo>
                  <a:pt x="16742" y="12653"/>
                </a:lnTo>
                <a:lnTo>
                  <a:pt x="16425" y="12799"/>
                </a:lnTo>
                <a:lnTo>
                  <a:pt x="16425" y="12702"/>
                </a:lnTo>
                <a:lnTo>
                  <a:pt x="16401" y="12239"/>
                </a:lnTo>
                <a:lnTo>
                  <a:pt x="16961" y="12069"/>
                </a:lnTo>
                <a:lnTo>
                  <a:pt x="17569" y="11850"/>
                </a:lnTo>
                <a:lnTo>
                  <a:pt x="18202" y="11655"/>
                </a:lnTo>
                <a:lnTo>
                  <a:pt x="18396" y="11607"/>
                </a:lnTo>
                <a:close/>
                <a:moveTo>
                  <a:pt x="18056" y="12799"/>
                </a:moveTo>
                <a:lnTo>
                  <a:pt x="17861" y="13261"/>
                </a:lnTo>
                <a:lnTo>
                  <a:pt x="17666" y="13286"/>
                </a:lnTo>
                <a:lnTo>
                  <a:pt x="17739" y="13067"/>
                </a:lnTo>
                <a:lnTo>
                  <a:pt x="17812" y="12823"/>
                </a:lnTo>
                <a:lnTo>
                  <a:pt x="18056" y="12799"/>
                </a:lnTo>
                <a:close/>
                <a:moveTo>
                  <a:pt x="17423" y="12921"/>
                </a:moveTo>
                <a:lnTo>
                  <a:pt x="17350" y="13115"/>
                </a:lnTo>
                <a:lnTo>
                  <a:pt x="17301" y="13213"/>
                </a:lnTo>
                <a:lnTo>
                  <a:pt x="17228" y="13310"/>
                </a:lnTo>
                <a:lnTo>
                  <a:pt x="17204" y="13334"/>
                </a:lnTo>
                <a:lnTo>
                  <a:pt x="17204" y="13310"/>
                </a:lnTo>
                <a:lnTo>
                  <a:pt x="17131" y="13237"/>
                </a:lnTo>
                <a:lnTo>
                  <a:pt x="17107" y="13164"/>
                </a:lnTo>
                <a:lnTo>
                  <a:pt x="17107" y="13091"/>
                </a:lnTo>
                <a:lnTo>
                  <a:pt x="17107" y="13018"/>
                </a:lnTo>
                <a:lnTo>
                  <a:pt x="17423" y="12921"/>
                </a:lnTo>
                <a:close/>
                <a:moveTo>
                  <a:pt x="16790" y="13140"/>
                </a:moveTo>
                <a:lnTo>
                  <a:pt x="16815" y="13237"/>
                </a:lnTo>
                <a:lnTo>
                  <a:pt x="16839" y="13359"/>
                </a:lnTo>
                <a:lnTo>
                  <a:pt x="16888" y="13456"/>
                </a:lnTo>
                <a:lnTo>
                  <a:pt x="16961" y="13553"/>
                </a:lnTo>
                <a:lnTo>
                  <a:pt x="16498" y="13772"/>
                </a:lnTo>
                <a:lnTo>
                  <a:pt x="16206" y="13918"/>
                </a:lnTo>
                <a:lnTo>
                  <a:pt x="15890" y="14040"/>
                </a:lnTo>
                <a:lnTo>
                  <a:pt x="15257" y="14210"/>
                </a:lnTo>
                <a:lnTo>
                  <a:pt x="15257" y="14210"/>
                </a:lnTo>
                <a:lnTo>
                  <a:pt x="15428" y="13967"/>
                </a:lnTo>
                <a:lnTo>
                  <a:pt x="15598" y="13748"/>
                </a:lnTo>
                <a:lnTo>
                  <a:pt x="15841" y="13553"/>
                </a:lnTo>
                <a:lnTo>
                  <a:pt x="16377" y="13286"/>
                </a:lnTo>
                <a:lnTo>
                  <a:pt x="16790" y="13140"/>
                </a:lnTo>
                <a:close/>
                <a:moveTo>
                  <a:pt x="18153" y="6740"/>
                </a:moveTo>
                <a:lnTo>
                  <a:pt x="18250" y="6983"/>
                </a:lnTo>
                <a:lnTo>
                  <a:pt x="18056" y="7008"/>
                </a:lnTo>
                <a:lnTo>
                  <a:pt x="17885" y="7056"/>
                </a:lnTo>
                <a:lnTo>
                  <a:pt x="17520" y="7227"/>
                </a:lnTo>
                <a:lnTo>
                  <a:pt x="17155" y="7397"/>
                </a:lnTo>
                <a:lnTo>
                  <a:pt x="16839" y="7543"/>
                </a:lnTo>
                <a:lnTo>
                  <a:pt x="16328" y="7713"/>
                </a:lnTo>
                <a:lnTo>
                  <a:pt x="16085" y="7811"/>
                </a:lnTo>
                <a:lnTo>
                  <a:pt x="15817" y="7908"/>
                </a:lnTo>
                <a:lnTo>
                  <a:pt x="15695" y="7859"/>
                </a:lnTo>
                <a:lnTo>
                  <a:pt x="15549" y="7835"/>
                </a:lnTo>
                <a:lnTo>
                  <a:pt x="15403" y="7859"/>
                </a:lnTo>
                <a:lnTo>
                  <a:pt x="15355" y="7908"/>
                </a:lnTo>
                <a:lnTo>
                  <a:pt x="15282" y="7932"/>
                </a:lnTo>
                <a:lnTo>
                  <a:pt x="15233" y="8030"/>
                </a:lnTo>
                <a:lnTo>
                  <a:pt x="15184" y="8151"/>
                </a:lnTo>
                <a:lnTo>
                  <a:pt x="15184" y="8273"/>
                </a:lnTo>
                <a:lnTo>
                  <a:pt x="15184" y="8395"/>
                </a:lnTo>
                <a:lnTo>
                  <a:pt x="15257" y="8638"/>
                </a:lnTo>
                <a:lnTo>
                  <a:pt x="15330" y="8857"/>
                </a:lnTo>
                <a:lnTo>
                  <a:pt x="15379" y="8930"/>
                </a:lnTo>
                <a:lnTo>
                  <a:pt x="15160" y="9003"/>
                </a:lnTo>
                <a:lnTo>
                  <a:pt x="14941" y="9100"/>
                </a:lnTo>
                <a:lnTo>
                  <a:pt x="14917" y="9125"/>
                </a:lnTo>
                <a:lnTo>
                  <a:pt x="14917" y="9149"/>
                </a:lnTo>
                <a:lnTo>
                  <a:pt x="14917" y="9173"/>
                </a:lnTo>
                <a:lnTo>
                  <a:pt x="14941" y="9198"/>
                </a:lnTo>
                <a:lnTo>
                  <a:pt x="15257" y="9222"/>
                </a:lnTo>
                <a:lnTo>
                  <a:pt x="15549" y="9222"/>
                </a:lnTo>
                <a:lnTo>
                  <a:pt x="15671" y="9368"/>
                </a:lnTo>
                <a:lnTo>
                  <a:pt x="15817" y="9514"/>
                </a:lnTo>
                <a:lnTo>
                  <a:pt x="15963" y="9660"/>
                </a:lnTo>
                <a:lnTo>
                  <a:pt x="16133" y="9782"/>
                </a:lnTo>
                <a:lnTo>
                  <a:pt x="15379" y="10074"/>
                </a:lnTo>
                <a:lnTo>
                  <a:pt x="15038" y="10244"/>
                </a:lnTo>
                <a:lnTo>
                  <a:pt x="14673" y="10439"/>
                </a:lnTo>
                <a:lnTo>
                  <a:pt x="14649" y="10487"/>
                </a:lnTo>
                <a:lnTo>
                  <a:pt x="14649" y="10536"/>
                </a:lnTo>
                <a:lnTo>
                  <a:pt x="14673" y="10585"/>
                </a:lnTo>
                <a:lnTo>
                  <a:pt x="14722" y="10585"/>
                </a:lnTo>
                <a:lnTo>
                  <a:pt x="14965" y="10560"/>
                </a:lnTo>
                <a:lnTo>
                  <a:pt x="15184" y="10536"/>
                </a:lnTo>
                <a:lnTo>
                  <a:pt x="15647" y="10390"/>
                </a:lnTo>
                <a:lnTo>
                  <a:pt x="16109" y="10244"/>
                </a:lnTo>
                <a:lnTo>
                  <a:pt x="16547" y="10074"/>
                </a:lnTo>
                <a:lnTo>
                  <a:pt x="16571" y="10049"/>
                </a:lnTo>
                <a:lnTo>
                  <a:pt x="16693" y="10171"/>
                </a:lnTo>
                <a:lnTo>
                  <a:pt x="16717" y="10220"/>
                </a:lnTo>
                <a:lnTo>
                  <a:pt x="16742" y="10293"/>
                </a:lnTo>
                <a:lnTo>
                  <a:pt x="16742" y="10366"/>
                </a:lnTo>
                <a:lnTo>
                  <a:pt x="16742" y="10439"/>
                </a:lnTo>
                <a:lnTo>
                  <a:pt x="16669" y="10585"/>
                </a:lnTo>
                <a:lnTo>
                  <a:pt x="16158" y="10706"/>
                </a:lnTo>
                <a:lnTo>
                  <a:pt x="15598" y="10804"/>
                </a:lnTo>
                <a:lnTo>
                  <a:pt x="15355" y="10877"/>
                </a:lnTo>
                <a:lnTo>
                  <a:pt x="15087" y="10974"/>
                </a:lnTo>
                <a:lnTo>
                  <a:pt x="14844" y="11096"/>
                </a:lnTo>
                <a:lnTo>
                  <a:pt x="14625" y="11217"/>
                </a:lnTo>
                <a:lnTo>
                  <a:pt x="14600" y="11266"/>
                </a:lnTo>
                <a:lnTo>
                  <a:pt x="14600" y="11315"/>
                </a:lnTo>
                <a:lnTo>
                  <a:pt x="14625" y="11363"/>
                </a:lnTo>
                <a:lnTo>
                  <a:pt x="14673" y="11363"/>
                </a:lnTo>
                <a:lnTo>
                  <a:pt x="15087" y="11339"/>
                </a:lnTo>
                <a:lnTo>
                  <a:pt x="15476" y="11266"/>
                </a:lnTo>
                <a:lnTo>
                  <a:pt x="16279" y="11096"/>
                </a:lnTo>
                <a:lnTo>
                  <a:pt x="16231" y="11193"/>
                </a:lnTo>
                <a:lnTo>
                  <a:pt x="16133" y="11388"/>
                </a:lnTo>
                <a:lnTo>
                  <a:pt x="16060" y="11558"/>
                </a:lnTo>
                <a:lnTo>
                  <a:pt x="16036" y="11728"/>
                </a:lnTo>
                <a:lnTo>
                  <a:pt x="16012" y="11923"/>
                </a:lnTo>
                <a:lnTo>
                  <a:pt x="15379" y="12069"/>
                </a:lnTo>
                <a:lnTo>
                  <a:pt x="15087" y="12142"/>
                </a:lnTo>
                <a:lnTo>
                  <a:pt x="14795" y="12264"/>
                </a:lnTo>
                <a:lnTo>
                  <a:pt x="14771" y="12288"/>
                </a:lnTo>
                <a:lnTo>
                  <a:pt x="14771" y="12312"/>
                </a:lnTo>
                <a:lnTo>
                  <a:pt x="14771" y="12337"/>
                </a:lnTo>
                <a:lnTo>
                  <a:pt x="14795" y="12361"/>
                </a:lnTo>
                <a:lnTo>
                  <a:pt x="14941" y="12410"/>
                </a:lnTo>
                <a:lnTo>
                  <a:pt x="15087" y="12434"/>
                </a:lnTo>
                <a:lnTo>
                  <a:pt x="15403" y="12434"/>
                </a:lnTo>
                <a:lnTo>
                  <a:pt x="15720" y="12410"/>
                </a:lnTo>
                <a:lnTo>
                  <a:pt x="16036" y="12337"/>
                </a:lnTo>
                <a:lnTo>
                  <a:pt x="16036" y="12556"/>
                </a:lnTo>
                <a:lnTo>
                  <a:pt x="16036" y="12702"/>
                </a:lnTo>
                <a:lnTo>
                  <a:pt x="16012" y="12823"/>
                </a:lnTo>
                <a:lnTo>
                  <a:pt x="15987" y="12945"/>
                </a:lnTo>
                <a:lnTo>
                  <a:pt x="15914" y="13018"/>
                </a:lnTo>
                <a:lnTo>
                  <a:pt x="15647" y="13164"/>
                </a:lnTo>
                <a:lnTo>
                  <a:pt x="15355" y="13261"/>
                </a:lnTo>
                <a:lnTo>
                  <a:pt x="15063" y="13383"/>
                </a:lnTo>
                <a:lnTo>
                  <a:pt x="14771" y="13505"/>
                </a:lnTo>
                <a:lnTo>
                  <a:pt x="14479" y="13651"/>
                </a:lnTo>
                <a:lnTo>
                  <a:pt x="14454" y="13699"/>
                </a:lnTo>
                <a:lnTo>
                  <a:pt x="14454" y="13723"/>
                </a:lnTo>
                <a:lnTo>
                  <a:pt x="14454" y="13772"/>
                </a:lnTo>
                <a:lnTo>
                  <a:pt x="14503" y="13796"/>
                </a:lnTo>
                <a:lnTo>
                  <a:pt x="14649" y="13821"/>
                </a:lnTo>
                <a:lnTo>
                  <a:pt x="14795" y="13845"/>
                </a:lnTo>
                <a:lnTo>
                  <a:pt x="14941" y="13821"/>
                </a:lnTo>
                <a:lnTo>
                  <a:pt x="15087" y="13821"/>
                </a:lnTo>
                <a:lnTo>
                  <a:pt x="14917" y="14040"/>
                </a:lnTo>
                <a:lnTo>
                  <a:pt x="14649" y="14332"/>
                </a:lnTo>
                <a:lnTo>
                  <a:pt x="14552" y="14405"/>
                </a:lnTo>
                <a:lnTo>
                  <a:pt x="14454" y="14429"/>
                </a:lnTo>
                <a:lnTo>
                  <a:pt x="14357" y="14429"/>
                </a:lnTo>
                <a:lnTo>
                  <a:pt x="14260" y="14380"/>
                </a:lnTo>
                <a:lnTo>
                  <a:pt x="14187" y="14332"/>
                </a:lnTo>
                <a:lnTo>
                  <a:pt x="14114" y="14259"/>
                </a:lnTo>
                <a:lnTo>
                  <a:pt x="13968" y="14088"/>
                </a:lnTo>
                <a:lnTo>
                  <a:pt x="13870" y="13967"/>
                </a:lnTo>
                <a:lnTo>
                  <a:pt x="13822" y="13821"/>
                </a:lnTo>
                <a:lnTo>
                  <a:pt x="13700" y="13553"/>
                </a:lnTo>
                <a:lnTo>
                  <a:pt x="13651" y="13261"/>
                </a:lnTo>
                <a:lnTo>
                  <a:pt x="13627" y="12969"/>
                </a:lnTo>
                <a:lnTo>
                  <a:pt x="13627" y="12653"/>
                </a:lnTo>
                <a:lnTo>
                  <a:pt x="13603" y="12361"/>
                </a:lnTo>
                <a:lnTo>
                  <a:pt x="13578" y="12215"/>
                </a:lnTo>
                <a:lnTo>
                  <a:pt x="13554" y="12069"/>
                </a:lnTo>
                <a:lnTo>
                  <a:pt x="13481" y="11947"/>
                </a:lnTo>
                <a:lnTo>
                  <a:pt x="13384" y="11801"/>
                </a:lnTo>
                <a:lnTo>
                  <a:pt x="13262" y="11631"/>
                </a:lnTo>
                <a:lnTo>
                  <a:pt x="13165" y="11461"/>
                </a:lnTo>
                <a:lnTo>
                  <a:pt x="13067" y="11266"/>
                </a:lnTo>
                <a:lnTo>
                  <a:pt x="13019" y="11047"/>
                </a:lnTo>
                <a:lnTo>
                  <a:pt x="12970" y="10901"/>
                </a:lnTo>
                <a:lnTo>
                  <a:pt x="12921" y="10755"/>
                </a:lnTo>
                <a:lnTo>
                  <a:pt x="12824" y="10633"/>
                </a:lnTo>
                <a:lnTo>
                  <a:pt x="12727" y="10512"/>
                </a:lnTo>
                <a:lnTo>
                  <a:pt x="12629" y="10439"/>
                </a:lnTo>
                <a:lnTo>
                  <a:pt x="12508" y="10390"/>
                </a:lnTo>
                <a:lnTo>
                  <a:pt x="12410" y="10341"/>
                </a:lnTo>
                <a:lnTo>
                  <a:pt x="12289" y="10317"/>
                </a:lnTo>
                <a:lnTo>
                  <a:pt x="11778" y="10317"/>
                </a:lnTo>
                <a:lnTo>
                  <a:pt x="11534" y="10293"/>
                </a:lnTo>
                <a:lnTo>
                  <a:pt x="11437" y="10268"/>
                </a:lnTo>
                <a:lnTo>
                  <a:pt x="11364" y="10220"/>
                </a:lnTo>
                <a:lnTo>
                  <a:pt x="11267" y="10171"/>
                </a:lnTo>
                <a:lnTo>
                  <a:pt x="11218" y="10122"/>
                </a:lnTo>
                <a:lnTo>
                  <a:pt x="11121" y="9976"/>
                </a:lnTo>
                <a:lnTo>
                  <a:pt x="11048" y="9806"/>
                </a:lnTo>
                <a:lnTo>
                  <a:pt x="11023" y="9611"/>
                </a:lnTo>
                <a:lnTo>
                  <a:pt x="11023" y="9417"/>
                </a:lnTo>
                <a:lnTo>
                  <a:pt x="11023" y="9198"/>
                </a:lnTo>
                <a:lnTo>
                  <a:pt x="11072" y="8906"/>
                </a:lnTo>
                <a:lnTo>
                  <a:pt x="11096" y="8589"/>
                </a:lnTo>
                <a:lnTo>
                  <a:pt x="11169" y="8297"/>
                </a:lnTo>
                <a:lnTo>
                  <a:pt x="11291" y="8030"/>
                </a:lnTo>
                <a:lnTo>
                  <a:pt x="11413" y="7859"/>
                </a:lnTo>
                <a:lnTo>
                  <a:pt x="11583" y="7713"/>
                </a:lnTo>
                <a:lnTo>
                  <a:pt x="11753" y="7616"/>
                </a:lnTo>
                <a:lnTo>
                  <a:pt x="11948" y="7567"/>
                </a:lnTo>
                <a:lnTo>
                  <a:pt x="12167" y="7519"/>
                </a:lnTo>
                <a:lnTo>
                  <a:pt x="12605" y="7519"/>
                </a:lnTo>
                <a:lnTo>
                  <a:pt x="12800" y="7543"/>
                </a:lnTo>
                <a:lnTo>
                  <a:pt x="13092" y="7592"/>
                </a:lnTo>
                <a:lnTo>
                  <a:pt x="13384" y="7689"/>
                </a:lnTo>
                <a:lnTo>
                  <a:pt x="13992" y="7859"/>
                </a:lnTo>
                <a:lnTo>
                  <a:pt x="14284" y="7932"/>
                </a:lnTo>
                <a:lnTo>
                  <a:pt x="14576" y="7957"/>
                </a:lnTo>
                <a:lnTo>
                  <a:pt x="15038" y="7957"/>
                </a:lnTo>
                <a:lnTo>
                  <a:pt x="15184" y="7908"/>
                </a:lnTo>
                <a:lnTo>
                  <a:pt x="15355" y="7835"/>
                </a:lnTo>
                <a:lnTo>
                  <a:pt x="15476" y="7762"/>
                </a:lnTo>
                <a:lnTo>
                  <a:pt x="15549" y="7665"/>
                </a:lnTo>
                <a:lnTo>
                  <a:pt x="15574" y="7543"/>
                </a:lnTo>
                <a:lnTo>
                  <a:pt x="15866" y="7519"/>
                </a:lnTo>
                <a:lnTo>
                  <a:pt x="16158" y="7446"/>
                </a:lnTo>
                <a:lnTo>
                  <a:pt x="16474" y="7348"/>
                </a:lnTo>
                <a:lnTo>
                  <a:pt x="16766" y="7227"/>
                </a:lnTo>
                <a:lnTo>
                  <a:pt x="17764" y="6837"/>
                </a:lnTo>
                <a:lnTo>
                  <a:pt x="18153" y="6740"/>
                </a:lnTo>
                <a:close/>
                <a:moveTo>
                  <a:pt x="6206" y="2725"/>
                </a:moveTo>
                <a:lnTo>
                  <a:pt x="6230" y="2774"/>
                </a:lnTo>
                <a:lnTo>
                  <a:pt x="6230" y="2847"/>
                </a:lnTo>
                <a:lnTo>
                  <a:pt x="6230" y="2944"/>
                </a:lnTo>
                <a:lnTo>
                  <a:pt x="6108" y="3236"/>
                </a:lnTo>
                <a:lnTo>
                  <a:pt x="6060" y="3382"/>
                </a:lnTo>
                <a:lnTo>
                  <a:pt x="6035" y="3528"/>
                </a:lnTo>
                <a:lnTo>
                  <a:pt x="6035" y="3601"/>
                </a:lnTo>
                <a:lnTo>
                  <a:pt x="6035" y="3699"/>
                </a:lnTo>
                <a:lnTo>
                  <a:pt x="6108" y="3845"/>
                </a:lnTo>
                <a:lnTo>
                  <a:pt x="6181" y="4015"/>
                </a:lnTo>
                <a:lnTo>
                  <a:pt x="6254" y="4161"/>
                </a:lnTo>
                <a:lnTo>
                  <a:pt x="6254" y="4210"/>
                </a:lnTo>
                <a:lnTo>
                  <a:pt x="6254" y="4234"/>
                </a:lnTo>
                <a:lnTo>
                  <a:pt x="6230" y="4234"/>
                </a:lnTo>
                <a:lnTo>
                  <a:pt x="6181" y="4258"/>
                </a:lnTo>
                <a:lnTo>
                  <a:pt x="6084" y="4234"/>
                </a:lnTo>
                <a:lnTo>
                  <a:pt x="5962" y="4185"/>
                </a:lnTo>
                <a:lnTo>
                  <a:pt x="5695" y="4064"/>
                </a:lnTo>
                <a:lnTo>
                  <a:pt x="5549" y="3966"/>
                </a:lnTo>
                <a:lnTo>
                  <a:pt x="5330" y="3820"/>
                </a:lnTo>
                <a:lnTo>
                  <a:pt x="5208" y="3772"/>
                </a:lnTo>
                <a:lnTo>
                  <a:pt x="5086" y="3747"/>
                </a:lnTo>
                <a:lnTo>
                  <a:pt x="4989" y="3747"/>
                </a:lnTo>
                <a:lnTo>
                  <a:pt x="4892" y="3772"/>
                </a:lnTo>
                <a:lnTo>
                  <a:pt x="4721" y="3845"/>
                </a:lnTo>
                <a:lnTo>
                  <a:pt x="4332" y="4039"/>
                </a:lnTo>
                <a:lnTo>
                  <a:pt x="3967" y="4210"/>
                </a:lnTo>
                <a:lnTo>
                  <a:pt x="3821" y="4258"/>
                </a:lnTo>
                <a:lnTo>
                  <a:pt x="3724" y="4331"/>
                </a:lnTo>
                <a:lnTo>
                  <a:pt x="3651" y="4429"/>
                </a:lnTo>
                <a:lnTo>
                  <a:pt x="3602" y="4526"/>
                </a:lnTo>
                <a:lnTo>
                  <a:pt x="3578" y="4623"/>
                </a:lnTo>
                <a:lnTo>
                  <a:pt x="3578" y="4721"/>
                </a:lnTo>
                <a:lnTo>
                  <a:pt x="3578" y="4818"/>
                </a:lnTo>
                <a:lnTo>
                  <a:pt x="3602" y="4915"/>
                </a:lnTo>
                <a:lnTo>
                  <a:pt x="3651" y="5013"/>
                </a:lnTo>
                <a:lnTo>
                  <a:pt x="3724" y="5086"/>
                </a:lnTo>
                <a:lnTo>
                  <a:pt x="3797" y="5159"/>
                </a:lnTo>
                <a:lnTo>
                  <a:pt x="3894" y="5232"/>
                </a:lnTo>
                <a:lnTo>
                  <a:pt x="3991" y="5256"/>
                </a:lnTo>
                <a:lnTo>
                  <a:pt x="4113" y="5280"/>
                </a:lnTo>
                <a:lnTo>
                  <a:pt x="4235" y="5280"/>
                </a:lnTo>
                <a:lnTo>
                  <a:pt x="4356" y="5256"/>
                </a:lnTo>
                <a:lnTo>
                  <a:pt x="4551" y="5183"/>
                </a:lnTo>
                <a:lnTo>
                  <a:pt x="4721" y="5086"/>
                </a:lnTo>
                <a:lnTo>
                  <a:pt x="5062" y="4891"/>
                </a:lnTo>
                <a:lnTo>
                  <a:pt x="5232" y="4842"/>
                </a:lnTo>
                <a:lnTo>
                  <a:pt x="5403" y="4818"/>
                </a:lnTo>
                <a:lnTo>
                  <a:pt x="5476" y="4842"/>
                </a:lnTo>
                <a:lnTo>
                  <a:pt x="5573" y="4867"/>
                </a:lnTo>
                <a:lnTo>
                  <a:pt x="5646" y="4915"/>
                </a:lnTo>
                <a:lnTo>
                  <a:pt x="5743" y="4988"/>
                </a:lnTo>
                <a:lnTo>
                  <a:pt x="5865" y="5134"/>
                </a:lnTo>
                <a:lnTo>
                  <a:pt x="5914" y="5256"/>
                </a:lnTo>
                <a:lnTo>
                  <a:pt x="5938" y="5353"/>
                </a:lnTo>
                <a:lnTo>
                  <a:pt x="5889" y="5451"/>
                </a:lnTo>
                <a:lnTo>
                  <a:pt x="5841" y="5524"/>
                </a:lnTo>
                <a:lnTo>
                  <a:pt x="5743" y="5597"/>
                </a:lnTo>
                <a:lnTo>
                  <a:pt x="5500" y="5718"/>
                </a:lnTo>
                <a:lnTo>
                  <a:pt x="5111" y="5888"/>
                </a:lnTo>
                <a:lnTo>
                  <a:pt x="4940" y="5986"/>
                </a:lnTo>
                <a:lnTo>
                  <a:pt x="4746" y="6107"/>
                </a:lnTo>
                <a:lnTo>
                  <a:pt x="4454" y="6351"/>
                </a:lnTo>
                <a:lnTo>
                  <a:pt x="4210" y="6618"/>
                </a:lnTo>
                <a:lnTo>
                  <a:pt x="3699" y="7178"/>
                </a:lnTo>
                <a:lnTo>
                  <a:pt x="3553" y="7324"/>
                </a:lnTo>
                <a:lnTo>
                  <a:pt x="3407" y="7421"/>
                </a:lnTo>
                <a:lnTo>
                  <a:pt x="3261" y="7519"/>
                </a:lnTo>
                <a:lnTo>
                  <a:pt x="3091" y="7592"/>
                </a:lnTo>
                <a:lnTo>
                  <a:pt x="2751" y="7738"/>
                </a:lnTo>
                <a:lnTo>
                  <a:pt x="2410" y="7859"/>
                </a:lnTo>
                <a:lnTo>
                  <a:pt x="2215" y="7957"/>
                </a:lnTo>
                <a:lnTo>
                  <a:pt x="1996" y="8054"/>
                </a:lnTo>
                <a:lnTo>
                  <a:pt x="1777" y="8200"/>
                </a:lnTo>
                <a:lnTo>
                  <a:pt x="1583" y="8370"/>
                </a:lnTo>
                <a:lnTo>
                  <a:pt x="1510" y="8468"/>
                </a:lnTo>
                <a:lnTo>
                  <a:pt x="1437" y="8565"/>
                </a:lnTo>
                <a:lnTo>
                  <a:pt x="1388" y="8687"/>
                </a:lnTo>
                <a:lnTo>
                  <a:pt x="1364" y="8784"/>
                </a:lnTo>
                <a:lnTo>
                  <a:pt x="1364" y="8881"/>
                </a:lnTo>
                <a:lnTo>
                  <a:pt x="1388" y="9003"/>
                </a:lnTo>
                <a:lnTo>
                  <a:pt x="1437" y="9100"/>
                </a:lnTo>
                <a:lnTo>
                  <a:pt x="1534" y="9222"/>
                </a:lnTo>
                <a:lnTo>
                  <a:pt x="1631" y="9295"/>
                </a:lnTo>
                <a:lnTo>
                  <a:pt x="1729" y="9319"/>
                </a:lnTo>
                <a:lnTo>
                  <a:pt x="1972" y="9392"/>
                </a:lnTo>
                <a:lnTo>
                  <a:pt x="2191" y="9441"/>
                </a:lnTo>
                <a:lnTo>
                  <a:pt x="2361" y="9538"/>
                </a:lnTo>
                <a:lnTo>
                  <a:pt x="2532" y="9660"/>
                </a:lnTo>
                <a:lnTo>
                  <a:pt x="2702" y="9830"/>
                </a:lnTo>
                <a:lnTo>
                  <a:pt x="2872" y="9976"/>
                </a:lnTo>
                <a:lnTo>
                  <a:pt x="3067" y="10074"/>
                </a:lnTo>
                <a:lnTo>
                  <a:pt x="3261" y="10147"/>
                </a:lnTo>
                <a:lnTo>
                  <a:pt x="3456" y="10195"/>
                </a:lnTo>
                <a:lnTo>
                  <a:pt x="3894" y="10293"/>
                </a:lnTo>
                <a:lnTo>
                  <a:pt x="4089" y="10317"/>
                </a:lnTo>
                <a:lnTo>
                  <a:pt x="4308" y="10390"/>
                </a:lnTo>
                <a:lnTo>
                  <a:pt x="4770" y="10536"/>
                </a:lnTo>
                <a:lnTo>
                  <a:pt x="5232" y="10755"/>
                </a:lnTo>
                <a:lnTo>
                  <a:pt x="6108" y="11217"/>
                </a:lnTo>
                <a:lnTo>
                  <a:pt x="6327" y="11339"/>
                </a:lnTo>
                <a:lnTo>
                  <a:pt x="6546" y="11485"/>
                </a:lnTo>
                <a:lnTo>
                  <a:pt x="6717" y="11680"/>
                </a:lnTo>
                <a:lnTo>
                  <a:pt x="6790" y="11777"/>
                </a:lnTo>
                <a:lnTo>
                  <a:pt x="6838" y="11899"/>
                </a:lnTo>
                <a:lnTo>
                  <a:pt x="6887" y="12045"/>
                </a:lnTo>
                <a:lnTo>
                  <a:pt x="6887" y="12191"/>
                </a:lnTo>
                <a:lnTo>
                  <a:pt x="6863" y="12337"/>
                </a:lnTo>
                <a:lnTo>
                  <a:pt x="6838" y="12483"/>
                </a:lnTo>
                <a:lnTo>
                  <a:pt x="6741" y="12750"/>
                </a:lnTo>
                <a:lnTo>
                  <a:pt x="6595" y="13018"/>
                </a:lnTo>
                <a:lnTo>
                  <a:pt x="6473" y="13237"/>
                </a:lnTo>
                <a:lnTo>
                  <a:pt x="6327" y="13456"/>
                </a:lnTo>
                <a:lnTo>
                  <a:pt x="6011" y="13869"/>
                </a:lnTo>
                <a:lnTo>
                  <a:pt x="5695" y="14283"/>
                </a:lnTo>
                <a:lnTo>
                  <a:pt x="5403" y="14697"/>
                </a:lnTo>
                <a:lnTo>
                  <a:pt x="5281" y="14891"/>
                </a:lnTo>
                <a:lnTo>
                  <a:pt x="5184" y="15110"/>
                </a:lnTo>
                <a:lnTo>
                  <a:pt x="5111" y="15329"/>
                </a:lnTo>
                <a:lnTo>
                  <a:pt x="5062" y="15548"/>
                </a:lnTo>
                <a:lnTo>
                  <a:pt x="5062" y="15840"/>
                </a:lnTo>
                <a:lnTo>
                  <a:pt x="5038" y="16011"/>
                </a:lnTo>
                <a:lnTo>
                  <a:pt x="5013" y="16157"/>
                </a:lnTo>
                <a:lnTo>
                  <a:pt x="4916" y="15889"/>
                </a:lnTo>
                <a:lnTo>
                  <a:pt x="4819" y="15621"/>
                </a:lnTo>
                <a:lnTo>
                  <a:pt x="4673" y="15062"/>
                </a:lnTo>
                <a:lnTo>
                  <a:pt x="4551" y="14478"/>
                </a:lnTo>
                <a:lnTo>
                  <a:pt x="4405" y="13918"/>
                </a:lnTo>
                <a:lnTo>
                  <a:pt x="4283" y="13578"/>
                </a:lnTo>
                <a:lnTo>
                  <a:pt x="4162" y="13237"/>
                </a:lnTo>
                <a:lnTo>
                  <a:pt x="3894" y="12580"/>
                </a:lnTo>
                <a:lnTo>
                  <a:pt x="3626" y="11923"/>
                </a:lnTo>
                <a:lnTo>
                  <a:pt x="3359" y="11242"/>
                </a:lnTo>
                <a:lnTo>
                  <a:pt x="3261" y="11023"/>
                </a:lnTo>
                <a:lnTo>
                  <a:pt x="3164" y="10804"/>
                </a:lnTo>
                <a:lnTo>
                  <a:pt x="3067" y="10609"/>
                </a:lnTo>
                <a:lnTo>
                  <a:pt x="2945" y="10414"/>
                </a:lnTo>
                <a:lnTo>
                  <a:pt x="2799" y="10244"/>
                </a:lnTo>
                <a:lnTo>
                  <a:pt x="2629" y="10074"/>
                </a:lnTo>
                <a:lnTo>
                  <a:pt x="2459" y="9903"/>
                </a:lnTo>
                <a:lnTo>
                  <a:pt x="2264" y="9757"/>
                </a:lnTo>
                <a:lnTo>
                  <a:pt x="2045" y="9611"/>
                </a:lnTo>
                <a:lnTo>
                  <a:pt x="1802" y="9465"/>
                </a:lnTo>
                <a:lnTo>
                  <a:pt x="1339" y="9222"/>
                </a:lnTo>
                <a:lnTo>
                  <a:pt x="1218" y="9125"/>
                </a:lnTo>
                <a:lnTo>
                  <a:pt x="1120" y="9052"/>
                </a:lnTo>
                <a:lnTo>
                  <a:pt x="974" y="8857"/>
                </a:lnTo>
                <a:lnTo>
                  <a:pt x="853" y="8662"/>
                </a:lnTo>
                <a:lnTo>
                  <a:pt x="731" y="8419"/>
                </a:lnTo>
                <a:lnTo>
                  <a:pt x="682" y="8346"/>
                </a:lnTo>
                <a:lnTo>
                  <a:pt x="804" y="7786"/>
                </a:lnTo>
                <a:lnTo>
                  <a:pt x="926" y="7227"/>
                </a:lnTo>
                <a:lnTo>
                  <a:pt x="1096" y="6691"/>
                </a:lnTo>
                <a:lnTo>
                  <a:pt x="1315" y="6156"/>
                </a:lnTo>
                <a:lnTo>
                  <a:pt x="1534" y="5621"/>
                </a:lnTo>
                <a:lnTo>
                  <a:pt x="1802" y="5134"/>
                </a:lnTo>
                <a:lnTo>
                  <a:pt x="2069" y="4648"/>
                </a:lnTo>
                <a:lnTo>
                  <a:pt x="2386" y="4185"/>
                </a:lnTo>
                <a:lnTo>
                  <a:pt x="2653" y="3820"/>
                </a:lnTo>
                <a:lnTo>
                  <a:pt x="2945" y="3480"/>
                </a:lnTo>
                <a:lnTo>
                  <a:pt x="3237" y="3626"/>
                </a:lnTo>
                <a:lnTo>
                  <a:pt x="3578" y="3723"/>
                </a:lnTo>
                <a:lnTo>
                  <a:pt x="3894" y="3772"/>
                </a:lnTo>
                <a:lnTo>
                  <a:pt x="4064" y="3772"/>
                </a:lnTo>
                <a:lnTo>
                  <a:pt x="4235" y="3747"/>
                </a:lnTo>
                <a:lnTo>
                  <a:pt x="4381" y="3723"/>
                </a:lnTo>
                <a:lnTo>
                  <a:pt x="4502" y="3674"/>
                </a:lnTo>
                <a:lnTo>
                  <a:pt x="4746" y="3553"/>
                </a:lnTo>
                <a:lnTo>
                  <a:pt x="4989" y="3382"/>
                </a:lnTo>
                <a:lnTo>
                  <a:pt x="5208" y="3212"/>
                </a:lnTo>
                <a:lnTo>
                  <a:pt x="5451" y="3042"/>
                </a:lnTo>
                <a:lnTo>
                  <a:pt x="5646" y="2920"/>
                </a:lnTo>
                <a:lnTo>
                  <a:pt x="5841" y="2823"/>
                </a:lnTo>
                <a:lnTo>
                  <a:pt x="6011" y="2750"/>
                </a:lnTo>
                <a:lnTo>
                  <a:pt x="6084" y="2725"/>
                </a:lnTo>
                <a:close/>
                <a:moveTo>
                  <a:pt x="12240" y="18079"/>
                </a:moveTo>
                <a:lnTo>
                  <a:pt x="12386" y="18128"/>
                </a:lnTo>
                <a:lnTo>
                  <a:pt x="12556" y="18152"/>
                </a:lnTo>
                <a:lnTo>
                  <a:pt x="12289" y="18225"/>
                </a:lnTo>
                <a:lnTo>
                  <a:pt x="12289" y="18152"/>
                </a:lnTo>
                <a:lnTo>
                  <a:pt x="12264" y="18103"/>
                </a:lnTo>
                <a:lnTo>
                  <a:pt x="12240" y="18079"/>
                </a:lnTo>
                <a:close/>
                <a:moveTo>
                  <a:pt x="10245" y="754"/>
                </a:moveTo>
                <a:lnTo>
                  <a:pt x="10804" y="779"/>
                </a:lnTo>
                <a:lnTo>
                  <a:pt x="11315" y="827"/>
                </a:lnTo>
                <a:lnTo>
                  <a:pt x="11534" y="852"/>
                </a:lnTo>
                <a:lnTo>
                  <a:pt x="11753" y="900"/>
                </a:lnTo>
                <a:lnTo>
                  <a:pt x="12216" y="1046"/>
                </a:lnTo>
                <a:lnTo>
                  <a:pt x="12678" y="1241"/>
                </a:lnTo>
                <a:lnTo>
                  <a:pt x="13116" y="1436"/>
                </a:lnTo>
                <a:lnTo>
                  <a:pt x="13578" y="1655"/>
                </a:lnTo>
                <a:lnTo>
                  <a:pt x="13043" y="1874"/>
                </a:lnTo>
                <a:lnTo>
                  <a:pt x="12824" y="1971"/>
                </a:lnTo>
                <a:lnTo>
                  <a:pt x="12629" y="2068"/>
                </a:lnTo>
                <a:lnTo>
                  <a:pt x="12435" y="2190"/>
                </a:lnTo>
                <a:lnTo>
                  <a:pt x="12264" y="2360"/>
                </a:lnTo>
                <a:lnTo>
                  <a:pt x="12240" y="2385"/>
                </a:lnTo>
                <a:lnTo>
                  <a:pt x="12264" y="2409"/>
                </a:lnTo>
                <a:lnTo>
                  <a:pt x="12289" y="2433"/>
                </a:lnTo>
                <a:lnTo>
                  <a:pt x="12532" y="2385"/>
                </a:lnTo>
                <a:lnTo>
                  <a:pt x="12751" y="2312"/>
                </a:lnTo>
                <a:lnTo>
                  <a:pt x="13213" y="2166"/>
                </a:lnTo>
                <a:lnTo>
                  <a:pt x="13603" y="2044"/>
                </a:lnTo>
                <a:lnTo>
                  <a:pt x="13822" y="1995"/>
                </a:lnTo>
                <a:lnTo>
                  <a:pt x="13992" y="1898"/>
                </a:lnTo>
                <a:lnTo>
                  <a:pt x="14162" y="1995"/>
                </a:lnTo>
                <a:lnTo>
                  <a:pt x="14114" y="2020"/>
                </a:lnTo>
                <a:lnTo>
                  <a:pt x="13724" y="2190"/>
                </a:lnTo>
                <a:lnTo>
                  <a:pt x="13311" y="2385"/>
                </a:lnTo>
                <a:lnTo>
                  <a:pt x="13140" y="2482"/>
                </a:lnTo>
                <a:lnTo>
                  <a:pt x="12946" y="2604"/>
                </a:lnTo>
                <a:lnTo>
                  <a:pt x="12775" y="2750"/>
                </a:lnTo>
                <a:lnTo>
                  <a:pt x="12654" y="2896"/>
                </a:lnTo>
                <a:lnTo>
                  <a:pt x="12629" y="2944"/>
                </a:lnTo>
                <a:lnTo>
                  <a:pt x="12654" y="2969"/>
                </a:lnTo>
                <a:lnTo>
                  <a:pt x="12678" y="2969"/>
                </a:lnTo>
                <a:lnTo>
                  <a:pt x="12824" y="2944"/>
                </a:lnTo>
                <a:lnTo>
                  <a:pt x="12994" y="2920"/>
                </a:lnTo>
                <a:lnTo>
                  <a:pt x="13286" y="2823"/>
                </a:lnTo>
                <a:lnTo>
                  <a:pt x="13846" y="2555"/>
                </a:lnTo>
                <a:lnTo>
                  <a:pt x="14211" y="2385"/>
                </a:lnTo>
                <a:lnTo>
                  <a:pt x="14576" y="2263"/>
                </a:lnTo>
                <a:lnTo>
                  <a:pt x="14698" y="2336"/>
                </a:lnTo>
                <a:lnTo>
                  <a:pt x="15014" y="2555"/>
                </a:lnTo>
                <a:lnTo>
                  <a:pt x="14503" y="2798"/>
                </a:lnTo>
                <a:lnTo>
                  <a:pt x="13749" y="3090"/>
                </a:lnTo>
                <a:lnTo>
                  <a:pt x="13359" y="3261"/>
                </a:lnTo>
                <a:lnTo>
                  <a:pt x="12994" y="3455"/>
                </a:lnTo>
                <a:lnTo>
                  <a:pt x="12970" y="3480"/>
                </a:lnTo>
                <a:lnTo>
                  <a:pt x="12970" y="3504"/>
                </a:lnTo>
                <a:lnTo>
                  <a:pt x="12994" y="3528"/>
                </a:lnTo>
                <a:lnTo>
                  <a:pt x="13019" y="3553"/>
                </a:lnTo>
                <a:lnTo>
                  <a:pt x="13213" y="3553"/>
                </a:lnTo>
                <a:lnTo>
                  <a:pt x="13432" y="3528"/>
                </a:lnTo>
                <a:lnTo>
                  <a:pt x="13822" y="3431"/>
                </a:lnTo>
                <a:lnTo>
                  <a:pt x="14235" y="3309"/>
                </a:lnTo>
                <a:lnTo>
                  <a:pt x="14625" y="3163"/>
                </a:lnTo>
                <a:lnTo>
                  <a:pt x="15014" y="3042"/>
                </a:lnTo>
                <a:lnTo>
                  <a:pt x="15452" y="2896"/>
                </a:lnTo>
                <a:lnTo>
                  <a:pt x="15647" y="3066"/>
                </a:lnTo>
                <a:lnTo>
                  <a:pt x="15428" y="3139"/>
                </a:lnTo>
                <a:lnTo>
                  <a:pt x="15209" y="3236"/>
                </a:lnTo>
                <a:lnTo>
                  <a:pt x="14795" y="3431"/>
                </a:lnTo>
                <a:lnTo>
                  <a:pt x="14430" y="3601"/>
                </a:lnTo>
                <a:lnTo>
                  <a:pt x="14138" y="3626"/>
                </a:lnTo>
                <a:lnTo>
                  <a:pt x="13870" y="3650"/>
                </a:lnTo>
                <a:lnTo>
                  <a:pt x="13578" y="3699"/>
                </a:lnTo>
                <a:lnTo>
                  <a:pt x="13311" y="3796"/>
                </a:lnTo>
                <a:lnTo>
                  <a:pt x="13189" y="3869"/>
                </a:lnTo>
                <a:lnTo>
                  <a:pt x="13067" y="3942"/>
                </a:lnTo>
                <a:lnTo>
                  <a:pt x="12970" y="4039"/>
                </a:lnTo>
                <a:lnTo>
                  <a:pt x="12873" y="4137"/>
                </a:lnTo>
                <a:lnTo>
                  <a:pt x="12800" y="4258"/>
                </a:lnTo>
                <a:lnTo>
                  <a:pt x="12727" y="4380"/>
                </a:lnTo>
                <a:lnTo>
                  <a:pt x="12654" y="4648"/>
                </a:lnTo>
                <a:lnTo>
                  <a:pt x="12629" y="4745"/>
                </a:lnTo>
                <a:lnTo>
                  <a:pt x="12629" y="4842"/>
                </a:lnTo>
                <a:lnTo>
                  <a:pt x="12629" y="5013"/>
                </a:lnTo>
                <a:lnTo>
                  <a:pt x="12629" y="5110"/>
                </a:lnTo>
                <a:lnTo>
                  <a:pt x="12605" y="5183"/>
                </a:lnTo>
                <a:lnTo>
                  <a:pt x="12556" y="5280"/>
                </a:lnTo>
                <a:lnTo>
                  <a:pt x="12459" y="5353"/>
                </a:lnTo>
                <a:lnTo>
                  <a:pt x="12240" y="5548"/>
                </a:lnTo>
                <a:lnTo>
                  <a:pt x="12045" y="5767"/>
                </a:lnTo>
                <a:lnTo>
                  <a:pt x="11997" y="5840"/>
                </a:lnTo>
                <a:lnTo>
                  <a:pt x="11972" y="5937"/>
                </a:lnTo>
                <a:lnTo>
                  <a:pt x="11972" y="6010"/>
                </a:lnTo>
                <a:lnTo>
                  <a:pt x="11997" y="6107"/>
                </a:lnTo>
                <a:lnTo>
                  <a:pt x="12045" y="6156"/>
                </a:lnTo>
                <a:lnTo>
                  <a:pt x="12070" y="6156"/>
                </a:lnTo>
                <a:lnTo>
                  <a:pt x="11948" y="6205"/>
                </a:lnTo>
                <a:lnTo>
                  <a:pt x="11534" y="6375"/>
                </a:lnTo>
                <a:lnTo>
                  <a:pt x="11364" y="6497"/>
                </a:lnTo>
                <a:lnTo>
                  <a:pt x="11169" y="6618"/>
                </a:lnTo>
                <a:lnTo>
                  <a:pt x="11048" y="6740"/>
                </a:lnTo>
                <a:lnTo>
                  <a:pt x="10999" y="6862"/>
                </a:lnTo>
                <a:lnTo>
                  <a:pt x="10999" y="6983"/>
                </a:lnTo>
                <a:lnTo>
                  <a:pt x="11048" y="7081"/>
                </a:lnTo>
                <a:lnTo>
                  <a:pt x="11121" y="7178"/>
                </a:lnTo>
                <a:lnTo>
                  <a:pt x="11218" y="7275"/>
                </a:lnTo>
                <a:lnTo>
                  <a:pt x="11364" y="7324"/>
                </a:lnTo>
                <a:lnTo>
                  <a:pt x="11486" y="7373"/>
                </a:lnTo>
                <a:lnTo>
                  <a:pt x="11340" y="7470"/>
                </a:lnTo>
                <a:lnTo>
                  <a:pt x="11194" y="7592"/>
                </a:lnTo>
                <a:lnTo>
                  <a:pt x="11072" y="7738"/>
                </a:lnTo>
                <a:lnTo>
                  <a:pt x="10950" y="7908"/>
                </a:lnTo>
                <a:lnTo>
                  <a:pt x="10853" y="8151"/>
                </a:lnTo>
                <a:lnTo>
                  <a:pt x="10804" y="8419"/>
                </a:lnTo>
                <a:lnTo>
                  <a:pt x="10731" y="8954"/>
                </a:lnTo>
                <a:lnTo>
                  <a:pt x="10683" y="9222"/>
                </a:lnTo>
                <a:lnTo>
                  <a:pt x="10659" y="9514"/>
                </a:lnTo>
                <a:lnTo>
                  <a:pt x="10683" y="9806"/>
                </a:lnTo>
                <a:lnTo>
                  <a:pt x="10707" y="9952"/>
                </a:lnTo>
                <a:lnTo>
                  <a:pt x="10780" y="10074"/>
                </a:lnTo>
                <a:lnTo>
                  <a:pt x="10926" y="10293"/>
                </a:lnTo>
                <a:lnTo>
                  <a:pt x="10999" y="10390"/>
                </a:lnTo>
                <a:lnTo>
                  <a:pt x="11096" y="10463"/>
                </a:lnTo>
                <a:lnTo>
                  <a:pt x="11194" y="10512"/>
                </a:lnTo>
                <a:lnTo>
                  <a:pt x="11315" y="10560"/>
                </a:lnTo>
                <a:lnTo>
                  <a:pt x="11583" y="10633"/>
                </a:lnTo>
                <a:lnTo>
                  <a:pt x="11875" y="10633"/>
                </a:lnTo>
                <a:lnTo>
                  <a:pt x="12191" y="10609"/>
                </a:lnTo>
                <a:lnTo>
                  <a:pt x="12337" y="10633"/>
                </a:lnTo>
                <a:lnTo>
                  <a:pt x="12459" y="10682"/>
                </a:lnTo>
                <a:lnTo>
                  <a:pt x="12556" y="10755"/>
                </a:lnTo>
                <a:lnTo>
                  <a:pt x="12629" y="10852"/>
                </a:lnTo>
                <a:lnTo>
                  <a:pt x="12702" y="10974"/>
                </a:lnTo>
                <a:lnTo>
                  <a:pt x="12751" y="11096"/>
                </a:lnTo>
                <a:lnTo>
                  <a:pt x="12800" y="11363"/>
                </a:lnTo>
                <a:lnTo>
                  <a:pt x="12848" y="11485"/>
                </a:lnTo>
                <a:lnTo>
                  <a:pt x="12897" y="11607"/>
                </a:lnTo>
                <a:lnTo>
                  <a:pt x="12946" y="11728"/>
                </a:lnTo>
                <a:lnTo>
                  <a:pt x="13043" y="11826"/>
                </a:lnTo>
                <a:lnTo>
                  <a:pt x="13165" y="12020"/>
                </a:lnTo>
                <a:lnTo>
                  <a:pt x="13262" y="12215"/>
                </a:lnTo>
                <a:lnTo>
                  <a:pt x="13311" y="12434"/>
                </a:lnTo>
                <a:lnTo>
                  <a:pt x="13311" y="12677"/>
                </a:lnTo>
                <a:lnTo>
                  <a:pt x="13311" y="13091"/>
                </a:lnTo>
                <a:lnTo>
                  <a:pt x="13359" y="13505"/>
                </a:lnTo>
                <a:lnTo>
                  <a:pt x="13408" y="13699"/>
                </a:lnTo>
                <a:lnTo>
                  <a:pt x="13457" y="13894"/>
                </a:lnTo>
                <a:lnTo>
                  <a:pt x="13554" y="14088"/>
                </a:lnTo>
                <a:lnTo>
                  <a:pt x="13651" y="14283"/>
                </a:lnTo>
                <a:lnTo>
                  <a:pt x="13822" y="14526"/>
                </a:lnTo>
                <a:lnTo>
                  <a:pt x="13919" y="14624"/>
                </a:lnTo>
                <a:lnTo>
                  <a:pt x="14016" y="14721"/>
                </a:lnTo>
                <a:lnTo>
                  <a:pt x="14138" y="14794"/>
                </a:lnTo>
                <a:lnTo>
                  <a:pt x="14260" y="14843"/>
                </a:lnTo>
                <a:lnTo>
                  <a:pt x="14406" y="14867"/>
                </a:lnTo>
                <a:lnTo>
                  <a:pt x="14576" y="14843"/>
                </a:lnTo>
                <a:lnTo>
                  <a:pt x="14698" y="14794"/>
                </a:lnTo>
                <a:lnTo>
                  <a:pt x="14819" y="14745"/>
                </a:lnTo>
                <a:lnTo>
                  <a:pt x="14917" y="14648"/>
                </a:lnTo>
                <a:lnTo>
                  <a:pt x="15014" y="14551"/>
                </a:lnTo>
                <a:lnTo>
                  <a:pt x="15355" y="14502"/>
                </a:lnTo>
                <a:lnTo>
                  <a:pt x="15695" y="14429"/>
                </a:lnTo>
                <a:lnTo>
                  <a:pt x="16377" y="14234"/>
                </a:lnTo>
                <a:lnTo>
                  <a:pt x="16717" y="14113"/>
                </a:lnTo>
                <a:lnTo>
                  <a:pt x="17034" y="13967"/>
                </a:lnTo>
                <a:lnTo>
                  <a:pt x="17350" y="13821"/>
                </a:lnTo>
                <a:lnTo>
                  <a:pt x="17691" y="13699"/>
                </a:lnTo>
                <a:lnTo>
                  <a:pt x="17472" y="14113"/>
                </a:lnTo>
                <a:lnTo>
                  <a:pt x="17228" y="14526"/>
                </a:lnTo>
                <a:lnTo>
                  <a:pt x="17107" y="14526"/>
                </a:lnTo>
                <a:lnTo>
                  <a:pt x="16961" y="14551"/>
                </a:lnTo>
                <a:lnTo>
                  <a:pt x="16669" y="14599"/>
                </a:lnTo>
                <a:lnTo>
                  <a:pt x="16231" y="14721"/>
                </a:lnTo>
                <a:lnTo>
                  <a:pt x="15233" y="15013"/>
                </a:lnTo>
                <a:lnTo>
                  <a:pt x="14284" y="15329"/>
                </a:lnTo>
                <a:lnTo>
                  <a:pt x="14260" y="15354"/>
                </a:lnTo>
                <a:lnTo>
                  <a:pt x="14235" y="15378"/>
                </a:lnTo>
                <a:lnTo>
                  <a:pt x="14235" y="15402"/>
                </a:lnTo>
                <a:lnTo>
                  <a:pt x="14284" y="15427"/>
                </a:lnTo>
                <a:lnTo>
                  <a:pt x="14454" y="15451"/>
                </a:lnTo>
                <a:lnTo>
                  <a:pt x="14673" y="15475"/>
                </a:lnTo>
                <a:lnTo>
                  <a:pt x="14868" y="15451"/>
                </a:lnTo>
                <a:lnTo>
                  <a:pt x="15063" y="15427"/>
                </a:lnTo>
                <a:lnTo>
                  <a:pt x="15452" y="15329"/>
                </a:lnTo>
                <a:lnTo>
                  <a:pt x="15841" y="15232"/>
                </a:lnTo>
                <a:lnTo>
                  <a:pt x="16304" y="15110"/>
                </a:lnTo>
                <a:lnTo>
                  <a:pt x="16766" y="14989"/>
                </a:lnTo>
                <a:lnTo>
                  <a:pt x="16936" y="14989"/>
                </a:lnTo>
                <a:lnTo>
                  <a:pt x="16815" y="15159"/>
                </a:lnTo>
                <a:lnTo>
                  <a:pt x="16571" y="15500"/>
                </a:lnTo>
                <a:lnTo>
                  <a:pt x="16231" y="15524"/>
                </a:lnTo>
                <a:lnTo>
                  <a:pt x="15890" y="15573"/>
                </a:lnTo>
                <a:lnTo>
                  <a:pt x="15233" y="15767"/>
                </a:lnTo>
                <a:lnTo>
                  <a:pt x="14381" y="16011"/>
                </a:lnTo>
                <a:lnTo>
                  <a:pt x="13968" y="16132"/>
                </a:lnTo>
                <a:lnTo>
                  <a:pt x="13530" y="16230"/>
                </a:lnTo>
                <a:lnTo>
                  <a:pt x="13505" y="16278"/>
                </a:lnTo>
                <a:lnTo>
                  <a:pt x="13481" y="16303"/>
                </a:lnTo>
                <a:lnTo>
                  <a:pt x="13505" y="16351"/>
                </a:lnTo>
                <a:lnTo>
                  <a:pt x="13554" y="16376"/>
                </a:lnTo>
                <a:lnTo>
                  <a:pt x="13919" y="16351"/>
                </a:lnTo>
                <a:lnTo>
                  <a:pt x="14284" y="16327"/>
                </a:lnTo>
                <a:lnTo>
                  <a:pt x="14625" y="16303"/>
                </a:lnTo>
                <a:lnTo>
                  <a:pt x="14990" y="16230"/>
                </a:lnTo>
                <a:lnTo>
                  <a:pt x="15549" y="16132"/>
                </a:lnTo>
                <a:lnTo>
                  <a:pt x="16133" y="16011"/>
                </a:lnTo>
                <a:lnTo>
                  <a:pt x="15866" y="16278"/>
                </a:lnTo>
                <a:lnTo>
                  <a:pt x="15574" y="16327"/>
                </a:lnTo>
                <a:lnTo>
                  <a:pt x="15282" y="16376"/>
                </a:lnTo>
                <a:lnTo>
                  <a:pt x="14698" y="16473"/>
                </a:lnTo>
                <a:lnTo>
                  <a:pt x="14308" y="16522"/>
                </a:lnTo>
                <a:lnTo>
                  <a:pt x="13943" y="16570"/>
                </a:lnTo>
                <a:lnTo>
                  <a:pt x="13578" y="16668"/>
                </a:lnTo>
                <a:lnTo>
                  <a:pt x="13408" y="16716"/>
                </a:lnTo>
                <a:lnTo>
                  <a:pt x="13238" y="16814"/>
                </a:lnTo>
                <a:lnTo>
                  <a:pt x="13213" y="16814"/>
                </a:lnTo>
                <a:lnTo>
                  <a:pt x="13213" y="16838"/>
                </a:lnTo>
                <a:lnTo>
                  <a:pt x="13238" y="16862"/>
                </a:lnTo>
                <a:lnTo>
                  <a:pt x="13262" y="16887"/>
                </a:lnTo>
                <a:lnTo>
                  <a:pt x="13457" y="16911"/>
                </a:lnTo>
                <a:lnTo>
                  <a:pt x="14065" y="16911"/>
                </a:lnTo>
                <a:lnTo>
                  <a:pt x="14479" y="16887"/>
                </a:lnTo>
                <a:lnTo>
                  <a:pt x="14868" y="16838"/>
                </a:lnTo>
                <a:lnTo>
                  <a:pt x="15282" y="16789"/>
                </a:lnTo>
                <a:lnTo>
                  <a:pt x="15014" y="17008"/>
                </a:lnTo>
                <a:lnTo>
                  <a:pt x="14722" y="17203"/>
                </a:lnTo>
                <a:lnTo>
                  <a:pt x="14552" y="17179"/>
                </a:lnTo>
                <a:lnTo>
                  <a:pt x="14357" y="17154"/>
                </a:lnTo>
                <a:lnTo>
                  <a:pt x="13968" y="17179"/>
                </a:lnTo>
                <a:lnTo>
                  <a:pt x="13603" y="17203"/>
                </a:lnTo>
                <a:lnTo>
                  <a:pt x="13238" y="17227"/>
                </a:lnTo>
                <a:lnTo>
                  <a:pt x="12532" y="17300"/>
                </a:lnTo>
                <a:lnTo>
                  <a:pt x="12483" y="17325"/>
                </a:lnTo>
                <a:lnTo>
                  <a:pt x="12459" y="17373"/>
                </a:lnTo>
                <a:lnTo>
                  <a:pt x="12483" y="17422"/>
                </a:lnTo>
                <a:lnTo>
                  <a:pt x="12532" y="17446"/>
                </a:lnTo>
                <a:lnTo>
                  <a:pt x="13165" y="17519"/>
                </a:lnTo>
                <a:lnTo>
                  <a:pt x="13481" y="17544"/>
                </a:lnTo>
                <a:lnTo>
                  <a:pt x="13797" y="17568"/>
                </a:lnTo>
                <a:lnTo>
                  <a:pt x="14089" y="17592"/>
                </a:lnTo>
                <a:lnTo>
                  <a:pt x="13846" y="17714"/>
                </a:lnTo>
                <a:lnTo>
                  <a:pt x="13530" y="17836"/>
                </a:lnTo>
                <a:lnTo>
                  <a:pt x="13505" y="17811"/>
                </a:lnTo>
                <a:lnTo>
                  <a:pt x="13432" y="17787"/>
                </a:lnTo>
                <a:lnTo>
                  <a:pt x="13335" y="17763"/>
                </a:lnTo>
                <a:lnTo>
                  <a:pt x="13140" y="17763"/>
                </a:lnTo>
                <a:lnTo>
                  <a:pt x="12946" y="17787"/>
                </a:lnTo>
                <a:lnTo>
                  <a:pt x="12751" y="17787"/>
                </a:lnTo>
                <a:lnTo>
                  <a:pt x="12337" y="17763"/>
                </a:lnTo>
                <a:lnTo>
                  <a:pt x="11948" y="17763"/>
                </a:lnTo>
                <a:lnTo>
                  <a:pt x="11899" y="17787"/>
                </a:lnTo>
                <a:lnTo>
                  <a:pt x="11899" y="17836"/>
                </a:lnTo>
                <a:lnTo>
                  <a:pt x="12021" y="17957"/>
                </a:lnTo>
                <a:lnTo>
                  <a:pt x="12167" y="18030"/>
                </a:lnTo>
                <a:lnTo>
                  <a:pt x="11948" y="17982"/>
                </a:lnTo>
                <a:lnTo>
                  <a:pt x="11656" y="17957"/>
                </a:lnTo>
                <a:lnTo>
                  <a:pt x="11534" y="17957"/>
                </a:lnTo>
                <a:lnTo>
                  <a:pt x="11413" y="17982"/>
                </a:lnTo>
                <a:lnTo>
                  <a:pt x="11340" y="18030"/>
                </a:lnTo>
                <a:lnTo>
                  <a:pt x="11340" y="18055"/>
                </a:lnTo>
                <a:lnTo>
                  <a:pt x="11315" y="18103"/>
                </a:lnTo>
                <a:lnTo>
                  <a:pt x="11340" y="18176"/>
                </a:lnTo>
                <a:lnTo>
                  <a:pt x="11388" y="18225"/>
                </a:lnTo>
                <a:lnTo>
                  <a:pt x="11559" y="18298"/>
                </a:lnTo>
                <a:lnTo>
                  <a:pt x="11753" y="18371"/>
                </a:lnTo>
                <a:lnTo>
                  <a:pt x="11510" y="18420"/>
                </a:lnTo>
                <a:lnTo>
                  <a:pt x="11437" y="18347"/>
                </a:lnTo>
                <a:lnTo>
                  <a:pt x="11291" y="18298"/>
                </a:lnTo>
                <a:lnTo>
                  <a:pt x="11121" y="18274"/>
                </a:lnTo>
                <a:lnTo>
                  <a:pt x="10926" y="18298"/>
                </a:lnTo>
                <a:lnTo>
                  <a:pt x="10756" y="18347"/>
                </a:lnTo>
                <a:lnTo>
                  <a:pt x="10731" y="18371"/>
                </a:lnTo>
                <a:lnTo>
                  <a:pt x="10731" y="18395"/>
                </a:lnTo>
                <a:lnTo>
                  <a:pt x="10731" y="18420"/>
                </a:lnTo>
                <a:lnTo>
                  <a:pt x="10756" y="18444"/>
                </a:lnTo>
                <a:lnTo>
                  <a:pt x="11023" y="18541"/>
                </a:lnTo>
                <a:lnTo>
                  <a:pt x="10926" y="18566"/>
                </a:lnTo>
                <a:lnTo>
                  <a:pt x="10877" y="18541"/>
                </a:lnTo>
                <a:lnTo>
                  <a:pt x="10488" y="18541"/>
                </a:lnTo>
                <a:lnTo>
                  <a:pt x="9515" y="18566"/>
                </a:lnTo>
                <a:lnTo>
                  <a:pt x="8396" y="18566"/>
                </a:lnTo>
                <a:lnTo>
                  <a:pt x="7885" y="18517"/>
                </a:lnTo>
                <a:lnTo>
                  <a:pt x="7666" y="18493"/>
                </a:lnTo>
                <a:lnTo>
                  <a:pt x="7471" y="18444"/>
                </a:lnTo>
                <a:lnTo>
                  <a:pt x="7082" y="18322"/>
                </a:lnTo>
                <a:lnTo>
                  <a:pt x="6692" y="18176"/>
                </a:lnTo>
                <a:lnTo>
                  <a:pt x="6303" y="18006"/>
                </a:lnTo>
                <a:lnTo>
                  <a:pt x="5938" y="17836"/>
                </a:lnTo>
                <a:lnTo>
                  <a:pt x="5208" y="17446"/>
                </a:lnTo>
                <a:lnTo>
                  <a:pt x="4527" y="17008"/>
                </a:lnTo>
                <a:lnTo>
                  <a:pt x="4162" y="16765"/>
                </a:lnTo>
                <a:lnTo>
                  <a:pt x="3797" y="16473"/>
                </a:lnTo>
                <a:lnTo>
                  <a:pt x="3456" y="16181"/>
                </a:lnTo>
                <a:lnTo>
                  <a:pt x="3140" y="15865"/>
                </a:lnTo>
                <a:lnTo>
                  <a:pt x="2823" y="15548"/>
                </a:lnTo>
                <a:lnTo>
                  <a:pt x="2532" y="15208"/>
                </a:lnTo>
                <a:lnTo>
                  <a:pt x="2264" y="14843"/>
                </a:lnTo>
                <a:lnTo>
                  <a:pt x="1996" y="14478"/>
                </a:lnTo>
                <a:lnTo>
                  <a:pt x="1753" y="14113"/>
                </a:lnTo>
                <a:lnTo>
                  <a:pt x="1534" y="13699"/>
                </a:lnTo>
                <a:lnTo>
                  <a:pt x="1339" y="13310"/>
                </a:lnTo>
                <a:lnTo>
                  <a:pt x="1169" y="12896"/>
                </a:lnTo>
                <a:lnTo>
                  <a:pt x="999" y="12483"/>
                </a:lnTo>
                <a:lnTo>
                  <a:pt x="877" y="12045"/>
                </a:lnTo>
                <a:lnTo>
                  <a:pt x="755" y="11607"/>
                </a:lnTo>
                <a:lnTo>
                  <a:pt x="682" y="11169"/>
                </a:lnTo>
                <a:lnTo>
                  <a:pt x="609" y="10658"/>
                </a:lnTo>
                <a:lnTo>
                  <a:pt x="561" y="10147"/>
                </a:lnTo>
                <a:lnTo>
                  <a:pt x="561" y="9611"/>
                </a:lnTo>
                <a:lnTo>
                  <a:pt x="585" y="9100"/>
                </a:lnTo>
                <a:lnTo>
                  <a:pt x="780" y="9319"/>
                </a:lnTo>
                <a:lnTo>
                  <a:pt x="974" y="9514"/>
                </a:lnTo>
                <a:lnTo>
                  <a:pt x="1218" y="9684"/>
                </a:lnTo>
                <a:lnTo>
                  <a:pt x="1510" y="9855"/>
                </a:lnTo>
                <a:lnTo>
                  <a:pt x="1777" y="10001"/>
                </a:lnTo>
                <a:lnTo>
                  <a:pt x="2021" y="10171"/>
                </a:lnTo>
                <a:lnTo>
                  <a:pt x="2215" y="10341"/>
                </a:lnTo>
                <a:lnTo>
                  <a:pt x="2410" y="10536"/>
                </a:lnTo>
                <a:lnTo>
                  <a:pt x="2580" y="10731"/>
                </a:lnTo>
                <a:lnTo>
                  <a:pt x="2702" y="10974"/>
                </a:lnTo>
                <a:lnTo>
                  <a:pt x="2848" y="11217"/>
                </a:lnTo>
                <a:lnTo>
                  <a:pt x="2945" y="11509"/>
                </a:lnTo>
                <a:lnTo>
                  <a:pt x="3213" y="12191"/>
                </a:lnTo>
                <a:lnTo>
                  <a:pt x="3480" y="12848"/>
                </a:lnTo>
                <a:lnTo>
                  <a:pt x="3772" y="13529"/>
                </a:lnTo>
                <a:lnTo>
                  <a:pt x="3894" y="13869"/>
                </a:lnTo>
                <a:lnTo>
                  <a:pt x="3991" y="14210"/>
                </a:lnTo>
                <a:lnTo>
                  <a:pt x="4162" y="14843"/>
                </a:lnTo>
                <a:lnTo>
                  <a:pt x="4308" y="15475"/>
                </a:lnTo>
                <a:lnTo>
                  <a:pt x="4405" y="15792"/>
                </a:lnTo>
                <a:lnTo>
                  <a:pt x="4502" y="16108"/>
                </a:lnTo>
                <a:lnTo>
                  <a:pt x="4648" y="16400"/>
                </a:lnTo>
                <a:lnTo>
                  <a:pt x="4819" y="16692"/>
                </a:lnTo>
                <a:lnTo>
                  <a:pt x="4867" y="16765"/>
                </a:lnTo>
                <a:lnTo>
                  <a:pt x="4940" y="16789"/>
                </a:lnTo>
                <a:lnTo>
                  <a:pt x="5038" y="16789"/>
                </a:lnTo>
                <a:lnTo>
                  <a:pt x="5111" y="16765"/>
                </a:lnTo>
                <a:lnTo>
                  <a:pt x="5232" y="16692"/>
                </a:lnTo>
                <a:lnTo>
                  <a:pt x="5305" y="16570"/>
                </a:lnTo>
                <a:lnTo>
                  <a:pt x="5378" y="16473"/>
                </a:lnTo>
                <a:lnTo>
                  <a:pt x="5403" y="16351"/>
                </a:lnTo>
                <a:lnTo>
                  <a:pt x="5451" y="16084"/>
                </a:lnTo>
                <a:lnTo>
                  <a:pt x="5476" y="15816"/>
                </a:lnTo>
                <a:lnTo>
                  <a:pt x="5524" y="15573"/>
                </a:lnTo>
                <a:lnTo>
                  <a:pt x="5573" y="15329"/>
                </a:lnTo>
                <a:lnTo>
                  <a:pt x="5670" y="15110"/>
                </a:lnTo>
                <a:lnTo>
                  <a:pt x="5792" y="14891"/>
                </a:lnTo>
                <a:lnTo>
                  <a:pt x="6035" y="14478"/>
                </a:lnTo>
                <a:lnTo>
                  <a:pt x="6327" y="14064"/>
                </a:lnTo>
                <a:lnTo>
                  <a:pt x="6522" y="13796"/>
                </a:lnTo>
                <a:lnTo>
                  <a:pt x="6741" y="13480"/>
                </a:lnTo>
                <a:lnTo>
                  <a:pt x="6936" y="13164"/>
                </a:lnTo>
                <a:lnTo>
                  <a:pt x="7106" y="12799"/>
                </a:lnTo>
                <a:lnTo>
                  <a:pt x="7155" y="12629"/>
                </a:lnTo>
                <a:lnTo>
                  <a:pt x="7203" y="12458"/>
                </a:lnTo>
                <a:lnTo>
                  <a:pt x="7228" y="12264"/>
                </a:lnTo>
                <a:lnTo>
                  <a:pt x="7228" y="12093"/>
                </a:lnTo>
                <a:lnTo>
                  <a:pt x="7203" y="11923"/>
                </a:lnTo>
                <a:lnTo>
                  <a:pt x="7155" y="11753"/>
                </a:lnTo>
                <a:lnTo>
                  <a:pt x="7082" y="11607"/>
                </a:lnTo>
                <a:lnTo>
                  <a:pt x="6960" y="11436"/>
                </a:lnTo>
                <a:lnTo>
                  <a:pt x="6863" y="11315"/>
                </a:lnTo>
                <a:lnTo>
                  <a:pt x="6717" y="11217"/>
                </a:lnTo>
                <a:lnTo>
                  <a:pt x="6449" y="11023"/>
                </a:lnTo>
                <a:lnTo>
                  <a:pt x="6157" y="10852"/>
                </a:lnTo>
                <a:lnTo>
                  <a:pt x="5865" y="10706"/>
                </a:lnTo>
                <a:lnTo>
                  <a:pt x="5062" y="10341"/>
                </a:lnTo>
                <a:lnTo>
                  <a:pt x="4648" y="10147"/>
                </a:lnTo>
                <a:lnTo>
                  <a:pt x="4235" y="10001"/>
                </a:lnTo>
                <a:lnTo>
                  <a:pt x="3991" y="9952"/>
                </a:lnTo>
                <a:lnTo>
                  <a:pt x="3724" y="9928"/>
                </a:lnTo>
                <a:lnTo>
                  <a:pt x="3456" y="9879"/>
                </a:lnTo>
                <a:lnTo>
                  <a:pt x="3334" y="9830"/>
                </a:lnTo>
                <a:lnTo>
                  <a:pt x="3213" y="9782"/>
                </a:lnTo>
                <a:lnTo>
                  <a:pt x="3042" y="9684"/>
                </a:lnTo>
                <a:lnTo>
                  <a:pt x="2872" y="9538"/>
                </a:lnTo>
                <a:lnTo>
                  <a:pt x="2726" y="9392"/>
                </a:lnTo>
                <a:lnTo>
                  <a:pt x="2580" y="9271"/>
                </a:lnTo>
                <a:lnTo>
                  <a:pt x="2459" y="9173"/>
                </a:lnTo>
                <a:lnTo>
                  <a:pt x="2337" y="9125"/>
                </a:lnTo>
                <a:lnTo>
                  <a:pt x="2069" y="9052"/>
                </a:lnTo>
                <a:lnTo>
                  <a:pt x="1923" y="9027"/>
                </a:lnTo>
                <a:lnTo>
                  <a:pt x="1826" y="8954"/>
                </a:lnTo>
                <a:lnTo>
                  <a:pt x="1777" y="8906"/>
                </a:lnTo>
                <a:lnTo>
                  <a:pt x="1753" y="8808"/>
                </a:lnTo>
                <a:lnTo>
                  <a:pt x="1753" y="8735"/>
                </a:lnTo>
                <a:lnTo>
                  <a:pt x="1777" y="8638"/>
                </a:lnTo>
                <a:lnTo>
                  <a:pt x="1850" y="8541"/>
                </a:lnTo>
                <a:lnTo>
                  <a:pt x="1948" y="8443"/>
                </a:lnTo>
                <a:lnTo>
                  <a:pt x="2069" y="8346"/>
                </a:lnTo>
                <a:lnTo>
                  <a:pt x="2191" y="8273"/>
                </a:lnTo>
                <a:lnTo>
                  <a:pt x="2483" y="8127"/>
                </a:lnTo>
                <a:lnTo>
                  <a:pt x="3091" y="7908"/>
                </a:lnTo>
                <a:lnTo>
                  <a:pt x="3261" y="7835"/>
                </a:lnTo>
                <a:lnTo>
                  <a:pt x="3407" y="7738"/>
                </a:lnTo>
                <a:lnTo>
                  <a:pt x="3675" y="7543"/>
                </a:lnTo>
                <a:lnTo>
                  <a:pt x="3918" y="7300"/>
                </a:lnTo>
                <a:lnTo>
                  <a:pt x="4137" y="7032"/>
                </a:lnTo>
                <a:lnTo>
                  <a:pt x="4429" y="6716"/>
                </a:lnTo>
                <a:lnTo>
                  <a:pt x="4721" y="6448"/>
                </a:lnTo>
                <a:lnTo>
                  <a:pt x="5038" y="6229"/>
                </a:lnTo>
                <a:lnTo>
                  <a:pt x="5208" y="6107"/>
                </a:lnTo>
                <a:lnTo>
                  <a:pt x="5403" y="6010"/>
                </a:lnTo>
                <a:lnTo>
                  <a:pt x="5646" y="5913"/>
                </a:lnTo>
                <a:lnTo>
                  <a:pt x="5889" y="5791"/>
                </a:lnTo>
                <a:lnTo>
                  <a:pt x="5987" y="5718"/>
                </a:lnTo>
                <a:lnTo>
                  <a:pt x="6084" y="5645"/>
                </a:lnTo>
                <a:lnTo>
                  <a:pt x="6157" y="5548"/>
                </a:lnTo>
                <a:lnTo>
                  <a:pt x="6206" y="5426"/>
                </a:lnTo>
                <a:lnTo>
                  <a:pt x="6206" y="5305"/>
                </a:lnTo>
                <a:lnTo>
                  <a:pt x="6181" y="5207"/>
                </a:lnTo>
                <a:lnTo>
                  <a:pt x="6108" y="5086"/>
                </a:lnTo>
                <a:lnTo>
                  <a:pt x="6035" y="5013"/>
                </a:lnTo>
                <a:lnTo>
                  <a:pt x="5841" y="4842"/>
                </a:lnTo>
                <a:lnTo>
                  <a:pt x="5670" y="4721"/>
                </a:lnTo>
                <a:lnTo>
                  <a:pt x="5573" y="4648"/>
                </a:lnTo>
                <a:lnTo>
                  <a:pt x="5330" y="4648"/>
                </a:lnTo>
                <a:lnTo>
                  <a:pt x="5232" y="4672"/>
                </a:lnTo>
                <a:lnTo>
                  <a:pt x="4989" y="4794"/>
                </a:lnTo>
                <a:lnTo>
                  <a:pt x="4794" y="4891"/>
                </a:lnTo>
                <a:lnTo>
                  <a:pt x="4429" y="5013"/>
                </a:lnTo>
                <a:lnTo>
                  <a:pt x="4235" y="5013"/>
                </a:lnTo>
                <a:lnTo>
                  <a:pt x="4113" y="4964"/>
                </a:lnTo>
                <a:lnTo>
                  <a:pt x="3991" y="4915"/>
                </a:lnTo>
                <a:lnTo>
                  <a:pt x="3894" y="4842"/>
                </a:lnTo>
                <a:lnTo>
                  <a:pt x="3870" y="4794"/>
                </a:lnTo>
                <a:lnTo>
                  <a:pt x="3845" y="4745"/>
                </a:lnTo>
                <a:lnTo>
                  <a:pt x="3845" y="4696"/>
                </a:lnTo>
                <a:lnTo>
                  <a:pt x="3870" y="4648"/>
                </a:lnTo>
                <a:lnTo>
                  <a:pt x="3918" y="4599"/>
                </a:lnTo>
                <a:lnTo>
                  <a:pt x="3991" y="4550"/>
                </a:lnTo>
                <a:lnTo>
                  <a:pt x="4113" y="4477"/>
                </a:lnTo>
                <a:lnTo>
                  <a:pt x="4259" y="4429"/>
                </a:lnTo>
                <a:lnTo>
                  <a:pt x="4575" y="4331"/>
                </a:lnTo>
                <a:lnTo>
                  <a:pt x="4770" y="4210"/>
                </a:lnTo>
                <a:lnTo>
                  <a:pt x="4940" y="4112"/>
                </a:lnTo>
                <a:lnTo>
                  <a:pt x="5013" y="4088"/>
                </a:lnTo>
                <a:lnTo>
                  <a:pt x="5111" y="4088"/>
                </a:lnTo>
                <a:lnTo>
                  <a:pt x="5208" y="4112"/>
                </a:lnTo>
                <a:lnTo>
                  <a:pt x="5354" y="4185"/>
                </a:lnTo>
                <a:lnTo>
                  <a:pt x="5646" y="4356"/>
                </a:lnTo>
                <a:lnTo>
                  <a:pt x="5768" y="4453"/>
                </a:lnTo>
                <a:lnTo>
                  <a:pt x="5914" y="4526"/>
                </a:lnTo>
                <a:lnTo>
                  <a:pt x="6060" y="4550"/>
                </a:lnTo>
                <a:lnTo>
                  <a:pt x="6206" y="4550"/>
                </a:lnTo>
                <a:lnTo>
                  <a:pt x="6327" y="4526"/>
                </a:lnTo>
                <a:lnTo>
                  <a:pt x="6425" y="4453"/>
                </a:lnTo>
                <a:lnTo>
                  <a:pt x="6498" y="4356"/>
                </a:lnTo>
                <a:lnTo>
                  <a:pt x="6546" y="4234"/>
                </a:lnTo>
                <a:lnTo>
                  <a:pt x="6571" y="4112"/>
                </a:lnTo>
                <a:lnTo>
                  <a:pt x="6546" y="3966"/>
                </a:lnTo>
                <a:lnTo>
                  <a:pt x="6473" y="3772"/>
                </a:lnTo>
                <a:lnTo>
                  <a:pt x="6400" y="3553"/>
                </a:lnTo>
                <a:lnTo>
                  <a:pt x="6376" y="3504"/>
                </a:lnTo>
                <a:lnTo>
                  <a:pt x="6400" y="3431"/>
                </a:lnTo>
                <a:lnTo>
                  <a:pt x="6449" y="3236"/>
                </a:lnTo>
                <a:lnTo>
                  <a:pt x="6546" y="3066"/>
                </a:lnTo>
                <a:lnTo>
                  <a:pt x="6595" y="2920"/>
                </a:lnTo>
                <a:lnTo>
                  <a:pt x="6619" y="2774"/>
                </a:lnTo>
                <a:lnTo>
                  <a:pt x="6595" y="2628"/>
                </a:lnTo>
                <a:lnTo>
                  <a:pt x="6522" y="2506"/>
                </a:lnTo>
                <a:lnTo>
                  <a:pt x="6400" y="2409"/>
                </a:lnTo>
                <a:lnTo>
                  <a:pt x="6327" y="2360"/>
                </a:lnTo>
                <a:lnTo>
                  <a:pt x="6254" y="2336"/>
                </a:lnTo>
                <a:lnTo>
                  <a:pt x="6157" y="2312"/>
                </a:lnTo>
                <a:lnTo>
                  <a:pt x="6084" y="2312"/>
                </a:lnTo>
                <a:lnTo>
                  <a:pt x="5914" y="2360"/>
                </a:lnTo>
                <a:lnTo>
                  <a:pt x="5719" y="2433"/>
                </a:lnTo>
                <a:lnTo>
                  <a:pt x="5549" y="2531"/>
                </a:lnTo>
                <a:lnTo>
                  <a:pt x="5378" y="2652"/>
                </a:lnTo>
                <a:lnTo>
                  <a:pt x="5135" y="2847"/>
                </a:lnTo>
                <a:lnTo>
                  <a:pt x="4770" y="3115"/>
                </a:lnTo>
                <a:lnTo>
                  <a:pt x="4600" y="3236"/>
                </a:lnTo>
                <a:lnTo>
                  <a:pt x="4405" y="3358"/>
                </a:lnTo>
                <a:lnTo>
                  <a:pt x="4283" y="3407"/>
                </a:lnTo>
                <a:lnTo>
                  <a:pt x="4113" y="3431"/>
                </a:lnTo>
                <a:lnTo>
                  <a:pt x="3967" y="3455"/>
                </a:lnTo>
                <a:lnTo>
                  <a:pt x="3797" y="3431"/>
                </a:lnTo>
                <a:lnTo>
                  <a:pt x="3456" y="3358"/>
                </a:lnTo>
                <a:lnTo>
                  <a:pt x="3140" y="3261"/>
                </a:lnTo>
                <a:lnTo>
                  <a:pt x="3383" y="3017"/>
                </a:lnTo>
                <a:lnTo>
                  <a:pt x="3651" y="2774"/>
                </a:lnTo>
                <a:lnTo>
                  <a:pt x="3918" y="2555"/>
                </a:lnTo>
                <a:lnTo>
                  <a:pt x="4186" y="2336"/>
                </a:lnTo>
                <a:lnTo>
                  <a:pt x="4478" y="2141"/>
                </a:lnTo>
                <a:lnTo>
                  <a:pt x="4770" y="1947"/>
                </a:lnTo>
                <a:lnTo>
                  <a:pt x="5062" y="1776"/>
                </a:lnTo>
                <a:lnTo>
                  <a:pt x="5378" y="1630"/>
                </a:lnTo>
                <a:lnTo>
                  <a:pt x="5719" y="1484"/>
                </a:lnTo>
                <a:lnTo>
                  <a:pt x="6084" y="1363"/>
                </a:lnTo>
                <a:lnTo>
                  <a:pt x="6814" y="1144"/>
                </a:lnTo>
                <a:lnTo>
                  <a:pt x="7544" y="949"/>
                </a:lnTo>
                <a:lnTo>
                  <a:pt x="8298" y="779"/>
                </a:lnTo>
                <a:lnTo>
                  <a:pt x="8323" y="803"/>
                </a:lnTo>
                <a:lnTo>
                  <a:pt x="8736" y="803"/>
                </a:lnTo>
                <a:lnTo>
                  <a:pt x="9685" y="779"/>
                </a:lnTo>
                <a:lnTo>
                  <a:pt x="10245" y="754"/>
                </a:lnTo>
                <a:close/>
                <a:moveTo>
                  <a:pt x="9588" y="0"/>
                </a:moveTo>
                <a:lnTo>
                  <a:pt x="9174" y="24"/>
                </a:lnTo>
                <a:lnTo>
                  <a:pt x="8761" y="122"/>
                </a:lnTo>
                <a:lnTo>
                  <a:pt x="7958" y="292"/>
                </a:lnTo>
                <a:lnTo>
                  <a:pt x="6984" y="511"/>
                </a:lnTo>
                <a:lnTo>
                  <a:pt x="6498" y="657"/>
                </a:lnTo>
                <a:lnTo>
                  <a:pt x="6035" y="779"/>
                </a:lnTo>
                <a:lnTo>
                  <a:pt x="5573" y="949"/>
                </a:lnTo>
                <a:lnTo>
                  <a:pt x="5135" y="1119"/>
                </a:lnTo>
                <a:lnTo>
                  <a:pt x="4721" y="1314"/>
                </a:lnTo>
                <a:lnTo>
                  <a:pt x="4332" y="1557"/>
                </a:lnTo>
                <a:lnTo>
                  <a:pt x="3943" y="1801"/>
                </a:lnTo>
                <a:lnTo>
                  <a:pt x="3578" y="2093"/>
                </a:lnTo>
                <a:lnTo>
                  <a:pt x="3213" y="2385"/>
                </a:lnTo>
                <a:lnTo>
                  <a:pt x="2872" y="2725"/>
                </a:lnTo>
                <a:lnTo>
                  <a:pt x="2580" y="3042"/>
                </a:lnTo>
                <a:lnTo>
                  <a:pt x="2288" y="3358"/>
                </a:lnTo>
                <a:lnTo>
                  <a:pt x="2021" y="3699"/>
                </a:lnTo>
                <a:lnTo>
                  <a:pt x="1777" y="4064"/>
                </a:lnTo>
                <a:lnTo>
                  <a:pt x="1534" y="4429"/>
                </a:lnTo>
                <a:lnTo>
                  <a:pt x="1315" y="4794"/>
                </a:lnTo>
                <a:lnTo>
                  <a:pt x="1120" y="5159"/>
                </a:lnTo>
                <a:lnTo>
                  <a:pt x="926" y="5548"/>
                </a:lnTo>
                <a:lnTo>
                  <a:pt x="780" y="5961"/>
                </a:lnTo>
                <a:lnTo>
                  <a:pt x="609" y="6351"/>
                </a:lnTo>
                <a:lnTo>
                  <a:pt x="488" y="6764"/>
                </a:lnTo>
                <a:lnTo>
                  <a:pt x="366" y="7178"/>
                </a:lnTo>
                <a:lnTo>
                  <a:pt x="269" y="7616"/>
                </a:lnTo>
                <a:lnTo>
                  <a:pt x="196" y="8030"/>
                </a:lnTo>
                <a:lnTo>
                  <a:pt x="123" y="8468"/>
                </a:lnTo>
                <a:lnTo>
                  <a:pt x="74" y="8906"/>
                </a:lnTo>
                <a:lnTo>
                  <a:pt x="25" y="9344"/>
                </a:lnTo>
                <a:lnTo>
                  <a:pt x="1" y="9782"/>
                </a:lnTo>
                <a:lnTo>
                  <a:pt x="25" y="10220"/>
                </a:lnTo>
                <a:lnTo>
                  <a:pt x="50" y="10633"/>
                </a:lnTo>
                <a:lnTo>
                  <a:pt x="98" y="11071"/>
                </a:lnTo>
                <a:lnTo>
                  <a:pt x="171" y="11485"/>
                </a:lnTo>
                <a:lnTo>
                  <a:pt x="244" y="11899"/>
                </a:lnTo>
                <a:lnTo>
                  <a:pt x="366" y="12288"/>
                </a:lnTo>
                <a:lnTo>
                  <a:pt x="488" y="12677"/>
                </a:lnTo>
                <a:lnTo>
                  <a:pt x="634" y="13067"/>
                </a:lnTo>
                <a:lnTo>
                  <a:pt x="804" y="13456"/>
                </a:lnTo>
                <a:lnTo>
                  <a:pt x="974" y="13821"/>
                </a:lnTo>
                <a:lnTo>
                  <a:pt x="1169" y="14186"/>
                </a:lnTo>
                <a:lnTo>
                  <a:pt x="1388" y="14526"/>
                </a:lnTo>
                <a:lnTo>
                  <a:pt x="1607" y="14891"/>
                </a:lnTo>
                <a:lnTo>
                  <a:pt x="1850" y="15208"/>
                </a:lnTo>
                <a:lnTo>
                  <a:pt x="2118" y="15548"/>
                </a:lnTo>
                <a:lnTo>
                  <a:pt x="2386" y="15840"/>
                </a:lnTo>
                <a:lnTo>
                  <a:pt x="2653" y="16157"/>
                </a:lnTo>
                <a:lnTo>
                  <a:pt x="2945" y="16449"/>
                </a:lnTo>
                <a:lnTo>
                  <a:pt x="3261" y="16741"/>
                </a:lnTo>
                <a:lnTo>
                  <a:pt x="3578" y="17008"/>
                </a:lnTo>
                <a:lnTo>
                  <a:pt x="3918" y="17252"/>
                </a:lnTo>
                <a:lnTo>
                  <a:pt x="4259" y="17495"/>
                </a:lnTo>
                <a:lnTo>
                  <a:pt x="4600" y="17738"/>
                </a:lnTo>
                <a:lnTo>
                  <a:pt x="4965" y="17957"/>
                </a:lnTo>
                <a:lnTo>
                  <a:pt x="5330" y="18176"/>
                </a:lnTo>
                <a:lnTo>
                  <a:pt x="5719" y="18371"/>
                </a:lnTo>
                <a:lnTo>
                  <a:pt x="6108" y="18541"/>
                </a:lnTo>
                <a:lnTo>
                  <a:pt x="6498" y="18712"/>
                </a:lnTo>
                <a:lnTo>
                  <a:pt x="6911" y="18858"/>
                </a:lnTo>
                <a:lnTo>
                  <a:pt x="7301" y="19004"/>
                </a:lnTo>
                <a:lnTo>
                  <a:pt x="7860" y="19150"/>
                </a:lnTo>
                <a:lnTo>
                  <a:pt x="8420" y="19271"/>
                </a:lnTo>
                <a:lnTo>
                  <a:pt x="8712" y="19320"/>
                </a:lnTo>
                <a:lnTo>
                  <a:pt x="8980" y="19344"/>
                </a:lnTo>
                <a:lnTo>
                  <a:pt x="9272" y="19344"/>
                </a:lnTo>
                <a:lnTo>
                  <a:pt x="9564" y="19320"/>
                </a:lnTo>
                <a:lnTo>
                  <a:pt x="9637" y="19344"/>
                </a:lnTo>
                <a:lnTo>
                  <a:pt x="10050" y="19296"/>
                </a:lnTo>
                <a:lnTo>
                  <a:pt x="10440" y="19223"/>
                </a:lnTo>
                <a:lnTo>
                  <a:pt x="11267" y="19028"/>
                </a:lnTo>
                <a:lnTo>
                  <a:pt x="12240" y="18809"/>
                </a:lnTo>
                <a:lnTo>
                  <a:pt x="12702" y="18687"/>
                </a:lnTo>
                <a:lnTo>
                  <a:pt x="13189" y="18566"/>
                </a:lnTo>
                <a:lnTo>
                  <a:pt x="13627" y="18395"/>
                </a:lnTo>
                <a:lnTo>
                  <a:pt x="14065" y="18225"/>
                </a:lnTo>
                <a:lnTo>
                  <a:pt x="14479" y="18006"/>
                </a:lnTo>
                <a:lnTo>
                  <a:pt x="14868" y="17787"/>
                </a:lnTo>
                <a:lnTo>
                  <a:pt x="15257" y="17519"/>
                </a:lnTo>
                <a:lnTo>
                  <a:pt x="15622" y="17252"/>
                </a:lnTo>
                <a:lnTo>
                  <a:pt x="15987" y="16960"/>
                </a:lnTo>
                <a:lnTo>
                  <a:pt x="16328" y="16619"/>
                </a:lnTo>
                <a:lnTo>
                  <a:pt x="16425" y="16522"/>
                </a:lnTo>
                <a:lnTo>
                  <a:pt x="16450" y="16522"/>
                </a:lnTo>
                <a:lnTo>
                  <a:pt x="16474" y="16473"/>
                </a:lnTo>
                <a:lnTo>
                  <a:pt x="16498" y="16449"/>
                </a:lnTo>
                <a:lnTo>
                  <a:pt x="16985" y="15913"/>
                </a:lnTo>
                <a:lnTo>
                  <a:pt x="17399" y="15354"/>
                </a:lnTo>
                <a:lnTo>
                  <a:pt x="17788" y="14745"/>
                </a:lnTo>
                <a:lnTo>
                  <a:pt x="18104" y="14137"/>
                </a:lnTo>
                <a:lnTo>
                  <a:pt x="18396" y="13505"/>
                </a:lnTo>
                <a:lnTo>
                  <a:pt x="18640" y="12823"/>
                </a:lnTo>
                <a:lnTo>
                  <a:pt x="18834" y="12166"/>
                </a:lnTo>
                <a:lnTo>
                  <a:pt x="19004" y="11461"/>
                </a:lnTo>
                <a:lnTo>
                  <a:pt x="19029" y="11412"/>
                </a:lnTo>
                <a:lnTo>
                  <a:pt x="19053" y="11339"/>
                </a:lnTo>
                <a:lnTo>
                  <a:pt x="19053" y="11290"/>
                </a:lnTo>
                <a:lnTo>
                  <a:pt x="19029" y="11217"/>
                </a:lnTo>
                <a:lnTo>
                  <a:pt x="19150" y="10439"/>
                </a:lnTo>
                <a:lnTo>
                  <a:pt x="19199" y="9903"/>
                </a:lnTo>
                <a:lnTo>
                  <a:pt x="19199" y="9344"/>
                </a:lnTo>
                <a:lnTo>
                  <a:pt x="19175" y="8833"/>
                </a:lnTo>
                <a:lnTo>
                  <a:pt x="19126" y="8297"/>
                </a:lnTo>
                <a:lnTo>
                  <a:pt x="19150" y="8224"/>
                </a:lnTo>
                <a:lnTo>
                  <a:pt x="19150" y="8151"/>
                </a:lnTo>
                <a:lnTo>
                  <a:pt x="19126" y="8078"/>
                </a:lnTo>
                <a:lnTo>
                  <a:pt x="19077" y="8005"/>
                </a:lnTo>
                <a:lnTo>
                  <a:pt x="19004" y="7616"/>
                </a:lnTo>
                <a:lnTo>
                  <a:pt x="18907" y="7227"/>
                </a:lnTo>
                <a:lnTo>
                  <a:pt x="18785" y="6862"/>
                </a:lnTo>
                <a:lnTo>
                  <a:pt x="18664" y="6472"/>
                </a:lnTo>
                <a:lnTo>
                  <a:pt x="18518" y="6107"/>
                </a:lnTo>
                <a:lnTo>
                  <a:pt x="18348" y="5767"/>
                </a:lnTo>
                <a:lnTo>
                  <a:pt x="18177" y="5402"/>
                </a:lnTo>
                <a:lnTo>
                  <a:pt x="17983" y="5061"/>
                </a:lnTo>
                <a:lnTo>
                  <a:pt x="17764" y="4721"/>
                </a:lnTo>
                <a:lnTo>
                  <a:pt x="17545" y="4404"/>
                </a:lnTo>
                <a:lnTo>
                  <a:pt x="17326" y="4088"/>
                </a:lnTo>
                <a:lnTo>
                  <a:pt x="17082" y="3772"/>
                </a:lnTo>
                <a:lnTo>
                  <a:pt x="16815" y="3480"/>
                </a:lnTo>
                <a:lnTo>
                  <a:pt x="16547" y="3188"/>
                </a:lnTo>
                <a:lnTo>
                  <a:pt x="16255" y="2896"/>
                </a:lnTo>
                <a:lnTo>
                  <a:pt x="15963" y="2628"/>
                </a:lnTo>
                <a:lnTo>
                  <a:pt x="16036" y="2579"/>
                </a:lnTo>
                <a:lnTo>
                  <a:pt x="16060" y="2555"/>
                </a:lnTo>
                <a:lnTo>
                  <a:pt x="16085" y="2506"/>
                </a:lnTo>
                <a:lnTo>
                  <a:pt x="16060" y="2433"/>
                </a:lnTo>
                <a:lnTo>
                  <a:pt x="16012" y="2360"/>
                </a:lnTo>
                <a:lnTo>
                  <a:pt x="15939" y="2336"/>
                </a:lnTo>
                <a:lnTo>
                  <a:pt x="15793" y="2336"/>
                </a:lnTo>
                <a:lnTo>
                  <a:pt x="15647" y="2360"/>
                </a:lnTo>
                <a:lnTo>
                  <a:pt x="15209" y="2020"/>
                </a:lnTo>
                <a:lnTo>
                  <a:pt x="15257" y="1947"/>
                </a:lnTo>
                <a:lnTo>
                  <a:pt x="15282" y="1898"/>
                </a:lnTo>
                <a:lnTo>
                  <a:pt x="15282" y="1849"/>
                </a:lnTo>
                <a:lnTo>
                  <a:pt x="15257" y="1825"/>
                </a:lnTo>
                <a:lnTo>
                  <a:pt x="15160" y="1776"/>
                </a:lnTo>
                <a:lnTo>
                  <a:pt x="15063" y="1752"/>
                </a:lnTo>
                <a:lnTo>
                  <a:pt x="14844" y="1752"/>
                </a:lnTo>
                <a:lnTo>
                  <a:pt x="14162" y="1338"/>
                </a:lnTo>
                <a:lnTo>
                  <a:pt x="13432" y="949"/>
                </a:lnTo>
                <a:lnTo>
                  <a:pt x="13067" y="779"/>
                </a:lnTo>
                <a:lnTo>
                  <a:pt x="12678" y="608"/>
                </a:lnTo>
                <a:lnTo>
                  <a:pt x="12289" y="462"/>
                </a:lnTo>
                <a:lnTo>
                  <a:pt x="11899" y="341"/>
                </a:lnTo>
                <a:lnTo>
                  <a:pt x="11364" y="170"/>
                </a:lnTo>
                <a:lnTo>
                  <a:pt x="10780" y="73"/>
                </a:lnTo>
                <a:lnTo>
                  <a:pt x="10513" y="24"/>
                </a:lnTo>
                <a:lnTo>
                  <a:pt x="10221" y="0"/>
                </a:lnTo>
                <a:lnTo>
                  <a:pt x="9929" y="0"/>
                </a:lnTo>
                <a:lnTo>
                  <a:pt x="9637" y="24"/>
                </a:lnTo>
                <a:lnTo>
                  <a:pt x="9588" y="0"/>
                </a:lnTo>
                <a:close/>
              </a:path>
            </a:pathLst>
          </a:custGeom>
          <a:solidFill>
            <a:srgbClr val="3E4A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3"/>
          <p:cNvSpPr txBox="1">
            <a:spLocks noGrp="1"/>
          </p:cNvSpPr>
          <p:nvPr>
            <p:ph type="title"/>
          </p:nvPr>
        </p:nvSpPr>
        <p:spPr>
          <a:xfrm>
            <a:off x="269683" y="127615"/>
            <a:ext cx="7746300" cy="913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1000"/>
              </a:spcBef>
              <a:spcAft>
                <a:spcPts val="1000"/>
              </a:spcAft>
              <a:buSzPts val="2400"/>
              <a:buNone/>
            </a:pPr>
            <a:r>
              <a:rPr lang="en"/>
              <a:t>What will you do with a database?</a:t>
            </a:r>
            <a:endParaRPr/>
          </a:p>
        </p:txBody>
      </p:sp>
      <p:sp>
        <p:nvSpPr>
          <p:cNvPr id="521" name="Google Shape;521;p43"/>
          <p:cNvSpPr txBox="1">
            <a:spLocks noGrp="1"/>
          </p:cNvSpPr>
          <p:nvPr>
            <p:ph type="body" idx="1"/>
          </p:nvPr>
        </p:nvSpPr>
        <p:spPr>
          <a:xfrm>
            <a:off x="582200" y="1040900"/>
            <a:ext cx="6525300" cy="3643200"/>
          </a:xfrm>
          <a:prstGeom prst="rect">
            <a:avLst/>
          </a:prstGeom>
          <a:noFill/>
          <a:ln>
            <a:noFill/>
          </a:ln>
        </p:spPr>
        <p:txBody>
          <a:bodyPr spcFirstLastPara="1" wrap="square" lIns="91425" tIns="91425" rIns="91425" bIns="91425" anchor="t" anchorCtr="0">
            <a:noAutofit/>
          </a:bodyPr>
          <a:lstStyle/>
          <a:p>
            <a:pPr marL="457200" lvl="0" indent="-419100" algn="l" rtl="0">
              <a:lnSpc>
                <a:spcPct val="100000"/>
              </a:lnSpc>
              <a:spcBef>
                <a:spcPts val="600"/>
              </a:spcBef>
              <a:spcAft>
                <a:spcPts val="0"/>
              </a:spcAft>
              <a:buSzPts val="3000"/>
              <a:buChar char="●"/>
            </a:pPr>
            <a:r>
              <a:rPr lang="en" sz="2400"/>
              <a:t>You query it!</a:t>
            </a:r>
            <a:endParaRPr sz="2400"/>
          </a:p>
          <a:p>
            <a:pPr marL="457200" marR="0" lvl="0" indent="0" algn="l" rtl="0">
              <a:lnSpc>
                <a:spcPct val="100000"/>
              </a:lnSpc>
              <a:spcBef>
                <a:spcPts val="600"/>
              </a:spcBef>
              <a:spcAft>
                <a:spcPts val="0"/>
              </a:spcAft>
              <a:buNone/>
            </a:pPr>
            <a:endParaRPr/>
          </a:p>
        </p:txBody>
      </p:sp>
      <p:sp>
        <p:nvSpPr>
          <p:cNvPr id="522" name="Google Shape;522;p43"/>
          <p:cNvSpPr txBox="1">
            <a:spLocks noGrp="1"/>
          </p:cNvSpPr>
          <p:nvPr>
            <p:ph type="sldNum" idx="12"/>
          </p:nvPr>
        </p:nvSpPr>
        <p:spPr>
          <a:xfrm>
            <a:off x="8529670" y="32126"/>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44"/>
          <p:cNvSpPr txBox="1">
            <a:spLocks noGrp="1"/>
          </p:cNvSpPr>
          <p:nvPr>
            <p:ph type="title"/>
          </p:nvPr>
        </p:nvSpPr>
        <p:spPr>
          <a:xfrm>
            <a:off x="269683" y="127615"/>
            <a:ext cx="7746333" cy="91328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1000"/>
              </a:spcBef>
              <a:spcAft>
                <a:spcPts val="1000"/>
              </a:spcAft>
              <a:buSzPts val="2400"/>
              <a:buNone/>
            </a:pPr>
            <a:r>
              <a:rPr lang="en"/>
              <a:t>What will you do with a database?</a:t>
            </a:r>
            <a:endParaRPr/>
          </a:p>
        </p:txBody>
      </p:sp>
      <p:sp>
        <p:nvSpPr>
          <p:cNvPr id="528" name="Google Shape;528;p44"/>
          <p:cNvSpPr txBox="1">
            <a:spLocks noGrp="1"/>
          </p:cNvSpPr>
          <p:nvPr>
            <p:ph type="body" idx="1"/>
          </p:nvPr>
        </p:nvSpPr>
        <p:spPr>
          <a:xfrm>
            <a:off x="582200" y="1040900"/>
            <a:ext cx="6525300" cy="3643200"/>
          </a:xfrm>
          <a:prstGeom prst="rect">
            <a:avLst/>
          </a:prstGeom>
          <a:noFill/>
          <a:ln>
            <a:noFill/>
          </a:ln>
        </p:spPr>
        <p:txBody>
          <a:bodyPr spcFirstLastPara="1" wrap="square" lIns="91425" tIns="91425" rIns="91425" bIns="91425" anchor="t" anchorCtr="0">
            <a:noAutofit/>
          </a:bodyPr>
          <a:lstStyle/>
          <a:p>
            <a:pPr marL="457200" lvl="0" indent="-419100" algn="l" rtl="0">
              <a:lnSpc>
                <a:spcPct val="100000"/>
              </a:lnSpc>
              <a:spcBef>
                <a:spcPts val="600"/>
              </a:spcBef>
              <a:spcAft>
                <a:spcPts val="0"/>
              </a:spcAft>
              <a:buSzPts val="3000"/>
              <a:buChar char="●"/>
            </a:pPr>
            <a:r>
              <a:rPr lang="en" sz="2400"/>
              <a:t>You query it!</a:t>
            </a:r>
            <a:endParaRPr sz="2400"/>
          </a:p>
          <a:p>
            <a:pPr marL="457200" lvl="0" indent="-419100" algn="l" rtl="0">
              <a:lnSpc>
                <a:spcPct val="100000"/>
              </a:lnSpc>
              <a:spcBef>
                <a:spcPts val="600"/>
              </a:spcBef>
              <a:spcAft>
                <a:spcPts val="0"/>
              </a:spcAft>
              <a:buSzPts val="3000"/>
              <a:buChar char="●"/>
            </a:pPr>
            <a:r>
              <a:rPr lang="en" sz="2400"/>
              <a:t>CRUD Operations</a:t>
            </a:r>
            <a:endParaRPr sz="2400"/>
          </a:p>
          <a:p>
            <a:pPr marL="914400" lvl="1" indent="-381000" algn="l" rtl="0">
              <a:lnSpc>
                <a:spcPct val="100000"/>
              </a:lnSpc>
              <a:spcBef>
                <a:spcPts val="600"/>
              </a:spcBef>
              <a:spcAft>
                <a:spcPts val="0"/>
              </a:spcAft>
              <a:buSzPts val="2400"/>
              <a:buChar char="○"/>
            </a:pPr>
            <a:r>
              <a:rPr lang="en"/>
              <a:t>Create</a:t>
            </a:r>
            <a:endParaRPr/>
          </a:p>
          <a:p>
            <a:pPr marL="914400" lvl="1" indent="-381000" algn="l" rtl="0">
              <a:lnSpc>
                <a:spcPct val="100000"/>
              </a:lnSpc>
              <a:spcBef>
                <a:spcPts val="600"/>
              </a:spcBef>
              <a:spcAft>
                <a:spcPts val="0"/>
              </a:spcAft>
              <a:buSzPts val="2400"/>
              <a:buChar char="○"/>
            </a:pPr>
            <a:r>
              <a:rPr lang="en"/>
              <a:t>Read</a:t>
            </a:r>
            <a:endParaRPr/>
          </a:p>
          <a:p>
            <a:pPr marL="914400" lvl="1" indent="-381000" algn="l" rtl="0">
              <a:lnSpc>
                <a:spcPct val="100000"/>
              </a:lnSpc>
              <a:spcBef>
                <a:spcPts val="600"/>
              </a:spcBef>
              <a:spcAft>
                <a:spcPts val="0"/>
              </a:spcAft>
              <a:buSzPts val="2400"/>
              <a:buChar char="○"/>
            </a:pPr>
            <a:r>
              <a:rPr lang="en"/>
              <a:t>Update</a:t>
            </a:r>
            <a:endParaRPr/>
          </a:p>
          <a:p>
            <a:pPr marL="914400" lvl="1" indent="-381000" algn="l" rtl="0">
              <a:lnSpc>
                <a:spcPct val="100000"/>
              </a:lnSpc>
              <a:spcBef>
                <a:spcPts val="600"/>
              </a:spcBef>
              <a:spcAft>
                <a:spcPts val="0"/>
              </a:spcAft>
              <a:buSzPts val="2400"/>
              <a:buChar char="○"/>
            </a:pPr>
            <a:r>
              <a:rPr lang="en"/>
              <a:t>Delete</a:t>
            </a:r>
            <a:endParaRPr/>
          </a:p>
        </p:txBody>
      </p:sp>
      <p:sp>
        <p:nvSpPr>
          <p:cNvPr id="529" name="Google Shape;529;p44"/>
          <p:cNvSpPr txBox="1">
            <a:spLocks noGrp="1"/>
          </p:cNvSpPr>
          <p:nvPr>
            <p:ph type="sldNum" idx="12"/>
          </p:nvPr>
        </p:nvSpPr>
        <p:spPr>
          <a:xfrm>
            <a:off x="8529670" y="32126"/>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45"/>
          <p:cNvSpPr txBox="1">
            <a:spLocks noGrp="1"/>
          </p:cNvSpPr>
          <p:nvPr>
            <p:ph type="ctrTitle" idx="4294967295"/>
          </p:nvPr>
        </p:nvSpPr>
        <p:spPr>
          <a:xfrm>
            <a:off x="698283" y="1181750"/>
            <a:ext cx="6045900" cy="1159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FFFFFF"/>
              </a:buClr>
              <a:buSzPts val="2400"/>
              <a:buFont typeface="Varela Round"/>
              <a:buNone/>
            </a:pPr>
            <a:r>
              <a:rPr lang="en" sz="6000" b="1" i="0" u="none" strike="noStrike" cap="none">
                <a:solidFill>
                  <a:srgbClr val="FFFFFF"/>
                </a:solidFill>
                <a:latin typeface="Varela Round"/>
                <a:ea typeface="Varela Round"/>
                <a:cs typeface="Varela Round"/>
                <a:sym typeface="Varela Round"/>
              </a:rPr>
              <a:t>Woo! You learned a lot.</a:t>
            </a:r>
            <a:endParaRPr sz="6000" b="1" i="0" u="none" strike="noStrike" cap="none">
              <a:solidFill>
                <a:srgbClr val="FFFFFF"/>
              </a:solidFill>
              <a:latin typeface="Varela Round"/>
              <a:ea typeface="Varela Round"/>
              <a:cs typeface="Varela Round"/>
              <a:sym typeface="Varela Round"/>
            </a:endParaRPr>
          </a:p>
        </p:txBody>
      </p:sp>
      <p:sp>
        <p:nvSpPr>
          <p:cNvPr id="535" name="Google Shape;535;p45"/>
          <p:cNvSpPr txBox="1">
            <a:spLocks noGrp="1"/>
          </p:cNvSpPr>
          <p:nvPr>
            <p:ph type="subTitle" idx="4294967295"/>
          </p:nvPr>
        </p:nvSpPr>
        <p:spPr>
          <a:xfrm>
            <a:off x="639120" y="2438198"/>
            <a:ext cx="6432900" cy="78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B1CDF4"/>
              </a:buClr>
              <a:buSzPts val="3000"/>
              <a:buFont typeface="Didact Gothic"/>
              <a:buNone/>
            </a:pPr>
            <a:r>
              <a:rPr lang="en" sz="2400"/>
              <a:t>What a query is, how to create, read, update, and delete data in a database, how to quickly visualize data, and how to embed those visualizations in your app or blog. Nice!</a:t>
            </a:r>
            <a:endParaRPr sz="2400" b="0" i="0" u="none" strike="noStrike" cap="none">
              <a:solidFill>
                <a:srgbClr val="3E4A63"/>
              </a:solidFill>
              <a:latin typeface="Didact Gothic"/>
              <a:ea typeface="Didact Gothic"/>
              <a:cs typeface="Didact Gothic"/>
              <a:sym typeface="Didact Gothic"/>
            </a:endParaRPr>
          </a:p>
        </p:txBody>
      </p:sp>
      <p:sp>
        <p:nvSpPr>
          <p:cNvPr id="536" name="Google Shape;536;p45"/>
          <p:cNvSpPr/>
          <p:nvPr/>
        </p:nvSpPr>
        <p:spPr>
          <a:xfrm>
            <a:off x="7409788" y="689491"/>
            <a:ext cx="1265175" cy="1280727"/>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8E7CC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6D9EEB"/>
              </a:solidFill>
              <a:latin typeface="Arial"/>
              <a:ea typeface="Arial"/>
              <a:cs typeface="Arial"/>
              <a:sym typeface="Arial"/>
            </a:endParaRPr>
          </a:p>
        </p:txBody>
      </p:sp>
      <p:sp>
        <p:nvSpPr>
          <p:cNvPr id="537" name="Google Shape;537;p45"/>
          <p:cNvSpPr/>
          <p:nvPr/>
        </p:nvSpPr>
        <p:spPr>
          <a:xfrm rot="1471575">
            <a:off x="6219220" y="1002373"/>
            <a:ext cx="739577" cy="719925"/>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CC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6D9EEB"/>
              </a:solidFill>
              <a:latin typeface="Arial"/>
              <a:ea typeface="Arial"/>
              <a:cs typeface="Arial"/>
              <a:sym typeface="Arial"/>
            </a:endParaRPr>
          </a:p>
        </p:txBody>
      </p:sp>
      <p:sp>
        <p:nvSpPr>
          <p:cNvPr id="538" name="Google Shape;538;p45"/>
          <p:cNvSpPr/>
          <p:nvPr/>
        </p:nvSpPr>
        <p:spPr>
          <a:xfrm>
            <a:off x="7165088" y="567100"/>
            <a:ext cx="323855" cy="314365"/>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6D9EEB"/>
              </a:solidFill>
              <a:latin typeface="Arial"/>
              <a:ea typeface="Arial"/>
              <a:cs typeface="Arial"/>
              <a:sym typeface="Arial"/>
            </a:endParaRPr>
          </a:p>
        </p:txBody>
      </p:sp>
      <p:sp>
        <p:nvSpPr>
          <p:cNvPr id="539" name="Google Shape;539;p45"/>
          <p:cNvSpPr/>
          <p:nvPr/>
        </p:nvSpPr>
        <p:spPr>
          <a:xfrm rot="2485522">
            <a:off x="6956872" y="1993512"/>
            <a:ext cx="230297" cy="223777"/>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6D9EEB"/>
              </a:solidFill>
              <a:latin typeface="Arial"/>
              <a:ea typeface="Arial"/>
              <a:cs typeface="Arial"/>
              <a:sym typeface="Arial"/>
            </a:endParaRPr>
          </a:p>
        </p:txBody>
      </p:sp>
      <p:sp>
        <p:nvSpPr>
          <p:cNvPr id="540" name="Google Shape;540;p45"/>
          <p:cNvSpPr txBox="1">
            <a:spLocks noGrp="1"/>
          </p:cNvSpPr>
          <p:nvPr>
            <p:ph type="sldNum" idx="12"/>
          </p:nvPr>
        </p:nvSpPr>
        <p:spPr>
          <a:xfrm>
            <a:off x="8529670" y="32126"/>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
              <a:t>24</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24"/>
          <p:cNvSpPr txBox="1">
            <a:spLocks noGrp="1"/>
          </p:cNvSpPr>
          <p:nvPr>
            <p:ph type="ctrTitle"/>
          </p:nvPr>
        </p:nvSpPr>
        <p:spPr>
          <a:xfrm>
            <a:off x="967600" y="1583350"/>
            <a:ext cx="5711400" cy="115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a:t>What is a database?</a:t>
            </a:r>
            <a:endParaRPr/>
          </a:p>
        </p:txBody>
      </p:sp>
      <p:sp>
        <p:nvSpPr>
          <p:cNvPr id="377" name="Google Shape;377;p24"/>
          <p:cNvSpPr txBox="1">
            <a:spLocks noGrp="1"/>
          </p:cNvSpPr>
          <p:nvPr>
            <p:ph type="subTitle" idx="1"/>
          </p:nvPr>
        </p:nvSpPr>
        <p:spPr>
          <a:xfrm>
            <a:off x="752125" y="2743150"/>
            <a:ext cx="6227700" cy="1574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2500"/>
              <a:t>“A database is an organized collection of data, generally stored and accessed electronically from a computer system.” -</a:t>
            </a:r>
            <a:r>
              <a:rPr lang="en" sz="2500" u="sng">
                <a:solidFill>
                  <a:schemeClr val="hlink"/>
                </a:solidFill>
                <a:hlinkClick r:id="rId3"/>
              </a:rPr>
              <a:t>Wikipedia</a:t>
            </a:r>
            <a:endParaRPr sz="2500"/>
          </a:p>
        </p:txBody>
      </p:sp>
      <p:sp>
        <p:nvSpPr>
          <p:cNvPr id="378" name="Google Shape;378;p24"/>
          <p:cNvSpPr txBox="1">
            <a:spLocks noGrp="1"/>
          </p:cNvSpPr>
          <p:nvPr>
            <p:ph type="sldNum" idx="12"/>
          </p:nvPr>
        </p:nvSpPr>
        <p:spPr>
          <a:xfrm>
            <a:off x="8529670" y="32126"/>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
              <a:t>3</a:t>
            </a:fld>
            <a:endParaRPr/>
          </a:p>
        </p:txBody>
      </p:sp>
      <p:pic>
        <p:nvPicPr>
          <p:cNvPr id="379" name="Google Shape;379;p24"/>
          <p:cNvPicPr preferRelativeResize="0"/>
          <p:nvPr/>
        </p:nvPicPr>
        <p:blipFill>
          <a:blip r:embed="rId4">
            <a:alphaModFix/>
          </a:blip>
          <a:stretch>
            <a:fillRect/>
          </a:stretch>
        </p:blipFill>
        <p:spPr>
          <a:xfrm>
            <a:off x="6144526" y="887875"/>
            <a:ext cx="835175" cy="1855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25"/>
          <p:cNvSpPr txBox="1">
            <a:spLocks noGrp="1"/>
          </p:cNvSpPr>
          <p:nvPr>
            <p:ph type="ctrTitle"/>
          </p:nvPr>
        </p:nvSpPr>
        <p:spPr>
          <a:xfrm>
            <a:off x="967600" y="1583350"/>
            <a:ext cx="5711400" cy="115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a:t>What is a database?</a:t>
            </a:r>
            <a:endParaRPr/>
          </a:p>
        </p:txBody>
      </p:sp>
      <p:sp>
        <p:nvSpPr>
          <p:cNvPr id="385" name="Google Shape;385;p25"/>
          <p:cNvSpPr txBox="1">
            <a:spLocks noGrp="1"/>
          </p:cNvSpPr>
          <p:nvPr>
            <p:ph type="subTitle" idx="1"/>
          </p:nvPr>
        </p:nvSpPr>
        <p:spPr>
          <a:xfrm>
            <a:off x="752125" y="2743150"/>
            <a:ext cx="6227700" cy="1574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2500"/>
              <a:t>A place to store your data</a:t>
            </a:r>
            <a:endParaRPr sz="2500"/>
          </a:p>
        </p:txBody>
      </p:sp>
      <p:sp>
        <p:nvSpPr>
          <p:cNvPr id="386" name="Google Shape;386;p25"/>
          <p:cNvSpPr txBox="1">
            <a:spLocks noGrp="1"/>
          </p:cNvSpPr>
          <p:nvPr>
            <p:ph type="sldNum" idx="12"/>
          </p:nvPr>
        </p:nvSpPr>
        <p:spPr>
          <a:xfrm>
            <a:off x="8529670" y="32126"/>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
              <a:t>4</a:t>
            </a:fld>
            <a:endParaRPr/>
          </a:p>
        </p:txBody>
      </p:sp>
      <p:pic>
        <p:nvPicPr>
          <p:cNvPr id="387" name="Google Shape;387;p25"/>
          <p:cNvPicPr preferRelativeResize="0"/>
          <p:nvPr/>
        </p:nvPicPr>
        <p:blipFill>
          <a:blip r:embed="rId3">
            <a:alphaModFix/>
          </a:blip>
          <a:stretch>
            <a:fillRect/>
          </a:stretch>
        </p:blipFill>
        <p:spPr>
          <a:xfrm>
            <a:off x="6144526" y="887875"/>
            <a:ext cx="835175" cy="1855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pic>
        <p:nvPicPr>
          <p:cNvPr id="392" name="Google Shape;392;p26"/>
          <p:cNvPicPr preferRelativeResize="0"/>
          <p:nvPr/>
        </p:nvPicPr>
        <p:blipFill>
          <a:blip r:embed="rId3">
            <a:alphaModFix/>
          </a:blip>
          <a:stretch>
            <a:fillRect/>
          </a:stretch>
        </p:blipFill>
        <p:spPr>
          <a:xfrm>
            <a:off x="849550" y="888800"/>
            <a:ext cx="5980049" cy="3365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27"/>
          <p:cNvSpPr txBox="1">
            <a:spLocks noGrp="1"/>
          </p:cNvSpPr>
          <p:nvPr>
            <p:ph type="ctrTitle"/>
          </p:nvPr>
        </p:nvSpPr>
        <p:spPr>
          <a:xfrm>
            <a:off x="975350" y="1133950"/>
            <a:ext cx="5701800" cy="2875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6000"/>
              <a:buNone/>
            </a:pPr>
            <a:r>
              <a:rPr lang="en"/>
              <a:t>Key Terms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28"/>
          <p:cNvSpPr txBox="1">
            <a:spLocks noGrp="1"/>
          </p:cNvSpPr>
          <p:nvPr>
            <p:ph type="ctrTitle" idx="4294967295"/>
          </p:nvPr>
        </p:nvSpPr>
        <p:spPr>
          <a:xfrm>
            <a:off x="685800" y="1735750"/>
            <a:ext cx="6045900" cy="1159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FFFFFF"/>
              </a:buClr>
              <a:buSzPts val="2400"/>
              <a:buFont typeface="Varela Round"/>
              <a:buNone/>
            </a:pPr>
            <a:r>
              <a:rPr lang="en" sz="6000"/>
              <a:t>DOCUMENT</a:t>
            </a:r>
            <a:endParaRPr sz="6000" b="1" i="0" u="none" strike="noStrike" cap="none">
              <a:solidFill>
                <a:srgbClr val="FFFFFF"/>
              </a:solidFill>
              <a:latin typeface="Varela Round"/>
              <a:ea typeface="Varela Round"/>
              <a:cs typeface="Varela Round"/>
              <a:sym typeface="Varela Round"/>
            </a:endParaRPr>
          </a:p>
        </p:txBody>
      </p:sp>
      <p:sp>
        <p:nvSpPr>
          <p:cNvPr id="403" name="Google Shape;403;p28"/>
          <p:cNvSpPr txBox="1">
            <a:spLocks noGrp="1"/>
          </p:cNvSpPr>
          <p:nvPr>
            <p:ph type="subTitle" idx="4294967295"/>
          </p:nvPr>
        </p:nvSpPr>
        <p:spPr>
          <a:xfrm>
            <a:off x="685800" y="2801950"/>
            <a:ext cx="6432900" cy="78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3000"/>
              <a:buFont typeface="Arial"/>
              <a:buNone/>
            </a:pPr>
            <a:r>
              <a:rPr lang="en">
                <a:solidFill>
                  <a:schemeClr val="dk1"/>
                </a:solidFill>
                <a:highlight>
                  <a:srgbClr val="B1CDF4"/>
                </a:highlight>
              </a:rPr>
              <a:t>A document is a structure composed of key and value pairs, similar to JSON objects. </a:t>
            </a:r>
            <a:endParaRPr sz="3000" b="0" i="0" u="none" strike="noStrike" cap="none">
              <a:solidFill>
                <a:schemeClr val="dk1"/>
              </a:solidFill>
              <a:highlight>
                <a:srgbClr val="B1CDF4"/>
              </a:highlight>
              <a:latin typeface="Didact Gothic"/>
              <a:ea typeface="Didact Gothic"/>
              <a:cs typeface="Didact Gothic"/>
              <a:sym typeface="Didact Gothic"/>
            </a:endParaRPr>
          </a:p>
        </p:txBody>
      </p:sp>
      <p:sp>
        <p:nvSpPr>
          <p:cNvPr id="404" name="Google Shape;404;p28"/>
          <p:cNvSpPr/>
          <p:nvPr/>
        </p:nvSpPr>
        <p:spPr>
          <a:xfrm>
            <a:off x="7409788" y="689491"/>
            <a:ext cx="1265175" cy="1280727"/>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8E7CC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6D9EEB"/>
              </a:solidFill>
              <a:latin typeface="Arial"/>
              <a:ea typeface="Arial"/>
              <a:cs typeface="Arial"/>
              <a:sym typeface="Arial"/>
            </a:endParaRPr>
          </a:p>
        </p:txBody>
      </p:sp>
      <p:sp>
        <p:nvSpPr>
          <p:cNvPr id="405" name="Google Shape;405;p28"/>
          <p:cNvSpPr/>
          <p:nvPr/>
        </p:nvSpPr>
        <p:spPr>
          <a:xfrm rot="1471575">
            <a:off x="6219222" y="1002373"/>
            <a:ext cx="739577" cy="719905"/>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CC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6D9EEB"/>
              </a:solidFill>
              <a:latin typeface="Arial"/>
              <a:ea typeface="Arial"/>
              <a:cs typeface="Arial"/>
              <a:sym typeface="Arial"/>
            </a:endParaRPr>
          </a:p>
        </p:txBody>
      </p:sp>
      <p:sp>
        <p:nvSpPr>
          <p:cNvPr id="406" name="Google Shape;406;p28"/>
          <p:cNvSpPr/>
          <p:nvPr/>
        </p:nvSpPr>
        <p:spPr>
          <a:xfrm>
            <a:off x="7165088" y="567100"/>
            <a:ext cx="323855" cy="314365"/>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6D9EEB"/>
              </a:solidFill>
              <a:latin typeface="Arial"/>
              <a:ea typeface="Arial"/>
              <a:cs typeface="Arial"/>
              <a:sym typeface="Arial"/>
            </a:endParaRPr>
          </a:p>
        </p:txBody>
      </p:sp>
      <p:sp>
        <p:nvSpPr>
          <p:cNvPr id="407" name="Google Shape;407;p28"/>
          <p:cNvSpPr/>
          <p:nvPr/>
        </p:nvSpPr>
        <p:spPr>
          <a:xfrm rot="2485522">
            <a:off x="6956867" y="1993511"/>
            <a:ext cx="230297" cy="223790"/>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6D9EEB"/>
              </a:solidFill>
              <a:latin typeface="Arial"/>
              <a:ea typeface="Arial"/>
              <a:cs typeface="Arial"/>
              <a:sym typeface="Arial"/>
            </a:endParaRPr>
          </a:p>
        </p:txBody>
      </p:sp>
      <p:sp>
        <p:nvSpPr>
          <p:cNvPr id="408" name="Google Shape;408;p28"/>
          <p:cNvSpPr txBox="1">
            <a:spLocks noGrp="1"/>
          </p:cNvSpPr>
          <p:nvPr>
            <p:ph type="sldNum" idx="12"/>
          </p:nvPr>
        </p:nvSpPr>
        <p:spPr>
          <a:xfrm>
            <a:off x="8529670" y="32126"/>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29"/>
          <p:cNvSpPr txBox="1">
            <a:spLocks noGrp="1"/>
          </p:cNvSpPr>
          <p:nvPr>
            <p:ph type="subTitle" idx="1"/>
          </p:nvPr>
        </p:nvSpPr>
        <p:spPr>
          <a:xfrm>
            <a:off x="550675" y="705300"/>
            <a:ext cx="6540300" cy="3643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1800">
                <a:solidFill>
                  <a:srgbClr val="4A86E8"/>
                </a:solidFill>
              </a:rPr>
              <a:t>{</a:t>
            </a:r>
            <a:br>
              <a:rPr lang="en" sz="1800">
                <a:solidFill>
                  <a:srgbClr val="4A86E8"/>
                </a:solidFill>
              </a:rPr>
            </a:br>
            <a:r>
              <a:rPr lang="en" sz="1800">
                <a:solidFill>
                  <a:srgbClr val="4A86E8"/>
                </a:solidFill>
              </a:rPr>
              <a:t>     "_id" : ObjectId("578f6fa2df35c7fbdbaed8c4"),</a:t>
            </a:r>
            <a:br>
              <a:rPr lang="en" sz="1800">
                <a:solidFill>
                  <a:srgbClr val="4A86E8"/>
                </a:solidFill>
              </a:rPr>
            </a:br>
            <a:r>
              <a:rPr lang="en" sz="1800">
                <a:solidFill>
                  <a:srgbClr val="4A86E8"/>
                </a:solidFill>
              </a:rPr>
              <a:t>     "feature_type" : "Wrecks - Visible",</a:t>
            </a:r>
            <a:br>
              <a:rPr lang="en" sz="1800">
                <a:solidFill>
                  <a:srgbClr val="4A86E8"/>
                </a:solidFill>
              </a:rPr>
            </a:br>
            <a:r>
              <a:rPr lang="en" sz="1800">
                <a:solidFill>
                  <a:srgbClr val="4A86E8"/>
                </a:solidFill>
              </a:rPr>
              <a:t>     "chart" : "US,U1,graph,DNCH1409860",</a:t>
            </a:r>
            <a:br>
              <a:rPr lang="en" sz="1800">
                <a:solidFill>
                  <a:srgbClr val="4A86E8"/>
                </a:solidFill>
              </a:rPr>
            </a:br>
            <a:r>
              <a:rPr lang="en" sz="1800">
                <a:solidFill>
                  <a:srgbClr val="4A86E8"/>
                </a:solidFill>
              </a:rPr>
              <a:t>     "latdec" : 9.3547792,</a:t>
            </a:r>
            <a:br>
              <a:rPr lang="en" sz="1800">
                <a:solidFill>
                  <a:srgbClr val="4A86E8"/>
                </a:solidFill>
              </a:rPr>
            </a:br>
            <a:r>
              <a:rPr lang="en" sz="1800">
                <a:solidFill>
                  <a:srgbClr val="4A86E8"/>
                </a:solidFill>
              </a:rPr>
              <a:t>     "londec" : -79.9081268,</a:t>
            </a:r>
            <a:br>
              <a:rPr lang="en" sz="1800">
                <a:solidFill>
                  <a:srgbClr val="4A86E8"/>
                </a:solidFill>
              </a:rPr>
            </a:br>
            <a:r>
              <a:rPr lang="en" sz="1800">
                <a:solidFill>
                  <a:srgbClr val="4A86E8"/>
                </a:solidFill>
              </a:rPr>
              <a:t>     "depth" : "",</a:t>
            </a:r>
            <a:br>
              <a:rPr lang="en" sz="1800">
                <a:solidFill>
                  <a:srgbClr val="4A86E8"/>
                </a:solidFill>
              </a:rPr>
            </a:br>
            <a:r>
              <a:rPr lang="en" sz="1800">
                <a:solidFill>
                  <a:srgbClr val="4A86E8"/>
                </a:solidFill>
              </a:rPr>
              <a:t>     "watlev" : "always dry",</a:t>
            </a:r>
            <a:br>
              <a:rPr lang="en" sz="1800">
                <a:solidFill>
                  <a:srgbClr val="4A86E8"/>
                </a:solidFill>
              </a:rPr>
            </a:br>
            <a:r>
              <a:rPr lang="en" sz="1800">
                <a:solidFill>
                  <a:srgbClr val="4A86E8"/>
                </a:solidFill>
              </a:rPr>
              <a:t>     "coordinates" : [</a:t>
            </a:r>
            <a:endParaRPr sz="1800">
              <a:solidFill>
                <a:srgbClr val="4A86E8"/>
              </a:solidFill>
            </a:endParaRPr>
          </a:p>
          <a:p>
            <a:pPr marL="0" lvl="0" indent="0" algn="l" rtl="0">
              <a:lnSpc>
                <a:spcPct val="100000"/>
              </a:lnSpc>
              <a:spcBef>
                <a:spcPts val="0"/>
              </a:spcBef>
              <a:spcAft>
                <a:spcPts val="0"/>
              </a:spcAft>
              <a:buSzPts val="3000"/>
              <a:buNone/>
            </a:pPr>
            <a:r>
              <a:rPr lang="en" sz="1800">
                <a:solidFill>
                  <a:srgbClr val="4A86E8"/>
                </a:solidFill>
              </a:rPr>
              <a:t>                                  -79.9081268,  </a:t>
            </a:r>
            <a:endParaRPr sz="1800">
              <a:solidFill>
                <a:srgbClr val="4A86E8"/>
              </a:solidFill>
            </a:endParaRPr>
          </a:p>
          <a:p>
            <a:pPr marL="0" lvl="0" indent="0" algn="l" rtl="0">
              <a:lnSpc>
                <a:spcPct val="100000"/>
              </a:lnSpc>
              <a:spcBef>
                <a:spcPts val="0"/>
              </a:spcBef>
              <a:spcAft>
                <a:spcPts val="0"/>
              </a:spcAft>
              <a:buSzPts val="3000"/>
              <a:buNone/>
            </a:pPr>
            <a:r>
              <a:rPr lang="en" sz="1800">
                <a:solidFill>
                  <a:srgbClr val="4A86E8"/>
                </a:solidFill>
              </a:rPr>
              <a:t>                                  9.3547792</a:t>
            </a:r>
            <a:br>
              <a:rPr lang="en" sz="1800">
                <a:solidFill>
                  <a:srgbClr val="4A86E8"/>
                </a:solidFill>
              </a:rPr>
            </a:br>
            <a:r>
              <a:rPr lang="en" sz="1800">
                <a:solidFill>
                  <a:srgbClr val="4A86E8"/>
                </a:solidFill>
              </a:rPr>
              <a:t>                                ]</a:t>
            </a:r>
            <a:endParaRPr sz="1800">
              <a:solidFill>
                <a:srgbClr val="4A86E8"/>
              </a:solidFill>
            </a:endParaRPr>
          </a:p>
          <a:p>
            <a:pPr marL="0" lvl="0" indent="0" algn="l" rtl="0">
              <a:lnSpc>
                <a:spcPct val="100000"/>
              </a:lnSpc>
              <a:spcBef>
                <a:spcPts val="0"/>
              </a:spcBef>
              <a:spcAft>
                <a:spcPts val="0"/>
              </a:spcAft>
              <a:buSzPts val="3000"/>
              <a:buNone/>
            </a:pPr>
            <a:r>
              <a:rPr lang="en" sz="1800">
                <a:solidFill>
                  <a:srgbClr val="4A86E8"/>
                </a:solidFill>
              </a:rPr>
              <a:t>}</a:t>
            </a:r>
            <a:endParaRPr sz="1800">
              <a:solidFill>
                <a:srgbClr val="4A86E8"/>
              </a:solidFill>
            </a:endParaRPr>
          </a:p>
        </p:txBody>
      </p:sp>
      <p:sp>
        <p:nvSpPr>
          <p:cNvPr id="414" name="Google Shape;414;p29"/>
          <p:cNvSpPr txBox="1">
            <a:spLocks noGrp="1"/>
          </p:cNvSpPr>
          <p:nvPr>
            <p:ph type="sldNum" idx="12"/>
          </p:nvPr>
        </p:nvSpPr>
        <p:spPr>
          <a:xfrm>
            <a:off x="8529670" y="32126"/>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30"/>
          <p:cNvSpPr txBox="1">
            <a:spLocks noGrp="1"/>
          </p:cNvSpPr>
          <p:nvPr>
            <p:ph type="subTitle" idx="1"/>
          </p:nvPr>
        </p:nvSpPr>
        <p:spPr>
          <a:xfrm>
            <a:off x="550675" y="705300"/>
            <a:ext cx="6540300" cy="3643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1800">
                <a:solidFill>
                  <a:srgbClr val="E06666"/>
                </a:solidFill>
              </a:rPr>
              <a:t>{</a:t>
            </a:r>
            <a:br>
              <a:rPr lang="en" sz="1800">
                <a:solidFill>
                  <a:srgbClr val="4A86E8"/>
                </a:solidFill>
              </a:rPr>
            </a:br>
            <a:r>
              <a:rPr lang="en" sz="1800">
                <a:solidFill>
                  <a:srgbClr val="4A86E8"/>
                </a:solidFill>
              </a:rPr>
              <a:t>     "_id" : ObjectId("578f6fa2df35c7fbdbaed8c4"),</a:t>
            </a:r>
            <a:br>
              <a:rPr lang="en" sz="1800">
                <a:solidFill>
                  <a:srgbClr val="4A86E8"/>
                </a:solidFill>
              </a:rPr>
            </a:br>
            <a:r>
              <a:rPr lang="en" sz="1800">
                <a:solidFill>
                  <a:srgbClr val="4A86E8"/>
                </a:solidFill>
              </a:rPr>
              <a:t>     "feature_type" : "Wrecks - Visible",</a:t>
            </a:r>
            <a:br>
              <a:rPr lang="en" sz="1800">
                <a:solidFill>
                  <a:srgbClr val="4A86E8"/>
                </a:solidFill>
              </a:rPr>
            </a:br>
            <a:r>
              <a:rPr lang="en" sz="1800">
                <a:solidFill>
                  <a:srgbClr val="4A86E8"/>
                </a:solidFill>
              </a:rPr>
              <a:t>     "chart" : "US,U1,graph,DNCH1409860",</a:t>
            </a:r>
            <a:br>
              <a:rPr lang="en" sz="1800">
                <a:solidFill>
                  <a:srgbClr val="4A86E8"/>
                </a:solidFill>
              </a:rPr>
            </a:br>
            <a:r>
              <a:rPr lang="en" sz="1800">
                <a:solidFill>
                  <a:srgbClr val="4A86E8"/>
                </a:solidFill>
              </a:rPr>
              <a:t>     "latdec" : 9.3547792,</a:t>
            </a:r>
            <a:br>
              <a:rPr lang="en" sz="1800">
                <a:solidFill>
                  <a:srgbClr val="4A86E8"/>
                </a:solidFill>
              </a:rPr>
            </a:br>
            <a:r>
              <a:rPr lang="en" sz="1800">
                <a:solidFill>
                  <a:srgbClr val="4A86E8"/>
                </a:solidFill>
              </a:rPr>
              <a:t>     "londec" : -79.9081268,</a:t>
            </a:r>
            <a:br>
              <a:rPr lang="en" sz="1800">
                <a:solidFill>
                  <a:srgbClr val="4A86E8"/>
                </a:solidFill>
              </a:rPr>
            </a:br>
            <a:r>
              <a:rPr lang="en" sz="1800">
                <a:solidFill>
                  <a:srgbClr val="4A86E8"/>
                </a:solidFill>
              </a:rPr>
              <a:t>     "depth" : "",</a:t>
            </a:r>
            <a:br>
              <a:rPr lang="en" sz="1800">
                <a:solidFill>
                  <a:srgbClr val="4A86E8"/>
                </a:solidFill>
              </a:rPr>
            </a:br>
            <a:r>
              <a:rPr lang="en" sz="1800">
                <a:solidFill>
                  <a:srgbClr val="4A86E8"/>
                </a:solidFill>
              </a:rPr>
              <a:t>     "watlev" : "always dry",</a:t>
            </a:r>
            <a:br>
              <a:rPr lang="en" sz="1800">
                <a:solidFill>
                  <a:srgbClr val="4A86E8"/>
                </a:solidFill>
              </a:rPr>
            </a:br>
            <a:r>
              <a:rPr lang="en" sz="1800">
                <a:solidFill>
                  <a:srgbClr val="4A86E8"/>
                </a:solidFill>
              </a:rPr>
              <a:t>     "coordinates" : [</a:t>
            </a:r>
            <a:endParaRPr sz="1800">
              <a:solidFill>
                <a:srgbClr val="4A86E8"/>
              </a:solidFill>
            </a:endParaRPr>
          </a:p>
          <a:p>
            <a:pPr marL="0" lvl="0" indent="0" algn="l" rtl="0">
              <a:lnSpc>
                <a:spcPct val="100000"/>
              </a:lnSpc>
              <a:spcBef>
                <a:spcPts val="0"/>
              </a:spcBef>
              <a:spcAft>
                <a:spcPts val="0"/>
              </a:spcAft>
              <a:buSzPts val="3000"/>
              <a:buNone/>
            </a:pPr>
            <a:r>
              <a:rPr lang="en" sz="1800">
                <a:solidFill>
                  <a:srgbClr val="4A86E8"/>
                </a:solidFill>
              </a:rPr>
              <a:t>                                  -79.9081268,  </a:t>
            </a:r>
            <a:endParaRPr sz="1800">
              <a:solidFill>
                <a:srgbClr val="4A86E8"/>
              </a:solidFill>
            </a:endParaRPr>
          </a:p>
          <a:p>
            <a:pPr marL="0" lvl="0" indent="0" algn="l" rtl="0">
              <a:lnSpc>
                <a:spcPct val="100000"/>
              </a:lnSpc>
              <a:spcBef>
                <a:spcPts val="0"/>
              </a:spcBef>
              <a:spcAft>
                <a:spcPts val="0"/>
              </a:spcAft>
              <a:buSzPts val="3000"/>
              <a:buNone/>
            </a:pPr>
            <a:r>
              <a:rPr lang="en" sz="1800">
                <a:solidFill>
                  <a:srgbClr val="4A86E8"/>
                </a:solidFill>
              </a:rPr>
              <a:t>                                  9.3547792</a:t>
            </a:r>
            <a:br>
              <a:rPr lang="en" sz="1800">
                <a:solidFill>
                  <a:srgbClr val="4A86E8"/>
                </a:solidFill>
              </a:rPr>
            </a:br>
            <a:r>
              <a:rPr lang="en" sz="1800">
                <a:solidFill>
                  <a:srgbClr val="4A86E8"/>
                </a:solidFill>
              </a:rPr>
              <a:t>                                ]</a:t>
            </a:r>
            <a:endParaRPr sz="1800">
              <a:solidFill>
                <a:srgbClr val="4A86E8"/>
              </a:solidFill>
            </a:endParaRPr>
          </a:p>
          <a:p>
            <a:pPr marL="0" lvl="0" indent="0" algn="l" rtl="0">
              <a:lnSpc>
                <a:spcPct val="100000"/>
              </a:lnSpc>
              <a:spcBef>
                <a:spcPts val="0"/>
              </a:spcBef>
              <a:spcAft>
                <a:spcPts val="0"/>
              </a:spcAft>
              <a:buSzPts val="3000"/>
              <a:buNone/>
            </a:pPr>
            <a:r>
              <a:rPr lang="en" sz="1800">
                <a:solidFill>
                  <a:srgbClr val="E06666"/>
                </a:solidFill>
              </a:rPr>
              <a:t>}</a:t>
            </a:r>
            <a:endParaRPr sz="1800">
              <a:solidFill>
                <a:srgbClr val="E06666"/>
              </a:solidFill>
            </a:endParaRPr>
          </a:p>
        </p:txBody>
      </p:sp>
      <p:sp>
        <p:nvSpPr>
          <p:cNvPr id="420" name="Google Shape;420;p30"/>
          <p:cNvSpPr txBox="1">
            <a:spLocks noGrp="1"/>
          </p:cNvSpPr>
          <p:nvPr>
            <p:ph type="sldNum" idx="12"/>
          </p:nvPr>
        </p:nvSpPr>
        <p:spPr>
          <a:xfrm>
            <a:off x="8529670" y="32126"/>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rab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703</Words>
  <Application>Microsoft Macintosh PowerPoint</Application>
  <PresentationFormat>On-screen Show (16:9)</PresentationFormat>
  <Paragraphs>103</Paragraphs>
  <Slides>24</Slides>
  <Notes>24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24</vt:i4>
      </vt:variant>
    </vt:vector>
  </HeadingPairs>
  <TitlesOfParts>
    <vt:vector size="30" baseType="lpstr">
      <vt:lpstr>Varela Round</vt:lpstr>
      <vt:lpstr>Calibri</vt:lpstr>
      <vt:lpstr>Arial</vt:lpstr>
      <vt:lpstr>Didact Gothic</vt:lpstr>
      <vt:lpstr>Simple Light</vt:lpstr>
      <vt:lpstr>Crab template</vt:lpstr>
      <vt:lpstr>Intro to Databases Lesson 1</vt:lpstr>
      <vt:lpstr>Why are we here?</vt:lpstr>
      <vt:lpstr>What is a database?</vt:lpstr>
      <vt:lpstr>What is a database?</vt:lpstr>
      <vt:lpstr>PowerPoint Presentation</vt:lpstr>
      <vt:lpstr>Key Terms</vt:lpstr>
      <vt:lpstr>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COLLECTION</vt:lpstr>
      <vt:lpstr>PowerPoint Presentation</vt:lpstr>
      <vt:lpstr>DATABASE</vt:lpstr>
      <vt:lpstr>PowerPoint Presentation</vt:lpstr>
      <vt:lpstr>MongoDB Atlas </vt:lpstr>
      <vt:lpstr>Woo! You learned a lot.</vt:lpstr>
      <vt:lpstr>Intro to Databases Lesson 2</vt:lpstr>
      <vt:lpstr>What will you do with a database?</vt:lpstr>
      <vt:lpstr>What will you do with a database?</vt:lpstr>
      <vt:lpstr>Woo! You learned a lot.</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Databases Lesson 1</dc:title>
  <cp:lastModifiedBy>Microsoft Office User</cp:lastModifiedBy>
  <cp:revision>1</cp:revision>
  <dcterms:modified xsi:type="dcterms:W3CDTF">2019-08-09T13:19:09Z</dcterms:modified>
</cp:coreProperties>
</file>