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5" d="100"/>
          <a:sy n="45" d="100"/>
        </p:scale>
        <p:origin x="-1032" y="2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D1533-C9C2-4AE5-8C21-B0FEFBDE7B8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94E62-FF1E-440F-A890-1C8BBC180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5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353C-AF6A-4693-BEA5-B3A98D59D416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9BD9-E9CD-4CE8-A87A-3D222ADD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0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6A92-17B3-4B63-9355-8BF70C6C506C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9BD9-E9CD-4CE8-A87A-3D222ADD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4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EC0C-02EF-4A18-9963-47A4C9723626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9BD9-E9CD-4CE8-A87A-3D222ADD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1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4365-8C5B-464A-BB4C-E127402D11BD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9BD9-E9CD-4CE8-A87A-3D222ADD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5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B055-E8E8-43B4-8841-E17E09F5C47C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9BD9-E9CD-4CE8-A87A-3D222ADD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66A-B044-4983-9C2A-E1384519AFF4}" type="datetime1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9BD9-E9CD-4CE8-A87A-3D222ADD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5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8BC8-E223-43E7-B2C7-FE5664176304}" type="datetime1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9BD9-E9CD-4CE8-A87A-3D222ADD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1486-980A-4D83-B8EA-0528CC52E682}" type="datetime1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9BD9-E9CD-4CE8-A87A-3D222ADD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9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5968-05E6-45B2-BE11-A486536E6716}" type="datetime1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9BD9-E9CD-4CE8-A87A-3D222ADD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B285-F316-457B-8951-128BDFAAB126}" type="datetime1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9BD9-E9CD-4CE8-A87A-3D222ADD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5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423D-5A4C-4811-8102-6148294CE822}" type="datetime1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9BD9-E9CD-4CE8-A87A-3D222ADD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3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4EC1C-F3DF-4D5A-8619-90E2B0744ACC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9BD9-E9CD-4CE8-A87A-3D222ADD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5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Nodes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Petre</a:t>
            </a:r>
            <a:r>
              <a:rPr lang="en-US" dirty="0" smtClean="0"/>
              <a:t> </a:t>
            </a:r>
            <a:r>
              <a:rPr lang="en-US" dirty="0" err="1" smtClean="0"/>
              <a:t>Turcu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8006-396D-4BF4-AC67-0F37D3C4A697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9BD9-E9CD-4CE8-A87A-3D222ADD5B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Define Node Classes</a:t>
            </a:r>
          </a:p>
          <a:p>
            <a:pPr lvl="1"/>
            <a:r>
              <a:rPr lang="en-US" dirty="0" smtClean="0"/>
              <a:t>Nodes have information and a Next Node reference</a:t>
            </a:r>
          </a:p>
          <a:p>
            <a:pPr lvl="1"/>
            <a:r>
              <a:rPr lang="en-US" dirty="0" smtClean="0"/>
              <a:t>Nodes could be linked together and traversed similar to a list</a:t>
            </a:r>
          </a:p>
          <a:p>
            <a:r>
              <a:rPr lang="en-US" dirty="0" smtClean="0"/>
              <a:t>Define Stack Classes</a:t>
            </a:r>
          </a:p>
          <a:p>
            <a:pPr lvl="1"/>
            <a:r>
              <a:rPr lang="en-US" dirty="0" smtClean="0"/>
              <a:t>Use singly linked lists</a:t>
            </a:r>
          </a:p>
          <a:p>
            <a:pPr lvl="1"/>
            <a:r>
              <a:rPr lang="en-US" dirty="0" smtClean="0"/>
              <a:t>Define stacks</a:t>
            </a:r>
          </a:p>
          <a:p>
            <a:pPr lvl="1"/>
            <a:r>
              <a:rPr lang="en-US" dirty="0" smtClean="0"/>
              <a:t>Test stacks</a:t>
            </a:r>
          </a:p>
          <a:p>
            <a:pPr marL="0" indent="0">
              <a:buNone/>
            </a:pPr>
            <a:r>
              <a:rPr lang="en-US" sz="2100" i="1" dirty="0" smtClean="0"/>
              <a:t>Used this link </a:t>
            </a:r>
            <a:r>
              <a:rPr lang="en-US" sz="2100" dirty="0" smtClean="0"/>
              <a:t>http://www.openbookproject.net/thinkcs/python/english2e/ch18.html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9803-05BA-4DD0-87D7-632965B2896B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9BD9-E9CD-4CE8-A87A-3D222ADD5B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1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and Linked Nodes 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6132" y="1600200"/>
            <a:ext cx="4038600" cy="4525963"/>
          </a:xfrm>
        </p:spPr>
        <p:txBody>
          <a:bodyPr>
            <a:normAutofit fontScale="32500" lnSpcReduction="20000"/>
          </a:bodyPr>
          <a:lstStyle/>
          <a:p>
            <a:r>
              <a:rPr lang="en-US" sz="5400" dirty="0" smtClean="0"/>
              <a:t>Class Node, Objects:  node1, node2</a:t>
            </a:r>
            <a:endParaRPr lang="en-US" sz="54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1547018"/>
            <a:ext cx="4038600" cy="45259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6200" dirty="0" smtClean="0"/>
              <a:t>class Node:</a:t>
            </a:r>
          </a:p>
          <a:p>
            <a:pPr marL="0" indent="0">
              <a:buNone/>
            </a:pPr>
            <a:r>
              <a:rPr lang="en-US" sz="6200" dirty="0" smtClean="0"/>
              <a:t>    </a:t>
            </a:r>
            <a:r>
              <a:rPr lang="en-US" sz="6200" dirty="0" err="1" smtClean="0"/>
              <a:t>def</a:t>
            </a:r>
            <a:r>
              <a:rPr lang="en-US" sz="6200" dirty="0" smtClean="0"/>
              <a:t> __</a:t>
            </a:r>
            <a:r>
              <a:rPr lang="en-US" sz="6200" dirty="0" err="1" smtClean="0"/>
              <a:t>init</a:t>
            </a:r>
            <a:r>
              <a:rPr lang="en-US" sz="6200" dirty="0" smtClean="0"/>
              <a:t>__(self, info=None, next=None):</a:t>
            </a:r>
          </a:p>
          <a:p>
            <a:pPr marL="0" indent="0">
              <a:buNone/>
            </a:pPr>
            <a:r>
              <a:rPr lang="en-US" sz="6200" dirty="0" smtClean="0"/>
              <a:t>        self.info = info</a:t>
            </a:r>
          </a:p>
          <a:p>
            <a:pPr marL="0" indent="0">
              <a:buNone/>
            </a:pPr>
            <a:r>
              <a:rPr lang="en-US" sz="6200" dirty="0" smtClean="0"/>
              <a:t>        </a:t>
            </a:r>
            <a:r>
              <a:rPr lang="en-US" sz="6200" dirty="0" err="1" smtClean="0"/>
              <a:t>self.next</a:t>
            </a:r>
            <a:r>
              <a:rPr lang="en-US" sz="6200" dirty="0" smtClean="0"/>
              <a:t>  = next</a:t>
            </a:r>
          </a:p>
          <a:p>
            <a:pPr marL="0" indent="0">
              <a:buNone/>
            </a:pPr>
            <a:endParaRPr lang="en-US" sz="6200" dirty="0" smtClean="0"/>
          </a:p>
          <a:p>
            <a:pPr marL="0" indent="0">
              <a:buNone/>
            </a:pPr>
            <a:r>
              <a:rPr lang="en-US" sz="6200" dirty="0" smtClean="0"/>
              <a:t>    </a:t>
            </a:r>
            <a:r>
              <a:rPr lang="en-US" sz="6200" dirty="0" err="1" smtClean="0"/>
              <a:t>def</a:t>
            </a:r>
            <a:r>
              <a:rPr lang="en-US" sz="6200" dirty="0" smtClean="0"/>
              <a:t> __</a:t>
            </a:r>
            <a:r>
              <a:rPr lang="en-US" sz="6200" dirty="0" err="1" smtClean="0"/>
              <a:t>str</a:t>
            </a:r>
            <a:r>
              <a:rPr lang="en-US" sz="6200" dirty="0" smtClean="0"/>
              <a:t>__(self):</a:t>
            </a:r>
          </a:p>
          <a:p>
            <a:pPr marL="0" indent="0">
              <a:buNone/>
            </a:pPr>
            <a:r>
              <a:rPr lang="en-US" sz="6200" dirty="0" smtClean="0"/>
              <a:t>        return </a:t>
            </a:r>
            <a:r>
              <a:rPr lang="en-US" sz="6200" dirty="0" err="1" smtClean="0"/>
              <a:t>str</a:t>
            </a:r>
            <a:r>
              <a:rPr lang="en-US" sz="6200" dirty="0" smtClean="0"/>
              <a:t>(self.info)</a:t>
            </a:r>
          </a:p>
          <a:p>
            <a:pPr marL="0" indent="0">
              <a:buNone/>
            </a:pPr>
            <a:endParaRPr lang="en-US" sz="6200" dirty="0" smtClean="0"/>
          </a:p>
          <a:p>
            <a:pPr marL="0" indent="0">
              <a:buNone/>
            </a:pPr>
            <a:r>
              <a:rPr lang="en-US" sz="6200" dirty="0" smtClean="0"/>
              <a:t>node1 = Node (1)</a:t>
            </a:r>
          </a:p>
          <a:p>
            <a:pPr marL="0" indent="0">
              <a:buNone/>
            </a:pPr>
            <a:r>
              <a:rPr lang="en-US" sz="6200" dirty="0" smtClean="0"/>
              <a:t>print ("\nnode1 is ", node1)</a:t>
            </a:r>
          </a:p>
          <a:p>
            <a:pPr marL="0" indent="0">
              <a:buNone/>
            </a:pPr>
            <a:endParaRPr lang="en-US" sz="6200" dirty="0" smtClean="0"/>
          </a:p>
          <a:p>
            <a:pPr marL="0" indent="0">
              <a:buNone/>
            </a:pPr>
            <a:r>
              <a:rPr lang="en-US" sz="6200" dirty="0" smtClean="0"/>
              <a:t>node2 = Node ("RED")</a:t>
            </a:r>
          </a:p>
          <a:p>
            <a:pPr marL="0" indent="0">
              <a:buNone/>
            </a:pPr>
            <a:r>
              <a:rPr lang="en-US" sz="6200" dirty="0" smtClean="0"/>
              <a:t>print ("\nnode2 is ", node2)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3622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15682" y="23622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4550" y="38100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2032" y="38100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5232" y="52578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52714" y="52578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6811" y="19812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3900" y="34290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0989" y="4876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node2</a:t>
            </a:r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FD78-1C5D-45B3-AA05-16754702616E}" type="datetime1">
              <a:rPr lang="en-US" smtClean="0"/>
              <a:t>10/30/2017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9BD9-E9CD-4CE8-A87A-3D222ADD5B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and Linked Nodes II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6132" y="1600200"/>
            <a:ext cx="4038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Node, node1, node2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node1.next = node2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node2.next = node1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 ("\nnode1.next is ", node1.next)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 ("\nnode2.next is ", node2.next)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3622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15682" y="23622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4550" y="38100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2032" y="38100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5232" y="52578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52714" y="52578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6811" y="19812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3900" y="34290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0989" y="4876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node2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982482" y="4073495"/>
            <a:ext cx="5989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81400" y="4073495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81000" y="4644995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1000" y="4644995"/>
            <a:ext cx="0" cy="879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2" idx="1"/>
          </p:cNvCxnSpPr>
          <p:nvPr/>
        </p:nvCxnSpPr>
        <p:spPr>
          <a:xfrm>
            <a:off x="381000" y="5524500"/>
            <a:ext cx="494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</p:cNvCxnSpPr>
          <p:nvPr/>
        </p:nvCxnSpPr>
        <p:spPr>
          <a:xfrm>
            <a:off x="3019514" y="5524500"/>
            <a:ext cx="4094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429000" y="4876800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28116" y="4876800"/>
            <a:ext cx="28008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28116" y="4724402"/>
            <a:ext cx="0" cy="152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28116" y="4073495"/>
            <a:ext cx="0" cy="498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0" idx="1"/>
          </p:cNvCxnSpPr>
          <p:nvPr/>
        </p:nvCxnSpPr>
        <p:spPr>
          <a:xfrm>
            <a:off x="628116" y="4076700"/>
            <a:ext cx="2364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9063-3143-4F1E-AF0E-AE57FA967D33}" type="datetime1">
              <a:rPr lang="en-US" smtClean="0"/>
              <a:t>10/30/2017</a:t>
            </a:fld>
            <a:endParaRPr lang="en-US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9BD9-E9CD-4CE8-A87A-3D222ADD5B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Informal List (make sure there is no cycle)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ode2.next = None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6312-AE32-4DD1-8232-3258F75C585A}" type="datetime1">
              <a:rPr lang="en-US" smtClean="0"/>
              <a:t>10/30/2017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9BD9-E9CD-4CE8-A87A-3D222ADD5BA2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3622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15682" y="23622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4550" y="38100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42032" y="38100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ode2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75232" y="52578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52714" y="52578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811" y="19812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3900" y="34290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0989" y="4876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node2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82482" y="4073495"/>
            <a:ext cx="5989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81400" y="4073495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81000" y="4644995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1000" y="4644995"/>
            <a:ext cx="0" cy="879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1"/>
          </p:cNvCxnSpPr>
          <p:nvPr/>
        </p:nvCxnSpPr>
        <p:spPr>
          <a:xfrm>
            <a:off x="381000" y="5524500"/>
            <a:ext cx="494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95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an Informal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node2.next = None  # make sure the node chain has an end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print_list</a:t>
            </a:r>
            <a:r>
              <a:rPr lang="en-US" dirty="0" smtClean="0"/>
              <a:t>(node):</a:t>
            </a:r>
          </a:p>
          <a:p>
            <a:pPr marL="0" indent="0">
              <a:buNone/>
            </a:pPr>
            <a:r>
              <a:rPr lang="en-US" dirty="0" smtClean="0"/>
              <a:t>    print ("\n&lt; ", end=" ")</a:t>
            </a:r>
          </a:p>
          <a:p>
            <a:pPr marL="0" indent="0">
              <a:buNone/>
            </a:pPr>
            <a:r>
              <a:rPr lang="en-US" dirty="0" smtClean="0"/>
              <a:t>    while node:</a:t>
            </a:r>
          </a:p>
          <a:p>
            <a:pPr marL="0" indent="0">
              <a:buNone/>
            </a:pPr>
            <a:r>
              <a:rPr lang="en-US" dirty="0" smtClean="0"/>
              <a:t>        print (node, end=" ")</a:t>
            </a:r>
          </a:p>
          <a:p>
            <a:pPr marL="0" indent="0">
              <a:buNone/>
            </a:pPr>
            <a:r>
              <a:rPr lang="en-US" dirty="0" smtClean="0"/>
              <a:t>        node = </a:t>
            </a:r>
            <a:r>
              <a:rPr lang="en-US" dirty="0" err="1" smtClean="0"/>
              <a:t>node.next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</a:t>
            </a:r>
          </a:p>
          <a:p>
            <a:pPr marL="0" indent="0">
              <a:buNone/>
            </a:pPr>
            <a:r>
              <a:rPr lang="en-US" dirty="0" smtClean="0"/>
              <a:t>    print (" &gt;")</a:t>
            </a:r>
          </a:p>
          <a:p>
            <a:pPr marL="0" indent="0">
              <a:buNone/>
            </a:pPr>
            <a:r>
              <a:rPr lang="en-US" dirty="0" smtClean="0"/>
              <a:t>    return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#  continued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node3 = Node("BLUE", node1)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print_list</a:t>
            </a:r>
            <a:r>
              <a:rPr lang="en-US" dirty="0" smtClean="0"/>
              <a:t>(node3)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print_list</a:t>
            </a:r>
            <a:r>
              <a:rPr lang="en-US" dirty="0" smtClean="0"/>
              <a:t>(node1)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EFBA-65CB-4262-B2CB-44E426571270}" type="datetime1">
              <a:rPr lang="en-US" smtClean="0"/>
              <a:t>10/30/2017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9BD9-E9CD-4CE8-A87A-3D222ADD5B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4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263</Words>
  <Application>Microsoft Office PowerPoint</Application>
  <PresentationFormat>On-screen Show (4:3)</PresentationFormat>
  <Paragraphs>97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Python Nodes</vt:lpstr>
      <vt:lpstr>Goal</vt:lpstr>
      <vt:lpstr>Nodes and Linked Nodes I</vt:lpstr>
      <vt:lpstr>Nodes and Linked Nodes II</vt:lpstr>
      <vt:lpstr>Informal List (make sure there is no cycle)</vt:lpstr>
      <vt:lpstr>Print an Informal List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Nodes</dc:title>
  <dc:creator>pturcu@att.net</dc:creator>
  <cp:lastModifiedBy>Windows User</cp:lastModifiedBy>
  <cp:revision>15</cp:revision>
  <dcterms:created xsi:type="dcterms:W3CDTF">2016-10-31T14:17:48Z</dcterms:created>
  <dcterms:modified xsi:type="dcterms:W3CDTF">2017-10-30T14:20:47Z</dcterms:modified>
</cp:coreProperties>
</file>