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77" r:id="rId3"/>
    <p:sldId id="259" r:id="rId4"/>
    <p:sldId id="284" r:id="rId5"/>
    <p:sldId id="263" r:id="rId6"/>
    <p:sldId id="266" r:id="rId7"/>
    <p:sldId id="285" r:id="rId8"/>
    <p:sldId id="268" r:id="rId9"/>
    <p:sldId id="267" r:id="rId10"/>
    <p:sldId id="273" r:id="rId11"/>
    <p:sldId id="275" r:id="rId12"/>
    <p:sldId id="279" r:id="rId13"/>
    <p:sldId id="281" r:id="rId14"/>
    <p:sldId id="278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AF38F-6541-4F07-AA73-D28583F92C9C}" v="8" dt="2025-04-09T23:49:49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ses Mong" userId="d768d13d2a9ddaee" providerId="LiveId" clId="{F94AF38F-6541-4F07-AA73-D28583F92C9C}"/>
    <pc:docChg chg="undo custSel addSld delSld modSld sldOrd">
      <pc:chgData name="Ramses Mong" userId="d768d13d2a9ddaee" providerId="LiveId" clId="{F94AF38F-6541-4F07-AA73-D28583F92C9C}" dt="2025-04-10T00:29:53.700" v="1670" actId="20577"/>
      <pc:docMkLst>
        <pc:docMk/>
      </pc:docMkLst>
      <pc:sldChg chg="modSp mod">
        <pc:chgData name="Ramses Mong" userId="d768d13d2a9ddaee" providerId="LiveId" clId="{F94AF38F-6541-4F07-AA73-D28583F92C9C}" dt="2025-04-09T23:59:14.155" v="1051" actId="20577"/>
        <pc:sldMkLst>
          <pc:docMk/>
          <pc:sldMk cId="2177903198" sldId="256"/>
        </pc:sldMkLst>
        <pc:spChg chg="mod">
          <ac:chgData name="Ramses Mong" userId="d768d13d2a9ddaee" providerId="LiveId" clId="{F94AF38F-6541-4F07-AA73-D28583F92C9C}" dt="2025-04-09T23:59:14.155" v="1051" actId="20577"/>
          <ac:spMkLst>
            <pc:docMk/>
            <pc:sldMk cId="2177903198" sldId="256"/>
            <ac:spMk id="2" creationId="{19D294B1-54E7-B818-8263-F2E7D51EAC33}"/>
          </ac:spMkLst>
        </pc:spChg>
        <pc:spChg chg="mod">
          <ac:chgData name="Ramses Mong" userId="d768d13d2a9ddaee" providerId="LiveId" clId="{F94AF38F-6541-4F07-AA73-D28583F92C9C}" dt="2025-04-09T23:35:24.023" v="14" actId="20577"/>
          <ac:spMkLst>
            <pc:docMk/>
            <pc:sldMk cId="2177903198" sldId="256"/>
            <ac:spMk id="3" creationId="{A4086C43-DC87-6B9F-9360-7F129EC4973F}"/>
          </ac:spMkLst>
        </pc:spChg>
      </pc:sldChg>
      <pc:sldChg chg="del">
        <pc:chgData name="Ramses Mong" userId="d768d13d2a9ddaee" providerId="LiveId" clId="{F94AF38F-6541-4F07-AA73-D28583F92C9C}" dt="2025-04-09T23:58:59.234" v="1050" actId="47"/>
        <pc:sldMkLst>
          <pc:docMk/>
          <pc:sldMk cId="3644375353" sldId="257"/>
        </pc:sldMkLst>
      </pc:sldChg>
      <pc:sldChg chg="modSp mod">
        <pc:chgData name="Ramses Mong" userId="d768d13d2a9ddaee" providerId="LiveId" clId="{F94AF38F-6541-4F07-AA73-D28583F92C9C}" dt="2025-04-09T23:58:47.176" v="1049" actId="20577"/>
        <pc:sldMkLst>
          <pc:docMk/>
          <pc:sldMk cId="1296270260" sldId="259"/>
        </pc:sldMkLst>
        <pc:spChg chg="mod">
          <ac:chgData name="Ramses Mong" userId="d768d13d2a9ddaee" providerId="LiveId" clId="{F94AF38F-6541-4F07-AA73-D28583F92C9C}" dt="2025-04-09T23:50:57.061" v="381" actId="20577"/>
          <ac:spMkLst>
            <pc:docMk/>
            <pc:sldMk cId="1296270260" sldId="259"/>
            <ac:spMk id="2" creationId="{B699EC91-A459-B321-B831-F0CD71EE4A38}"/>
          </ac:spMkLst>
        </pc:spChg>
        <pc:spChg chg="mod">
          <ac:chgData name="Ramses Mong" userId="d768d13d2a9ddaee" providerId="LiveId" clId="{F94AF38F-6541-4F07-AA73-D28583F92C9C}" dt="2025-04-09T23:58:47.176" v="1049" actId="20577"/>
          <ac:spMkLst>
            <pc:docMk/>
            <pc:sldMk cId="1296270260" sldId="259"/>
            <ac:spMk id="3" creationId="{C8053662-A87E-1AC8-46DC-192BA82D48EE}"/>
          </ac:spMkLst>
        </pc:spChg>
      </pc:sldChg>
      <pc:sldChg chg="del">
        <pc:chgData name="Ramses Mong" userId="d768d13d2a9ddaee" providerId="LiveId" clId="{F94AF38F-6541-4F07-AA73-D28583F92C9C}" dt="2025-04-09T23:51:07.004" v="382" actId="47"/>
        <pc:sldMkLst>
          <pc:docMk/>
          <pc:sldMk cId="350356515" sldId="261"/>
        </pc:sldMkLst>
      </pc:sldChg>
      <pc:sldChg chg="addSp delSp modSp mod">
        <pc:chgData name="Ramses Mong" userId="d768d13d2a9ddaee" providerId="LiveId" clId="{F94AF38F-6541-4F07-AA73-D28583F92C9C}" dt="2025-04-10T00:07:58.788" v="1188" actId="14734"/>
        <pc:sldMkLst>
          <pc:docMk/>
          <pc:sldMk cId="1654080058" sldId="266"/>
        </pc:sldMkLst>
        <pc:graphicFrameChg chg="mod modGraphic">
          <ac:chgData name="Ramses Mong" userId="d768d13d2a9ddaee" providerId="LiveId" clId="{F94AF38F-6541-4F07-AA73-D28583F92C9C}" dt="2025-04-10T00:07:58.788" v="1188" actId="14734"/>
          <ac:graphicFrameMkLst>
            <pc:docMk/>
            <pc:sldMk cId="1654080058" sldId="266"/>
            <ac:graphicFrameMk id="7" creationId="{AA87CC5A-6FA1-EEDD-7F3C-6B1EE8347B8B}"/>
          </ac:graphicFrameMkLst>
        </pc:graphicFrameChg>
        <pc:picChg chg="add del mod">
          <ac:chgData name="Ramses Mong" userId="d768d13d2a9ddaee" providerId="LiveId" clId="{F94AF38F-6541-4F07-AA73-D28583F92C9C}" dt="2025-04-10T00:07:44.068" v="1182" actId="478"/>
          <ac:picMkLst>
            <pc:docMk/>
            <pc:sldMk cId="1654080058" sldId="266"/>
            <ac:picMk id="4" creationId="{C9AB03C4-C670-2AB9-0C05-6C625994748B}"/>
          </ac:picMkLst>
        </pc:picChg>
      </pc:sldChg>
      <pc:sldChg chg="addSp modSp mod">
        <pc:chgData name="Ramses Mong" userId="d768d13d2a9ddaee" providerId="LiveId" clId="{F94AF38F-6541-4F07-AA73-D28583F92C9C}" dt="2025-04-10T00:12:07.949" v="1226" actId="1440"/>
        <pc:sldMkLst>
          <pc:docMk/>
          <pc:sldMk cId="4000043746" sldId="268"/>
        </pc:sldMkLst>
        <pc:spChg chg="mod">
          <ac:chgData name="Ramses Mong" userId="d768d13d2a9ddaee" providerId="LiveId" clId="{F94AF38F-6541-4F07-AA73-D28583F92C9C}" dt="2025-04-10T00:11:48.182" v="1220" actId="1076"/>
          <ac:spMkLst>
            <pc:docMk/>
            <pc:sldMk cId="4000043746" sldId="268"/>
            <ac:spMk id="2" creationId="{53569AF7-F51E-CEAC-C093-14EA3115A650}"/>
          </ac:spMkLst>
        </pc:spChg>
        <pc:graphicFrameChg chg="mod modGraphic">
          <ac:chgData name="Ramses Mong" userId="d768d13d2a9ddaee" providerId="LiveId" clId="{F94AF38F-6541-4F07-AA73-D28583F92C9C}" dt="2025-04-10T00:10:49.702" v="1208" actId="14734"/>
          <ac:graphicFrameMkLst>
            <pc:docMk/>
            <pc:sldMk cId="4000043746" sldId="268"/>
            <ac:graphicFrameMk id="36" creationId="{D7222A3A-4F4A-5615-AB1B-D750E956D1B0}"/>
          </ac:graphicFrameMkLst>
        </pc:graphicFrameChg>
        <pc:picChg chg="add mod">
          <ac:chgData name="Ramses Mong" userId="d768d13d2a9ddaee" providerId="LiveId" clId="{F94AF38F-6541-4F07-AA73-D28583F92C9C}" dt="2025-04-10T00:11:54.253" v="1224" actId="1440"/>
          <ac:picMkLst>
            <pc:docMk/>
            <pc:sldMk cId="4000043746" sldId="268"/>
            <ac:picMk id="4" creationId="{F12369C1-ECAB-B7A4-2C08-C2710230489A}"/>
          </ac:picMkLst>
        </pc:picChg>
        <pc:picChg chg="add mod">
          <ac:chgData name="Ramses Mong" userId="d768d13d2a9ddaee" providerId="LiveId" clId="{F94AF38F-6541-4F07-AA73-D28583F92C9C}" dt="2025-04-10T00:12:07.949" v="1226" actId="1440"/>
          <ac:picMkLst>
            <pc:docMk/>
            <pc:sldMk cId="4000043746" sldId="268"/>
            <ac:picMk id="6" creationId="{59212245-A1A9-C6F8-36C5-158BEF5EE590}"/>
          </ac:picMkLst>
        </pc:picChg>
      </pc:sldChg>
      <pc:sldChg chg="del">
        <pc:chgData name="Ramses Mong" userId="d768d13d2a9ddaee" providerId="LiveId" clId="{F94AF38F-6541-4F07-AA73-D28583F92C9C}" dt="2025-04-10T00:12:26.274" v="1227" actId="47"/>
        <pc:sldMkLst>
          <pc:docMk/>
          <pc:sldMk cId="418813166" sldId="269"/>
        </pc:sldMkLst>
      </pc:sldChg>
      <pc:sldChg chg="del">
        <pc:chgData name="Ramses Mong" userId="d768d13d2a9ddaee" providerId="LiveId" clId="{F94AF38F-6541-4F07-AA73-D28583F92C9C}" dt="2025-04-10T00:12:37.669" v="1228" actId="47"/>
        <pc:sldMkLst>
          <pc:docMk/>
          <pc:sldMk cId="4064835566" sldId="270"/>
        </pc:sldMkLst>
      </pc:sldChg>
      <pc:sldChg chg="del">
        <pc:chgData name="Ramses Mong" userId="d768d13d2a9ddaee" providerId="LiveId" clId="{F94AF38F-6541-4F07-AA73-D28583F92C9C}" dt="2025-04-10T00:12:40.209" v="1229" actId="47"/>
        <pc:sldMkLst>
          <pc:docMk/>
          <pc:sldMk cId="1668626740" sldId="271"/>
        </pc:sldMkLst>
      </pc:sldChg>
      <pc:sldChg chg="del">
        <pc:chgData name="Ramses Mong" userId="d768d13d2a9ddaee" providerId="LiveId" clId="{F94AF38F-6541-4F07-AA73-D28583F92C9C}" dt="2025-04-10T00:03:19.996" v="1157" actId="47"/>
        <pc:sldMkLst>
          <pc:docMk/>
          <pc:sldMk cId="3272425173" sldId="272"/>
        </pc:sldMkLst>
      </pc:sldChg>
      <pc:sldChg chg="addSp delSp modSp mod ord">
        <pc:chgData name="Ramses Mong" userId="d768d13d2a9ddaee" providerId="LiveId" clId="{F94AF38F-6541-4F07-AA73-D28583F92C9C}" dt="2025-04-09T23:46:05.070" v="79"/>
        <pc:sldMkLst>
          <pc:docMk/>
          <pc:sldMk cId="657289901" sldId="273"/>
        </pc:sldMkLst>
        <pc:spChg chg="mod">
          <ac:chgData name="Ramses Mong" userId="d768d13d2a9ddaee" providerId="LiveId" clId="{F94AF38F-6541-4F07-AA73-D28583F92C9C}" dt="2025-04-09T23:45:56.354" v="77" actId="26606"/>
          <ac:spMkLst>
            <pc:docMk/>
            <pc:sldMk cId="657289901" sldId="273"/>
            <ac:spMk id="2" creationId="{41932550-FADC-6A52-C20E-FC496C5323AF}"/>
          </ac:spMkLst>
        </pc:spChg>
        <pc:spChg chg="del">
          <ac:chgData name="Ramses Mong" userId="d768d13d2a9ddaee" providerId="LiveId" clId="{F94AF38F-6541-4F07-AA73-D28583F92C9C}" dt="2025-04-09T23:45:56.354" v="77" actId="26606"/>
          <ac:spMkLst>
            <pc:docMk/>
            <pc:sldMk cId="657289901" sldId="273"/>
            <ac:spMk id="119" creationId="{F8B4172A-F90D-2C77-2927-59D2E53A711B}"/>
          </ac:spMkLst>
        </pc:spChg>
        <pc:spChg chg="del">
          <ac:chgData name="Ramses Mong" userId="d768d13d2a9ddaee" providerId="LiveId" clId="{F94AF38F-6541-4F07-AA73-D28583F92C9C}" dt="2025-04-09T23:45:56.354" v="77" actId="26606"/>
          <ac:spMkLst>
            <pc:docMk/>
            <pc:sldMk cId="657289901" sldId="273"/>
            <ac:spMk id="121" creationId="{54EF8564-C1F7-7FF8-12E2-CDFC26923FD2}"/>
          </ac:spMkLst>
        </pc:spChg>
        <pc:spChg chg="add">
          <ac:chgData name="Ramses Mong" userId="d768d13d2a9ddaee" providerId="LiveId" clId="{F94AF38F-6541-4F07-AA73-D28583F92C9C}" dt="2025-04-09T23:45:56.354" v="77" actId="26606"/>
          <ac:spMkLst>
            <pc:docMk/>
            <pc:sldMk cId="657289901" sldId="273"/>
            <ac:spMk id="138" creationId="{A4AC5506-6312-4701-8D3C-40187889A947}"/>
          </ac:spMkLst>
        </pc:spChg>
        <pc:grpChg chg="del">
          <ac:chgData name="Ramses Mong" userId="d768d13d2a9ddaee" providerId="LiveId" clId="{F94AF38F-6541-4F07-AA73-D28583F92C9C}" dt="2025-04-09T23:45:56.354" v="77" actId="26606"/>
          <ac:grpSpMkLst>
            <pc:docMk/>
            <pc:sldMk cId="657289901" sldId="273"/>
            <ac:grpSpMk id="123" creationId="{0BA86611-7897-502D-CFB1-49CC6E1093C9}"/>
          </ac:grpSpMkLst>
        </pc:grpChg>
        <pc:grpChg chg="del">
          <ac:chgData name="Ramses Mong" userId="d768d13d2a9ddaee" providerId="LiveId" clId="{F94AF38F-6541-4F07-AA73-D28583F92C9C}" dt="2025-04-09T23:45:56.354" v="77" actId="26606"/>
          <ac:grpSpMkLst>
            <pc:docMk/>
            <pc:sldMk cId="657289901" sldId="273"/>
            <ac:grpSpMk id="129" creationId="{9BB6E18F-7EF9-9FCF-F32F-DCBD2862EAF4}"/>
          </ac:grpSpMkLst>
        </pc:grp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3" creationId="{62207321-D0BA-1F6C-A009-AE2D29F7CC9D}"/>
          </ac:graphicFrameMkLst>
        </pc:graphicFrame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4" creationId="{57E6C253-1C64-D276-506E-C0061E474110}"/>
          </ac:graphicFrameMkLst>
        </pc:graphicFrame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5" creationId="{64BC5281-22DB-7787-1E47-AEEF774A29DD}"/>
          </ac:graphicFrameMkLst>
        </pc:graphicFrame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6" creationId="{F0521469-AD6E-8394-5506-EBE38CE34DA1}"/>
          </ac:graphicFrameMkLst>
        </pc:graphicFrame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7" creationId="{3D6738DB-3C90-FA5D-407B-5BF2DCAC418B}"/>
          </ac:graphicFrameMkLst>
        </pc:graphicFrameChg>
        <pc:graphicFrameChg chg="add mod">
          <ac:chgData name="Ramses Mong" userId="d768d13d2a9ddaee" providerId="LiveId" clId="{F94AF38F-6541-4F07-AA73-D28583F92C9C}" dt="2025-04-09T23:45:33.128" v="75"/>
          <ac:graphicFrameMkLst>
            <pc:docMk/>
            <pc:sldMk cId="657289901" sldId="273"/>
            <ac:graphicFrameMk id="8" creationId="{A281840C-284E-0F0D-EC27-62A19614BC19}"/>
          </ac:graphicFrameMkLst>
        </pc:graphicFrameChg>
        <pc:graphicFrameChg chg="add mod">
          <ac:chgData name="Ramses Mong" userId="d768d13d2a9ddaee" providerId="LiveId" clId="{F94AF38F-6541-4F07-AA73-D28583F92C9C}" dt="2025-04-09T23:45:56.354" v="77" actId="26606"/>
          <ac:graphicFrameMkLst>
            <pc:docMk/>
            <pc:sldMk cId="657289901" sldId="273"/>
            <ac:graphicFrameMk id="9" creationId="{73D53C6F-E804-80B0-AD05-A28A9B27A56C}"/>
          </ac:graphicFrameMkLst>
        </pc:graphicFrameChg>
        <pc:graphicFrameChg chg="del">
          <ac:chgData name="Ramses Mong" userId="d768d13d2a9ddaee" providerId="LiveId" clId="{F94AF38F-6541-4F07-AA73-D28583F92C9C}" dt="2025-04-09T23:45:31.382" v="74" actId="478"/>
          <ac:graphicFrameMkLst>
            <pc:docMk/>
            <pc:sldMk cId="657289901" sldId="273"/>
            <ac:graphicFrameMk id="16" creationId="{AE69C80C-8F81-1515-FE2A-AC95A8343CA1}"/>
          </ac:graphicFrameMkLst>
        </pc:graphicFrameChg>
      </pc:sldChg>
      <pc:sldChg chg="addSp modSp add mod ord">
        <pc:chgData name="Ramses Mong" userId="d768d13d2a9ddaee" providerId="LiveId" clId="{F94AF38F-6541-4F07-AA73-D28583F92C9C}" dt="2025-04-10T00:00:59.727" v="1116" actId="1076"/>
        <pc:sldMkLst>
          <pc:docMk/>
          <pc:sldMk cId="219400490" sldId="275"/>
        </pc:sldMkLst>
        <pc:spChg chg="mod">
          <ac:chgData name="Ramses Mong" userId="d768d13d2a9ddaee" providerId="LiveId" clId="{F94AF38F-6541-4F07-AA73-D28583F92C9C}" dt="2025-04-10T00:00:59.727" v="1116" actId="1076"/>
          <ac:spMkLst>
            <pc:docMk/>
            <pc:sldMk cId="219400490" sldId="275"/>
            <ac:spMk id="3" creationId="{C7C9C83A-A315-F3EF-E1ED-63EFE9C7A5B3}"/>
          </ac:spMkLst>
        </pc:spChg>
        <pc:spChg chg="add">
          <ac:chgData name="Ramses Mong" userId="d768d13d2a9ddaee" providerId="LiveId" clId="{F94AF38F-6541-4F07-AA73-D28583F92C9C}" dt="2025-04-09T23:49:37.648" v="318"/>
          <ac:spMkLst>
            <pc:docMk/>
            <pc:sldMk cId="219400490" sldId="275"/>
            <ac:spMk id="4" creationId="{67247A62-09E7-CB10-8EAF-8A8A9D055E47}"/>
          </ac:spMkLst>
        </pc:spChg>
        <pc:spChg chg="add">
          <ac:chgData name="Ramses Mong" userId="d768d13d2a9ddaee" providerId="LiveId" clId="{F94AF38F-6541-4F07-AA73-D28583F92C9C}" dt="2025-04-09T23:49:44.831" v="319"/>
          <ac:spMkLst>
            <pc:docMk/>
            <pc:sldMk cId="219400490" sldId="275"/>
            <ac:spMk id="5" creationId="{85621D67-9209-5A22-BAFC-0C99DE8374D8}"/>
          </ac:spMkLst>
        </pc:spChg>
      </pc:sldChg>
      <pc:sldChg chg="modSp add del mod">
        <pc:chgData name="Ramses Mong" userId="d768d13d2a9ddaee" providerId="LiveId" clId="{F94AF38F-6541-4F07-AA73-D28583F92C9C}" dt="2025-04-10T00:18:18.694" v="1337" actId="47"/>
        <pc:sldMkLst>
          <pc:docMk/>
          <pc:sldMk cId="115493547" sldId="276"/>
        </pc:sldMkLst>
        <pc:spChg chg="mod">
          <ac:chgData name="Ramses Mong" userId="d768d13d2a9ddaee" providerId="LiveId" clId="{F94AF38F-6541-4F07-AA73-D28583F92C9C}" dt="2025-04-09T23:40:59.976" v="73" actId="20577"/>
          <ac:spMkLst>
            <pc:docMk/>
            <pc:sldMk cId="115493547" sldId="276"/>
            <ac:spMk id="2" creationId="{5CD4DADE-137C-B1E9-4826-EAB47CECF83A}"/>
          </ac:spMkLst>
        </pc:spChg>
      </pc:sldChg>
      <pc:sldChg chg="addSp delSp modSp add mod ord">
        <pc:chgData name="Ramses Mong" userId="d768d13d2a9ddaee" providerId="LiveId" clId="{F94AF38F-6541-4F07-AA73-D28583F92C9C}" dt="2025-04-10T00:03:32.554" v="1159"/>
        <pc:sldMkLst>
          <pc:docMk/>
          <pc:sldMk cId="3932476579" sldId="277"/>
        </pc:sldMkLst>
        <pc:spChg chg="mod">
          <ac:chgData name="Ramses Mong" userId="d768d13d2a9ddaee" providerId="LiveId" clId="{F94AF38F-6541-4F07-AA73-D28583F92C9C}" dt="2025-04-10T00:01:23.418" v="1156" actId="20577"/>
          <ac:spMkLst>
            <pc:docMk/>
            <pc:sldMk cId="3932476579" sldId="277"/>
            <ac:spMk id="2" creationId="{3C17B530-09B4-2BE2-55F6-F869AFD703A8}"/>
          </ac:spMkLst>
        </pc:spChg>
        <pc:spChg chg="add del">
          <ac:chgData name="Ramses Mong" userId="d768d13d2a9ddaee" providerId="LiveId" clId="{F94AF38F-6541-4F07-AA73-D28583F92C9C}" dt="2025-04-10T00:01:12.965" v="1124" actId="478"/>
          <ac:spMkLst>
            <pc:docMk/>
            <pc:sldMk cId="3932476579" sldId="277"/>
            <ac:spMk id="3" creationId="{A497203F-6636-4BB8-8B92-AA07C56F8D10}"/>
          </ac:spMkLst>
        </pc:spChg>
        <pc:spChg chg="add del mod">
          <ac:chgData name="Ramses Mong" userId="d768d13d2a9ddaee" providerId="LiveId" clId="{F94AF38F-6541-4F07-AA73-D28583F92C9C}" dt="2025-04-10T00:01:12.965" v="1124" actId="478"/>
          <ac:spMkLst>
            <pc:docMk/>
            <pc:sldMk cId="3932476579" sldId="277"/>
            <ac:spMk id="5" creationId="{276D0384-E9B0-8CC5-A813-C388D7A83171}"/>
          </ac:spMkLst>
        </pc:spChg>
      </pc:sldChg>
      <pc:sldChg chg="modSp add mod ord">
        <pc:chgData name="Ramses Mong" userId="d768d13d2a9ddaee" providerId="LiveId" clId="{F94AF38F-6541-4F07-AA73-D28583F92C9C}" dt="2025-04-10T00:24:22.611" v="1424" actId="20577"/>
        <pc:sldMkLst>
          <pc:docMk/>
          <pc:sldMk cId="114891215" sldId="278"/>
        </pc:sldMkLst>
        <pc:spChg chg="mod">
          <ac:chgData name="Ramses Mong" userId="d768d13d2a9ddaee" providerId="LiveId" clId="{F94AF38F-6541-4F07-AA73-D28583F92C9C}" dt="2025-04-10T00:24:22.611" v="1424" actId="20577"/>
          <ac:spMkLst>
            <pc:docMk/>
            <pc:sldMk cId="114891215" sldId="278"/>
            <ac:spMk id="2" creationId="{E8E5FD19-B56A-D20D-5E63-B4EC7871CDA7}"/>
          </ac:spMkLst>
        </pc:spChg>
        <pc:spChg chg="mod">
          <ac:chgData name="Ramses Mong" userId="d768d13d2a9ddaee" providerId="LiveId" clId="{F94AF38F-6541-4F07-AA73-D28583F92C9C}" dt="2025-04-10T00:23:41.681" v="1385" actId="20577"/>
          <ac:spMkLst>
            <pc:docMk/>
            <pc:sldMk cId="114891215" sldId="278"/>
            <ac:spMk id="3" creationId="{241A5E78-42F4-43E2-E875-6174A434A264}"/>
          </ac:spMkLst>
        </pc:spChg>
      </pc:sldChg>
      <pc:sldChg chg="new add del">
        <pc:chgData name="Ramses Mong" userId="d768d13d2a9ddaee" providerId="LiveId" clId="{F94AF38F-6541-4F07-AA73-D28583F92C9C}" dt="2025-04-10T00:01:10.899" v="1123" actId="680"/>
        <pc:sldMkLst>
          <pc:docMk/>
          <pc:sldMk cId="3804830653" sldId="278"/>
        </pc:sldMkLst>
      </pc:sldChg>
      <pc:sldChg chg="modSp add mod ord">
        <pc:chgData name="Ramses Mong" userId="d768d13d2a9ddaee" providerId="LiveId" clId="{F94AF38F-6541-4F07-AA73-D28583F92C9C}" dt="2025-04-10T00:13:37.849" v="1336" actId="20577"/>
        <pc:sldMkLst>
          <pc:docMk/>
          <pc:sldMk cId="1693288036" sldId="279"/>
        </pc:sldMkLst>
        <pc:spChg chg="mod">
          <ac:chgData name="Ramses Mong" userId="d768d13d2a9ddaee" providerId="LiveId" clId="{F94AF38F-6541-4F07-AA73-D28583F92C9C}" dt="2025-04-10T00:13:37.849" v="1336" actId="20577"/>
          <ac:spMkLst>
            <pc:docMk/>
            <pc:sldMk cId="1693288036" sldId="279"/>
            <ac:spMk id="2" creationId="{6D971495-7D98-38F9-F2F0-F4A4BA1D62C9}"/>
          </ac:spMkLst>
        </pc:spChg>
      </pc:sldChg>
      <pc:sldChg chg="modSp add mod">
        <pc:chgData name="Ramses Mong" userId="d768d13d2a9ddaee" providerId="LiveId" clId="{F94AF38F-6541-4F07-AA73-D28583F92C9C}" dt="2025-04-10T00:29:53.700" v="1670" actId="20577"/>
        <pc:sldMkLst>
          <pc:docMk/>
          <pc:sldMk cId="1546988386" sldId="280"/>
        </pc:sldMkLst>
        <pc:spChg chg="mod">
          <ac:chgData name="Ramses Mong" userId="d768d13d2a9ddaee" providerId="LiveId" clId="{F94AF38F-6541-4F07-AA73-D28583F92C9C}" dt="2025-04-10T00:24:09.057" v="1423" actId="20577"/>
          <ac:spMkLst>
            <pc:docMk/>
            <pc:sldMk cId="1546988386" sldId="280"/>
            <ac:spMk id="2" creationId="{B4EBB1D0-5416-E53F-007A-489580C3E3FC}"/>
          </ac:spMkLst>
        </pc:spChg>
        <pc:spChg chg="mod">
          <ac:chgData name="Ramses Mong" userId="d768d13d2a9ddaee" providerId="LiveId" clId="{F94AF38F-6541-4F07-AA73-D28583F92C9C}" dt="2025-04-10T00:29:53.700" v="1670" actId="20577"/>
          <ac:spMkLst>
            <pc:docMk/>
            <pc:sldMk cId="1546988386" sldId="280"/>
            <ac:spMk id="3" creationId="{D4E65DE9-8042-2E91-5C85-BD722988086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B54C6-63E8-4C0E-B974-762BB3AB643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PA"/>
        </a:p>
      </dgm:t>
    </dgm:pt>
    <dgm:pt modelId="{F7B3CF60-459C-40E6-811B-E984EC1A63EE}">
      <dgm:prSet phldrT="[Text]" custT="1"/>
      <dgm:spPr/>
      <dgm:t>
        <a:bodyPr/>
        <a:lstStyle/>
        <a:p>
          <a:r>
            <a:rPr lang="en-US" sz="1100" dirty="0">
              <a:latin typeface="Bahnschrift" panose="020B0502040204020203" pitchFamily="34" charset="0"/>
            </a:rPr>
            <a:t>Semana 1 </a:t>
          </a:r>
          <a:endParaRPr lang="es-PA" sz="1100" dirty="0">
            <a:latin typeface="Bahnschrift" panose="020B0502040204020203" pitchFamily="34" charset="0"/>
          </a:endParaRPr>
        </a:p>
      </dgm:t>
    </dgm:pt>
    <dgm:pt modelId="{F068A1A4-D7C1-41EE-B9A1-31DD9C90240D}" type="parTrans" cxnId="{110D95A1-4C1F-4C73-A4E6-36FEB7B2E08E}">
      <dgm:prSet/>
      <dgm:spPr/>
      <dgm:t>
        <a:bodyPr/>
        <a:lstStyle/>
        <a:p>
          <a:endParaRPr lang="es-PA" sz="2800"/>
        </a:p>
      </dgm:t>
    </dgm:pt>
    <dgm:pt modelId="{855BEC13-B150-4BBE-81EB-90AFC5EAB0B8}" type="sibTrans" cxnId="{110D95A1-4C1F-4C73-A4E6-36FEB7B2E08E}">
      <dgm:prSet/>
      <dgm:spPr/>
      <dgm:t>
        <a:bodyPr/>
        <a:lstStyle/>
        <a:p>
          <a:endParaRPr lang="es-PA" sz="2800"/>
        </a:p>
      </dgm:t>
    </dgm:pt>
    <dgm:pt modelId="{904B70C1-8417-4813-BBB4-35821379537B}">
      <dgm:prSet phldrT="[Text]" custT="1"/>
      <dgm:spPr/>
      <dgm:t>
        <a:bodyPr/>
        <a:lstStyle/>
        <a:p>
          <a:r>
            <a:rPr lang="en-US" sz="1100" dirty="0">
              <a:latin typeface="Bahnschrift" panose="020B0502040204020203" pitchFamily="34" charset="0"/>
            </a:rPr>
            <a:t>Semana 2</a:t>
          </a:r>
          <a:endParaRPr lang="es-PA" sz="1100" dirty="0">
            <a:latin typeface="Bahnschrift" panose="020B0502040204020203" pitchFamily="34" charset="0"/>
          </a:endParaRPr>
        </a:p>
      </dgm:t>
    </dgm:pt>
    <dgm:pt modelId="{B5BACEB6-BEFB-4D93-9FE4-557EE1D6846A}" type="parTrans" cxnId="{EF1B2138-A68F-4905-9931-12AC78319144}">
      <dgm:prSet/>
      <dgm:spPr/>
      <dgm:t>
        <a:bodyPr/>
        <a:lstStyle/>
        <a:p>
          <a:endParaRPr lang="es-PA" sz="2800"/>
        </a:p>
      </dgm:t>
    </dgm:pt>
    <dgm:pt modelId="{AF18F921-EE32-46F2-9D37-5066E5F96515}" type="sibTrans" cxnId="{EF1B2138-A68F-4905-9931-12AC78319144}">
      <dgm:prSet/>
      <dgm:spPr/>
      <dgm:t>
        <a:bodyPr/>
        <a:lstStyle/>
        <a:p>
          <a:endParaRPr lang="es-PA" sz="2800"/>
        </a:p>
      </dgm:t>
    </dgm:pt>
    <dgm:pt modelId="{A81C390C-894F-43FF-8DE6-AACA75FEE125}">
      <dgm:prSet phldrT="[Text]" custT="1"/>
      <dgm:spPr/>
      <dgm:t>
        <a:bodyPr/>
        <a:lstStyle/>
        <a:p>
          <a:pPr>
            <a:buNone/>
          </a:pPr>
          <a:r>
            <a:rPr lang="es-PA" sz="1100" dirty="0">
              <a:latin typeface="Bahnschrift" panose="020B0502040204020203" pitchFamily="34" charset="0"/>
            </a:rPr>
            <a:t>Selección del </a:t>
          </a:r>
          <a:r>
            <a:rPr lang="es-PA" sz="1100" dirty="0" err="1">
              <a:latin typeface="Bahnschrift" panose="020B0502040204020203" pitchFamily="34" charset="0"/>
            </a:rPr>
            <a:t>dataset</a:t>
          </a:r>
          <a:r>
            <a:rPr lang="es-PA" sz="1100" dirty="0">
              <a:latin typeface="Bahnschrift" panose="020B0502040204020203" pitchFamily="34" charset="0"/>
            </a:rPr>
            <a:t> y revisión bibliográfica</a:t>
          </a:r>
        </a:p>
      </dgm:t>
    </dgm:pt>
    <dgm:pt modelId="{087B9366-B09C-4D37-B27A-5F901FF2C0D1}" type="parTrans" cxnId="{9638476E-256A-420B-A22C-8B646C47396E}">
      <dgm:prSet/>
      <dgm:spPr/>
      <dgm:t>
        <a:bodyPr/>
        <a:lstStyle/>
        <a:p>
          <a:endParaRPr lang="es-PA" sz="2800"/>
        </a:p>
      </dgm:t>
    </dgm:pt>
    <dgm:pt modelId="{2C06B9BA-3156-4071-918F-C5BEE2C84C81}" type="sibTrans" cxnId="{9638476E-256A-420B-A22C-8B646C47396E}">
      <dgm:prSet/>
      <dgm:spPr/>
      <dgm:t>
        <a:bodyPr/>
        <a:lstStyle/>
        <a:p>
          <a:endParaRPr lang="es-PA" sz="2800"/>
        </a:p>
      </dgm:t>
    </dgm:pt>
    <dgm:pt modelId="{AF4878E1-EB7F-4FAB-9C59-B65BB4FD38AC}">
      <dgm:prSet phldrT="[Text]" custT="1"/>
      <dgm:spPr/>
      <dgm:t>
        <a:bodyPr/>
        <a:lstStyle/>
        <a:p>
          <a:r>
            <a:rPr lang="es-PA" sz="1100" dirty="0">
              <a:latin typeface="Bahnschrift" panose="020B0502040204020203" pitchFamily="34" charset="0"/>
            </a:rPr>
            <a:t>Análisis exploratorio y visualización</a:t>
          </a:r>
        </a:p>
      </dgm:t>
    </dgm:pt>
    <dgm:pt modelId="{04F045E0-75E4-49A1-AA23-EBA9EC687776}" type="parTrans" cxnId="{745FF074-FE75-4E4C-84B7-572A4B9D7617}">
      <dgm:prSet/>
      <dgm:spPr/>
      <dgm:t>
        <a:bodyPr/>
        <a:lstStyle/>
        <a:p>
          <a:endParaRPr lang="es-PA" sz="2800"/>
        </a:p>
      </dgm:t>
    </dgm:pt>
    <dgm:pt modelId="{F08BDFD2-CE6B-4998-8A7B-9536B13AB885}" type="sibTrans" cxnId="{745FF074-FE75-4E4C-84B7-572A4B9D7617}">
      <dgm:prSet/>
      <dgm:spPr/>
      <dgm:t>
        <a:bodyPr/>
        <a:lstStyle/>
        <a:p>
          <a:endParaRPr lang="es-PA" sz="2800"/>
        </a:p>
      </dgm:t>
    </dgm:pt>
    <dgm:pt modelId="{BD0028A1-C732-4225-8602-0D0CDA02243E}">
      <dgm:prSet phldrT="[Text]" custT="1"/>
      <dgm:spPr/>
      <dgm:t>
        <a:bodyPr/>
        <a:lstStyle/>
        <a:p>
          <a:pPr>
            <a:buNone/>
          </a:pPr>
          <a:r>
            <a:rPr lang="es-PA" sz="1100" dirty="0">
              <a:latin typeface="Bahnschrift" panose="020B0502040204020203" pitchFamily="34" charset="0"/>
            </a:rPr>
            <a:t>Limpieza y transformación de datos</a:t>
          </a:r>
        </a:p>
      </dgm:t>
    </dgm:pt>
    <dgm:pt modelId="{8E9BC28C-F37F-4399-9245-3FA6ADE55FEE}" type="parTrans" cxnId="{9817CA1A-22AD-4429-AD81-3D204AD5FADE}">
      <dgm:prSet/>
      <dgm:spPr/>
      <dgm:t>
        <a:bodyPr/>
        <a:lstStyle/>
        <a:p>
          <a:endParaRPr lang="es-PA" sz="2800"/>
        </a:p>
      </dgm:t>
    </dgm:pt>
    <dgm:pt modelId="{60FF68A0-3D17-42CE-B0A4-2A6287A9E463}" type="sibTrans" cxnId="{9817CA1A-22AD-4429-AD81-3D204AD5FADE}">
      <dgm:prSet/>
      <dgm:spPr/>
      <dgm:t>
        <a:bodyPr/>
        <a:lstStyle/>
        <a:p>
          <a:endParaRPr lang="es-PA" sz="2800"/>
        </a:p>
      </dgm:t>
    </dgm:pt>
    <dgm:pt modelId="{C18A9BF3-1EAA-44DF-A35C-90649D27DA43}">
      <dgm:prSet phldrT="[Text]" custT="1"/>
      <dgm:spPr/>
      <dgm:t>
        <a:bodyPr/>
        <a:lstStyle/>
        <a:p>
          <a:pPr>
            <a:buNone/>
          </a:pPr>
          <a:r>
            <a:rPr lang="es-PA" sz="1100" dirty="0">
              <a:latin typeface="Bahnschrift" panose="020B0502040204020203" pitchFamily="34" charset="0"/>
            </a:rPr>
            <a:t>Entrenamiento de modelos predictivos</a:t>
          </a:r>
        </a:p>
      </dgm:t>
    </dgm:pt>
    <dgm:pt modelId="{AA063DC8-FCDC-4371-A457-9EFB15CFE2E9}" type="parTrans" cxnId="{37561EDB-CB01-4D73-A605-C64B0B74E641}">
      <dgm:prSet/>
      <dgm:spPr/>
      <dgm:t>
        <a:bodyPr/>
        <a:lstStyle/>
        <a:p>
          <a:endParaRPr lang="es-PA" sz="2800"/>
        </a:p>
      </dgm:t>
    </dgm:pt>
    <dgm:pt modelId="{46B1845E-AF96-48A3-AB03-7A3A7A750DF4}" type="sibTrans" cxnId="{37561EDB-CB01-4D73-A605-C64B0B74E641}">
      <dgm:prSet/>
      <dgm:spPr/>
      <dgm:t>
        <a:bodyPr/>
        <a:lstStyle/>
        <a:p>
          <a:endParaRPr lang="es-PA" sz="2800"/>
        </a:p>
      </dgm:t>
    </dgm:pt>
    <dgm:pt modelId="{C43622E1-C55C-460B-A6B1-63E4DD16B5B5}">
      <dgm:prSet phldrT="[Text]" custT="1"/>
      <dgm:spPr/>
      <dgm:t>
        <a:bodyPr/>
        <a:lstStyle/>
        <a:p>
          <a:pPr>
            <a:buNone/>
          </a:pPr>
          <a:r>
            <a:rPr lang="es-PA" sz="1100" dirty="0">
              <a:latin typeface="Bahnschrift" panose="020B0502040204020203" pitchFamily="34" charset="0"/>
            </a:rPr>
            <a:t>Evaluación y comparación de modelos</a:t>
          </a:r>
        </a:p>
      </dgm:t>
    </dgm:pt>
    <dgm:pt modelId="{140F9179-AD9D-4505-A663-BFD4CE2417C8}" type="parTrans" cxnId="{FC0C7138-D194-46F5-9772-B5FC1A5AA5F2}">
      <dgm:prSet/>
      <dgm:spPr/>
      <dgm:t>
        <a:bodyPr/>
        <a:lstStyle/>
        <a:p>
          <a:endParaRPr lang="es-PA" sz="2800"/>
        </a:p>
      </dgm:t>
    </dgm:pt>
    <dgm:pt modelId="{2CF93DDB-EF29-45BE-AD28-4338553C8DA3}" type="sibTrans" cxnId="{FC0C7138-D194-46F5-9772-B5FC1A5AA5F2}">
      <dgm:prSet/>
      <dgm:spPr/>
      <dgm:t>
        <a:bodyPr/>
        <a:lstStyle/>
        <a:p>
          <a:endParaRPr lang="es-PA" sz="2800"/>
        </a:p>
      </dgm:t>
    </dgm:pt>
    <dgm:pt modelId="{BC834C24-9155-4B43-89FB-513C143AD2F3}">
      <dgm:prSet phldrT="[Text]" custT="1"/>
      <dgm:spPr/>
      <dgm:t>
        <a:bodyPr/>
        <a:lstStyle/>
        <a:p>
          <a:pPr>
            <a:buNone/>
          </a:pPr>
          <a:r>
            <a:rPr lang="es-PA" sz="1100" dirty="0">
              <a:latin typeface="Bahnschrift" panose="020B0502040204020203" pitchFamily="34" charset="0"/>
            </a:rPr>
            <a:t>Documentación del análisis, GitHub, presentación</a:t>
          </a:r>
        </a:p>
      </dgm:t>
    </dgm:pt>
    <dgm:pt modelId="{2359EA4A-ADB0-4B29-AC9F-F8ED372CDBFE}" type="parTrans" cxnId="{843164BE-CD4D-49C2-985A-D21B181E6901}">
      <dgm:prSet/>
      <dgm:spPr/>
      <dgm:t>
        <a:bodyPr/>
        <a:lstStyle/>
        <a:p>
          <a:endParaRPr lang="es-PA" sz="2800"/>
        </a:p>
      </dgm:t>
    </dgm:pt>
    <dgm:pt modelId="{38CD6223-3929-48F1-9C48-66412DC36CD4}" type="sibTrans" cxnId="{843164BE-CD4D-49C2-985A-D21B181E6901}">
      <dgm:prSet/>
      <dgm:spPr/>
      <dgm:t>
        <a:bodyPr/>
        <a:lstStyle/>
        <a:p>
          <a:endParaRPr lang="es-PA" sz="2800"/>
        </a:p>
      </dgm:t>
    </dgm:pt>
    <dgm:pt modelId="{AC9D8ECC-A5A9-4BF3-AA5F-C3CF0650C064}">
      <dgm:prSet phldrT="[Text]" custT="1"/>
      <dgm:spPr/>
      <dgm:t>
        <a:bodyPr/>
        <a:lstStyle/>
        <a:p>
          <a:pPr>
            <a:buNone/>
          </a:pPr>
          <a:r>
            <a:rPr lang="es-PA" sz="1100" b="1" dirty="0">
              <a:solidFill>
                <a:schemeClr val="tx2"/>
              </a:solidFill>
              <a:latin typeface="Bahnschrift" panose="020B0502040204020203" pitchFamily="34" charset="0"/>
            </a:rPr>
            <a:t>Entrega del informe final </a:t>
          </a:r>
        </a:p>
      </dgm:t>
    </dgm:pt>
    <dgm:pt modelId="{6629C8C0-F780-4276-8D14-981A8CB40515}" type="parTrans" cxnId="{0DC5D2B7-B9AC-4A18-BDB6-EA4C49D6120D}">
      <dgm:prSet/>
      <dgm:spPr/>
      <dgm:t>
        <a:bodyPr/>
        <a:lstStyle/>
        <a:p>
          <a:endParaRPr lang="es-PA" sz="2800"/>
        </a:p>
      </dgm:t>
    </dgm:pt>
    <dgm:pt modelId="{27ECCC3A-D274-4BBF-925A-7E76E440F626}" type="sibTrans" cxnId="{0DC5D2B7-B9AC-4A18-BDB6-EA4C49D6120D}">
      <dgm:prSet/>
      <dgm:spPr/>
      <dgm:t>
        <a:bodyPr/>
        <a:lstStyle/>
        <a:p>
          <a:endParaRPr lang="es-PA" sz="2800"/>
        </a:p>
      </dgm:t>
    </dgm:pt>
    <dgm:pt modelId="{E48774E5-E8CB-4E19-AEC0-16C52F303369}">
      <dgm:prSet phldrT="[Text]" custT="1"/>
      <dgm:spPr/>
      <dgm:t>
        <a:bodyPr/>
        <a:lstStyle/>
        <a:p>
          <a:pPr>
            <a:buNone/>
          </a:pPr>
          <a:r>
            <a:rPr lang="en-US" sz="1100" dirty="0">
              <a:latin typeface="Bahnschrift" panose="020B0502040204020203" pitchFamily="34" charset="0"/>
            </a:rPr>
            <a:t>Semana 3</a:t>
          </a:r>
          <a:endParaRPr lang="es-PA" sz="1100" dirty="0">
            <a:latin typeface="Bahnschrift" panose="020B0502040204020203" pitchFamily="34" charset="0"/>
          </a:endParaRPr>
        </a:p>
      </dgm:t>
    </dgm:pt>
    <dgm:pt modelId="{243FF40C-D737-4578-9384-E5A125EEA55B}" type="parTrans" cxnId="{9B55CB75-66C8-46E1-8457-573806C993A2}">
      <dgm:prSet/>
      <dgm:spPr/>
      <dgm:t>
        <a:bodyPr/>
        <a:lstStyle/>
        <a:p>
          <a:endParaRPr lang="es-PA" sz="2800"/>
        </a:p>
      </dgm:t>
    </dgm:pt>
    <dgm:pt modelId="{346BB343-57C0-4629-B394-C8D005E016D7}" type="sibTrans" cxnId="{9B55CB75-66C8-46E1-8457-573806C993A2}">
      <dgm:prSet/>
      <dgm:spPr/>
      <dgm:t>
        <a:bodyPr/>
        <a:lstStyle/>
        <a:p>
          <a:endParaRPr lang="es-PA" sz="2800"/>
        </a:p>
      </dgm:t>
    </dgm:pt>
    <dgm:pt modelId="{E2E6C657-CEF0-45E9-895B-34A0ED45DCF3}" type="pres">
      <dgm:prSet presAssocID="{0C1B54C6-63E8-4C0E-B974-762BB3AB6439}" presName="Name0" presStyleCnt="0">
        <dgm:presLayoutVars>
          <dgm:dir/>
          <dgm:animOne val="branch"/>
          <dgm:animLvl val="lvl"/>
        </dgm:presLayoutVars>
      </dgm:prSet>
      <dgm:spPr/>
    </dgm:pt>
    <dgm:pt modelId="{A78019F0-3B46-4B87-8225-7D845BCCBBAB}" type="pres">
      <dgm:prSet presAssocID="{F7B3CF60-459C-40E6-811B-E984EC1A63EE}" presName="chaos" presStyleCnt="0"/>
      <dgm:spPr/>
    </dgm:pt>
    <dgm:pt modelId="{2176CB96-63EC-431F-9E57-BB6D6EA67FD1}" type="pres">
      <dgm:prSet presAssocID="{F7B3CF60-459C-40E6-811B-E984EC1A63EE}" presName="parTx1" presStyleLbl="revTx" presStyleIdx="0" presStyleCnt="9"/>
      <dgm:spPr/>
    </dgm:pt>
    <dgm:pt modelId="{AB7238FC-B723-4D51-9842-B755E4D17B4C}" type="pres">
      <dgm:prSet presAssocID="{F7B3CF60-459C-40E6-811B-E984EC1A63EE}" presName="c1" presStyleLbl="node1" presStyleIdx="0" presStyleCnt="19"/>
      <dgm:spPr/>
    </dgm:pt>
    <dgm:pt modelId="{122BC688-6FB5-4FAC-9E3E-40D737494C5A}" type="pres">
      <dgm:prSet presAssocID="{F7B3CF60-459C-40E6-811B-E984EC1A63EE}" presName="c2" presStyleLbl="node1" presStyleIdx="1" presStyleCnt="19"/>
      <dgm:spPr/>
    </dgm:pt>
    <dgm:pt modelId="{59B5C69C-A377-45BE-BB9B-F24FB29DAEC9}" type="pres">
      <dgm:prSet presAssocID="{F7B3CF60-459C-40E6-811B-E984EC1A63EE}" presName="c3" presStyleLbl="node1" presStyleIdx="2" presStyleCnt="19"/>
      <dgm:spPr/>
    </dgm:pt>
    <dgm:pt modelId="{89CDBFCE-85EC-4497-B57E-67B23E339402}" type="pres">
      <dgm:prSet presAssocID="{F7B3CF60-459C-40E6-811B-E984EC1A63EE}" presName="c4" presStyleLbl="node1" presStyleIdx="3" presStyleCnt="19"/>
      <dgm:spPr/>
    </dgm:pt>
    <dgm:pt modelId="{EE5636B3-6CBA-4805-83A9-D93E480E4A8D}" type="pres">
      <dgm:prSet presAssocID="{F7B3CF60-459C-40E6-811B-E984EC1A63EE}" presName="c5" presStyleLbl="node1" presStyleIdx="4" presStyleCnt="19"/>
      <dgm:spPr/>
    </dgm:pt>
    <dgm:pt modelId="{AF555A61-3CA7-4D24-ACEE-0F6C992FFFF2}" type="pres">
      <dgm:prSet presAssocID="{F7B3CF60-459C-40E6-811B-E984EC1A63EE}" presName="c6" presStyleLbl="node1" presStyleIdx="5" presStyleCnt="19"/>
      <dgm:spPr/>
    </dgm:pt>
    <dgm:pt modelId="{23F3FC73-F471-442E-9FB0-E6E4285A199B}" type="pres">
      <dgm:prSet presAssocID="{F7B3CF60-459C-40E6-811B-E984EC1A63EE}" presName="c7" presStyleLbl="node1" presStyleIdx="6" presStyleCnt="19"/>
      <dgm:spPr/>
    </dgm:pt>
    <dgm:pt modelId="{2DE54508-5469-4DF3-97BF-EEEECAB9D67D}" type="pres">
      <dgm:prSet presAssocID="{F7B3CF60-459C-40E6-811B-E984EC1A63EE}" presName="c8" presStyleLbl="node1" presStyleIdx="7" presStyleCnt="19"/>
      <dgm:spPr/>
    </dgm:pt>
    <dgm:pt modelId="{6CED2285-2786-4224-9E2C-43E4901B5F31}" type="pres">
      <dgm:prSet presAssocID="{F7B3CF60-459C-40E6-811B-E984EC1A63EE}" presName="c9" presStyleLbl="node1" presStyleIdx="8" presStyleCnt="19"/>
      <dgm:spPr/>
    </dgm:pt>
    <dgm:pt modelId="{F1E42234-26B2-4DDD-8745-879F3D4F1B4A}" type="pres">
      <dgm:prSet presAssocID="{F7B3CF60-459C-40E6-811B-E984EC1A63EE}" presName="c10" presStyleLbl="node1" presStyleIdx="9" presStyleCnt="19"/>
      <dgm:spPr/>
    </dgm:pt>
    <dgm:pt modelId="{AEDEAEF9-1D35-4C80-A10B-00305DA09558}" type="pres">
      <dgm:prSet presAssocID="{F7B3CF60-459C-40E6-811B-E984EC1A63EE}" presName="c11" presStyleLbl="node1" presStyleIdx="10" presStyleCnt="19"/>
      <dgm:spPr/>
    </dgm:pt>
    <dgm:pt modelId="{7F2149AD-5220-46C9-9C5E-8E51F1523BF2}" type="pres">
      <dgm:prSet presAssocID="{F7B3CF60-459C-40E6-811B-E984EC1A63EE}" presName="c12" presStyleLbl="node1" presStyleIdx="11" presStyleCnt="19"/>
      <dgm:spPr/>
    </dgm:pt>
    <dgm:pt modelId="{9C37476B-D450-4299-9375-9F80100AB774}" type="pres">
      <dgm:prSet presAssocID="{F7B3CF60-459C-40E6-811B-E984EC1A63EE}" presName="c13" presStyleLbl="node1" presStyleIdx="12" presStyleCnt="19"/>
      <dgm:spPr/>
    </dgm:pt>
    <dgm:pt modelId="{5C628003-57B0-460B-AD5B-4D541D2A60E6}" type="pres">
      <dgm:prSet presAssocID="{F7B3CF60-459C-40E6-811B-E984EC1A63EE}" presName="c14" presStyleLbl="node1" presStyleIdx="13" presStyleCnt="19"/>
      <dgm:spPr/>
    </dgm:pt>
    <dgm:pt modelId="{54FC8A5F-B908-48BE-8B72-D933D0AA4468}" type="pres">
      <dgm:prSet presAssocID="{F7B3CF60-459C-40E6-811B-E984EC1A63EE}" presName="c15" presStyleLbl="node1" presStyleIdx="14" presStyleCnt="19"/>
      <dgm:spPr/>
    </dgm:pt>
    <dgm:pt modelId="{ECDAF90E-3BC8-4546-98B5-7B16C9031EA2}" type="pres">
      <dgm:prSet presAssocID="{F7B3CF60-459C-40E6-811B-E984EC1A63EE}" presName="c16" presStyleLbl="node1" presStyleIdx="15" presStyleCnt="19"/>
      <dgm:spPr/>
    </dgm:pt>
    <dgm:pt modelId="{A37048D3-7052-4557-BDD9-4E7ABEF9BECA}" type="pres">
      <dgm:prSet presAssocID="{F7B3CF60-459C-40E6-811B-E984EC1A63EE}" presName="c17" presStyleLbl="node1" presStyleIdx="16" presStyleCnt="19"/>
      <dgm:spPr/>
    </dgm:pt>
    <dgm:pt modelId="{D0CB0E30-1165-4613-86DB-1B242625CBCD}" type="pres">
      <dgm:prSet presAssocID="{F7B3CF60-459C-40E6-811B-E984EC1A63EE}" presName="c18" presStyleLbl="node1" presStyleIdx="17" presStyleCnt="19"/>
      <dgm:spPr/>
    </dgm:pt>
    <dgm:pt modelId="{DAA74FBB-6094-4A31-A538-E0E0C5E1F2DF}" type="pres">
      <dgm:prSet presAssocID="{855BEC13-B150-4BBE-81EB-90AFC5EAB0B8}" presName="chevronComposite1" presStyleCnt="0"/>
      <dgm:spPr/>
    </dgm:pt>
    <dgm:pt modelId="{A8DF9F6F-926D-409B-BC67-111AFEF2FA8A}" type="pres">
      <dgm:prSet presAssocID="{855BEC13-B150-4BBE-81EB-90AFC5EAB0B8}" presName="chevron1" presStyleLbl="sibTrans2D1" presStyleIdx="0" presStyleCnt="9"/>
      <dgm:spPr/>
    </dgm:pt>
    <dgm:pt modelId="{260F6902-CB4C-4072-87D4-22BAC64D133F}" type="pres">
      <dgm:prSet presAssocID="{855BEC13-B150-4BBE-81EB-90AFC5EAB0B8}" presName="spChevron1" presStyleCnt="0"/>
      <dgm:spPr/>
    </dgm:pt>
    <dgm:pt modelId="{DCC25EC4-4BDB-4ECE-A8E3-3448D5C9FA0A}" type="pres">
      <dgm:prSet presAssocID="{A81C390C-894F-43FF-8DE6-AACA75FEE125}" presName="middle" presStyleCnt="0"/>
      <dgm:spPr/>
    </dgm:pt>
    <dgm:pt modelId="{317CE91C-4203-4A05-A432-CA27DD634D21}" type="pres">
      <dgm:prSet presAssocID="{A81C390C-894F-43FF-8DE6-AACA75FEE125}" presName="parTxMid" presStyleLbl="revTx" presStyleIdx="1" presStyleCnt="9"/>
      <dgm:spPr/>
    </dgm:pt>
    <dgm:pt modelId="{F477D55F-1D90-479E-B367-5B60655D2809}" type="pres">
      <dgm:prSet presAssocID="{A81C390C-894F-43FF-8DE6-AACA75FEE125}" presName="spMid" presStyleCnt="0"/>
      <dgm:spPr/>
    </dgm:pt>
    <dgm:pt modelId="{F0565A2B-3C54-48B4-87EA-89F886A81015}" type="pres">
      <dgm:prSet presAssocID="{2C06B9BA-3156-4071-918F-C5BEE2C84C81}" presName="chevronComposite1" presStyleCnt="0"/>
      <dgm:spPr/>
    </dgm:pt>
    <dgm:pt modelId="{94AD7A3C-50E9-4873-A5E3-2B164FF6600B}" type="pres">
      <dgm:prSet presAssocID="{2C06B9BA-3156-4071-918F-C5BEE2C84C81}" presName="chevron1" presStyleLbl="sibTrans2D1" presStyleIdx="1" presStyleCnt="9"/>
      <dgm:spPr/>
    </dgm:pt>
    <dgm:pt modelId="{1F206BA5-B989-4F44-9395-84EE2488F901}" type="pres">
      <dgm:prSet presAssocID="{2C06B9BA-3156-4071-918F-C5BEE2C84C81}" presName="spChevron1" presStyleCnt="0"/>
      <dgm:spPr/>
    </dgm:pt>
    <dgm:pt modelId="{96B14F5C-B391-469C-9F6A-D21390D14FE4}" type="pres">
      <dgm:prSet presAssocID="{AF4878E1-EB7F-4FAB-9C59-B65BB4FD38AC}" presName="middle" presStyleCnt="0"/>
      <dgm:spPr/>
    </dgm:pt>
    <dgm:pt modelId="{2E9BD9BC-488B-45C4-9A38-BF039B578E1C}" type="pres">
      <dgm:prSet presAssocID="{AF4878E1-EB7F-4FAB-9C59-B65BB4FD38AC}" presName="parTxMid" presStyleLbl="revTx" presStyleIdx="2" presStyleCnt="9"/>
      <dgm:spPr/>
    </dgm:pt>
    <dgm:pt modelId="{DC1B31D5-DCDE-4B1E-91EF-86BB6CCEE541}" type="pres">
      <dgm:prSet presAssocID="{AF4878E1-EB7F-4FAB-9C59-B65BB4FD38AC}" presName="spMid" presStyleCnt="0"/>
      <dgm:spPr/>
    </dgm:pt>
    <dgm:pt modelId="{D350F899-E6A9-4C67-BFC1-330EC700E98B}" type="pres">
      <dgm:prSet presAssocID="{F08BDFD2-CE6B-4998-8A7B-9536B13AB885}" presName="chevronComposite1" presStyleCnt="0"/>
      <dgm:spPr/>
    </dgm:pt>
    <dgm:pt modelId="{905BF389-5AD6-441D-BB48-A79D3EA6BE85}" type="pres">
      <dgm:prSet presAssocID="{F08BDFD2-CE6B-4998-8A7B-9536B13AB885}" presName="chevron1" presStyleLbl="sibTrans2D1" presStyleIdx="2" presStyleCnt="9"/>
      <dgm:spPr/>
    </dgm:pt>
    <dgm:pt modelId="{DC0095B7-59D6-492B-AE5E-07B5F80C6957}" type="pres">
      <dgm:prSet presAssocID="{F08BDFD2-CE6B-4998-8A7B-9536B13AB885}" presName="spChevron1" presStyleCnt="0"/>
      <dgm:spPr/>
    </dgm:pt>
    <dgm:pt modelId="{AE416F75-D838-40CE-91B9-47DA1D5D5D0B}" type="pres">
      <dgm:prSet presAssocID="{904B70C1-8417-4813-BBB4-35821379537B}" presName="middle" presStyleCnt="0"/>
      <dgm:spPr/>
    </dgm:pt>
    <dgm:pt modelId="{08BA1BD9-2A07-469F-91F7-E2B8353B055E}" type="pres">
      <dgm:prSet presAssocID="{904B70C1-8417-4813-BBB4-35821379537B}" presName="parTxMid" presStyleLbl="revTx" presStyleIdx="3" presStyleCnt="9"/>
      <dgm:spPr/>
    </dgm:pt>
    <dgm:pt modelId="{CCFB9801-D73C-4F8E-90EC-614D62CD706E}" type="pres">
      <dgm:prSet presAssocID="{904B70C1-8417-4813-BBB4-35821379537B}" presName="spMid" presStyleCnt="0"/>
      <dgm:spPr/>
    </dgm:pt>
    <dgm:pt modelId="{42441B88-416D-4C25-A009-9EE057A223DE}" type="pres">
      <dgm:prSet presAssocID="{AF18F921-EE32-46F2-9D37-5066E5F96515}" presName="chevronComposite1" presStyleCnt="0"/>
      <dgm:spPr/>
    </dgm:pt>
    <dgm:pt modelId="{6D6D1B7E-FCBB-42BA-BED4-7D4878E32D5F}" type="pres">
      <dgm:prSet presAssocID="{AF18F921-EE32-46F2-9D37-5066E5F96515}" presName="chevron1" presStyleLbl="sibTrans2D1" presStyleIdx="3" presStyleCnt="9"/>
      <dgm:spPr/>
    </dgm:pt>
    <dgm:pt modelId="{E231B8A6-A3C0-42F0-AA06-E5C2C58777E7}" type="pres">
      <dgm:prSet presAssocID="{AF18F921-EE32-46F2-9D37-5066E5F96515}" presName="spChevron1" presStyleCnt="0"/>
      <dgm:spPr/>
    </dgm:pt>
    <dgm:pt modelId="{3FCDA333-A5EA-4B0D-B9FB-1B2394C2D812}" type="pres">
      <dgm:prSet presAssocID="{BD0028A1-C732-4225-8602-0D0CDA02243E}" presName="middle" presStyleCnt="0"/>
      <dgm:spPr/>
    </dgm:pt>
    <dgm:pt modelId="{75A093B0-4C50-4E37-9A6E-DA1CDB39785E}" type="pres">
      <dgm:prSet presAssocID="{BD0028A1-C732-4225-8602-0D0CDA02243E}" presName="parTxMid" presStyleLbl="revTx" presStyleIdx="4" presStyleCnt="9"/>
      <dgm:spPr/>
    </dgm:pt>
    <dgm:pt modelId="{0E3653D9-3E45-4F36-B22A-5D88496955AA}" type="pres">
      <dgm:prSet presAssocID="{BD0028A1-C732-4225-8602-0D0CDA02243E}" presName="spMid" presStyleCnt="0"/>
      <dgm:spPr/>
    </dgm:pt>
    <dgm:pt modelId="{C220E26B-625B-42FB-96C7-85A30C4EEB41}" type="pres">
      <dgm:prSet presAssocID="{60FF68A0-3D17-42CE-B0A4-2A6287A9E463}" presName="chevronComposite1" presStyleCnt="0"/>
      <dgm:spPr/>
    </dgm:pt>
    <dgm:pt modelId="{1177EDB5-2219-4866-9CFA-454573171C96}" type="pres">
      <dgm:prSet presAssocID="{60FF68A0-3D17-42CE-B0A4-2A6287A9E463}" presName="chevron1" presStyleLbl="sibTrans2D1" presStyleIdx="4" presStyleCnt="9"/>
      <dgm:spPr/>
    </dgm:pt>
    <dgm:pt modelId="{4C53E40A-0BA5-4B60-9F6C-9D9C59905438}" type="pres">
      <dgm:prSet presAssocID="{60FF68A0-3D17-42CE-B0A4-2A6287A9E463}" presName="spChevron1" presStyleCnt="0"/>
      <dgm:spPr/>
    </dgm:pt>
    <dgm:pt modelId="{7F3952D6-1CE4-4E1A-834E-5FC632B933E8}" type="pres">
      <dgm:prSet presAssocID="{C18A9BF3-1EAA-44DF-A35C-90649D27DA43}" presName="middle" presStyleCnt="0"/>
      <dgm:spPr/>
    </dgm:pt>
    <dgm:pt modelId="{47104CE4-4055-4BA6-B760-F87D907D17E0}" type="pres">
      <dgm:prSet presAssocID="{C18A9BF3-1EAA-44DF-A35C-90649D27DA43}" presName="parTxMid" presStyleLbl="revTx" presStyleIdx="5" presStyleCnt="9"/>
      <dgm:spPr/>
    </dgm:pt>
    <dgm:pt modelId="{A284DA9E-8ED7-4E04-848C-6BF90E1EAA1A}" type="pres">
      <dgm:prSet presAssocID="{C18A9BF3-1EAA-44DF-A35C-90649D27DA43}" presName="spMid" presStyleCnt="0"/>
      <dgm:spPr/>
    </dgm:pt>
    <dgm:pt modelId="{1D8070BD-2FEE-4838-89F9-E690E95D1A2A}" type="pres">
      <dgm:prSet presAssocID="{46B1845E-AF96-48A3-AB03-7A3A7A750DF4}" presName="chevronComposite1" presStyleCnt="0"/>
      <dgm:spPr/>
    </dgm:pt>
    <dgm:pt modelId="{1B54274A-704B-4E6B-9BCC-860361AF721F}" type="pres">
      <dgm:prSet presAssocID="{46B1845E-AF96-48A3-AB03-7A3A7A750DF4}" presName="chevron1" presStyleLbl="sibTrans2D1" presStyleIdx="5" presStyleCnt="9"/>
      <dgm:spPr/>
    </dgm:pt>
    <dgm:pt modelId="{0697EC4F-1E0B-4613-B69A-3C6DF866FDB6}" type="pres">
      <dgm:prSet presAssocID="{46B1845E-AF96-48A3-AB03-7A3A7A750DF4}" presName="spChevron1" presStyleCnt="0"/>
      <dgm:spPr/>
    </dgm:pt>
    <dgm:pt modelId="{B7479954-3BD8-4715-A498-FAEB55DB7B88}" type="pres">
      <dgm:prSet presAssocID="{C43622E1-C55C-460B-A6B1-63E4DD16B5B5}" presName="middle" presStyleCnt="0"/>
      <dgm:spPr/>
    </dgm:pt>
    <dgm:pt modelId="{0CD96296-5EF8-4204-A3D2-F0BEC7490195}" type="pres">
      <dgm:prSet presAssocID="{C43622E1-C55C-460B-A6B1-63E4DD16B5B5}" presName="parTxMid" presStyleLbl="revTx" presStyleIdx="6" presStyleCnt="9"/>
      <dgm:spPr/>
    </dgm:pt>
    <dgm:pt modelId="{1F6D8F2F-5888-4077-87CD-1EFD4B645C8A}" type="pres">
      <dgm:prSet presAssocID="{C43622E1-C55C-460B-A6B1-63E4DD16B5B5}" presName="spMid" presStyleCnt="0"/>
      <dgm:spPr/>
    </dgm:pt>
    <dgm:pt modelId="{9075EE5B-878D-4768-AF18-FBD70CC7CA7B}" type="pres">
      <dgm:prSet presAssocID="{2CF93DDB-EF29-45BE-AD28-4338553C8DA3}" presName="chevronComposite1" presStyleCnt="0"/>
      <dgm:spPr/>
    </dgm:pt>
    <dgm:pt modelId="{391E016B-860A-4C6F-8B2A-1C904A9A5D82}" type="pres">
      <dgm:prSet presAssocID="{2CF93DDB-EF29-45BE-AD28-4338553C8DA3}" presName="chevron1" presStyleLbl="sibTrans2D1" presStyleIdx="6" presStyleCnt="9"/>
      <dgm:spPr/>
    </dgm:pt>
    <dgm:pt modelId="{0D8A80B1-45EF-422A-BC4F-7ADAF4E71386}" type="pres">
      <dgm:prSet presAssocID="{2CF93DDB-EF29-45BE-AD28-4338553C8DA3}" presName="spChevron1" presStyleCnt="0"/>
      <dgm:spPr/>
    </dgm:pt>
    <dgm:pt modelId="{2D5967F5-E8AE-40E6-AF07-ADA861C16A6E}" type="pres">
      <dgm:prSet presAssocID="{E48774E5-E8CB-4E19-AEC0-16C52F303369}" presName="middle" presStyleCnt="0"/>
      <dgm:spPr/>
    </dgm:pt>
    <dgm:pt modelId="{4121EE98-88C6-46D9-A6E6-F56DE36C5E41}" type="pres">
      <dgm:prSet presAssocID="{E48774E5-E8CB-4E19-AEC0-16C52F303369}" presName="parTxMid" presStyleLbl="revTx" presStyleIdx="7" presStyleCnt="9"/>
      <dgm:spPr/>
    </dgm:pt>
    <dgm:pt modelId="{EB00725B-0B0B-4427-8471-513A0AF9EC1E}" type="pres">
      <dgm:prSet presAssocID="{E48774E5-E8CB-4E19-AEC0-16C52F303369}" presName="spMid" presStyleCnt="0"/>
      <dgm:spPr/>
    </dgm:pt>
    <dgm:pt modelId="{D3FBF5D2-EB44-45AE-B2EF-DFC17BEF39BB}" type="pres">
      <dgm:prSet presAssocID="{346BB343-57C0-4629-B394-C8D005E016D7}" presName="chevronComposite1" presStyleCnt="0"/>
      <dgm:spPr/>
    </dgm:pt>
    <dgm:pt modelId="{FC4B90EE-3D5C-458E-B148-0782D804393C}" type="pres">
      <dgm:prSet presAssocID="{346BB343-57C0-4629-B394-C8D005E016D7}" presName="chevron1" presStyleLbl="sibTrans2D1" presStyleIdx="7" presStyleCnt="9"/>
      <dgm:spPr/>
    </dgm:pt>
    <dgm:pt modelId="{58390EEE-61D2-44B0-9DCD-9A069C8F969F}" type="pres">
      <dgm:prSet presAssocID="{346BB343-57C0-4629-B394-C8D005E016D7}" presName="spChevron1" presStyleCnt="0"/>
      <dgm:spPr/>
    </dgm:pt>
    <dgm:pt modelId="{DCAD00DB-473B-47F7-82F1-B12BFA699D4B}" type="pres">
      <dgm:prSet presAssocID="{BC834C24-9155-4B43-89FB-513C143AD2F3}" presName="middle" presStyleCnt="0"/>
      <dgm:spPr/>
    </dgm:pt>
    <dgm:pt modelId="{CF6C3F46-3625-4E59-8840-B923D2447509}" type="pres">
      <dgm:prSet presAssocID="{BC834C24-9155-4B43-89FB-513C143AD2F3}" presName="parTxMid" presStyleLbl="revTx" presStyleIdx="8" presStyleCnt="9"/>
      <dgm:spPr/>
    </dgm:pt>
    <dgm:pt modelId="{68E7699F-CB18-418D-809F-0DFCF5635C4D}" type="pres">
      <dgm:prSet presAssocID="{BC834C24-9155-4B43-89FB-513C143AD2F3}" presName="spMid" presStyleCnt="0"/>
      <dgm:spPr/>
    </dgm:pt>
    <dgm:pt modelId="{BAD3489A-4BBB-4B36-B2CB-BEA3AD8F53CB}" type="pres">
      <dgm:prSet presAssocID="{38CD6223-3929-48F1-9C48-66412DC36CD4}" presName="chevronComposite1" presStyleCnt="0"/>
      <dgm:spPr/>
    </dgm:pt>
    <dgm:pt modelId="{FA6B6BA1-6E4B-44A0-803C-9BAB24C44161}" type="pres">
      <dgm:prSet presAssocID="{38CD6223-3929-48F1-9C48-66412DC36CD4}" presName="chevron1" presStyleLbl="sibTrans2D1" presStyleIdx="8" presStyleCnt="9"/>
      <dgm:spPr/>
    </dgm:pt>
    <dgm:pt modelId="{B31B67B6-B8BC-49EA-936A-462D85096D88}" type="pres">
      <dgm:prSet presAssocID="{38CD6223-3929-48F1-9C48-66412DC36CD4}" presName="spChevron1" presStyleCnt="0"/>
      <dgm:spPr/>
    </dgm:pt>
    <dgm:pt modelId="{7B26BE83-F948-4E75-908A-F54208D125B8}" type="pres">
      <dgm:prSet presAssocID="{AC9D8ECC-A5A9-4BF3-AA5F-C3CF0650C064}" presName="last" presStyleCnt="0"/>
      <dgm:spPr/>
    </dgm:pt>
    <dgm:pt modelId="{E4EBCD98-07A5-42AC-8E56-1F96CEF2A4D1}" type="pres">
      <dgm:prSet presAssocID="{AC9D8ECC-A5A9-4BF3-AA5F-C3CF0650C064}" presName="circleTx" presStyleLbl="node1" presStyleIdx="18" presStyleCnt="19"/>
      <dgm:spPr/>
    </dgm:pt>
    <dgm:pt modelId="{F5D8311A-079E-4ACB-A480-57F085B734E5}" type="pres">
      <dgm:prSet presAssocID="{AC9D8ECC-A5A9-4BF3-AA5F-C3CF0650C064}" presName="spN" presStyleCnt="0"/>
      <dgm:spPr/>
    </dgm:pt>
  </dgm:ptLst>
  <dgm:cxnLst>
    <dgm:cxn modelId="{ED6FD503-DBA7-4093-857E-46B98E1BDF0D}" type="presOf" srcId="{E48774E5-E8CB-4E19-AEC0-16C52F303369}" destId="{4121EE98-88C6-46D9-A6E6-F56DE36C5E41}" srcOrd="0" destOrd="0" presId="urn:microsoft.com/office/officeart/2009/3/layout/RandomtoResultProcess"/>
    <dgm:cxn modelId="{D7941A0F-DE52-4DFB-80D9-E19D3EAF2D17}" type="presOf" srcId="{C18A9BF3-1EAA-44DF-A35C-90649D27DA43}" destId="{47104CE4-4055-4BA6-B760-F87D907D17E0}" srcOrd="0" destOrd="0" presId="urn:microsoft.com/office/officeart/2009/3/layout/RandomtoResultProcess"/>
    <dgm:cxn modelId="{9817CA1A-22AD-4429-AD81-3D204AD5FADE}" srcId="{0C1B54C6-63E8-4C0E-B974-762BB3AB6439}" destId="{BD0028A1-C732-4225-8602-0D0CDA02243E}" srcOrd="4" destOrd="0" parTransId="{8E9BC28C-F37F-4399-9245-3FA6ADE55FEE}" sibTransId="{60FF68A0-3D17-42CE-B0A4-2A6287A9E463}"/>
    <dgm:cxn modelId="{8729721F-7F3E-417B-B46C-BFE6EF1E828E}" type="presOf" srcId="{904B70C1-8417-4813-BBB4-35821379537B}" destId="{08BA1BD9-2A07-469F-91F7-E2B8353B055E}" srcOrd="0" destOrd="0" presId="urn:microsoft.com/office/officeart/2009/3/layout/RandomtoResultProcess"/>
    <dgm:cxn modelId="{4D722D23-040F-4733-83F1-14CE931E39A3}" type="presOf" srcId="{F7B3CF60-459C-40E6-811B-E984EC1A63EE}" destId="{2176CB96-63EC-431F-9E57-BB6D6EA67FD1}" srcOrd="0" destOrd="0" presId="urn:microsoft.com/office/officeart/2009/3/layout/RandomtoResultProcess"/>
    <dgm:cxn modelId="{9637722E-AD33-4CF6-A29D-20A0CA2D9B51}" type="presOf" srcId="{0C1B54C6-63E8-4C0E-B974-762BB3AB6439}" destId="{E2E6C657-CEF0-45E9-895B-34A0ED45DCF3}" srcOrd="0" destOrd="0" presId="urn:microsoft.com/office/officeart/2009/3/layout/RandomtoResultProcess"/>
    <dgm:cxn modelId="{EF1B2138-A68F-4905-9931-12AC78319144}" srcId="{0C1B54C6-63E8-4C0E-B974-762BB3AB6439}" destId="{904B70C1-8417-4813-BBB4-35821379537B}" srcOrd="3" destOrd="0" parTransId="{B5BACEB6-BEFB-4D93-9FE4-557EE1D6846A}" sibTransId="{AF18F921-EE32-46F2-9D37-5066E5F96515}"/>
    <dgm:cxn modelId="{FC0C7138-D194-46F5-9772-B5FC1A5AA5F2}" srcId="{0C1B54C6-63E8-4C0E-B974-762BB3AB6439}" destId="{C43622E1-C55C-460B-A6B1-63E4DD16B5B5}" srcOrd="6" destOrd="0" parTransId="{140F9179-AD9D-4505-A663-BFD4CE2417C8}" sibTransId="{2CF93DDB-EF29-45BE-AD28-4338553C8DA3}"/>
    <dgm:cxn modelId="{1B8AD065-5CDA-4061-84D6-5B1A7B86B5F1}" type="presOf" srcId="{AF4878E1-EB7F-4FAB-9C59-B65BB4FD38AC}" destId="{2E9BD9BC-488B-45C4-9A38-BF039B578E1C}" srcOrd="0" destOrd="0" presId="urn:microsoft.com/office/officeart/2009/3/layout/RandomtoResultProcess"/>
    <dgm:cxn modelId="{9638476E-256A-420B-A22C-8B646C47396E}" srcId="{0C1B54C6-63E8-4C0E-B974-762BB3AB6439}" destId="{A81C390C-894F-43FF-8DE6-AACA75FEE125}" srcOrd="1" destOrd="0" parTransId="{087B9366-B09C-4D37-B27A-5F901FF2C0D1}" sibTransId="{2C06B9BA-3156-4071-918F-C5BEE2C84C81}"/>
    <dgm:cxn modelId="{2B85BF51-C6DB-4CA8-B589-258F42CDB73D}" type="presOf" srcId="{BD0028A1-C732-4225-8602-0D0CDA02243E}" destId="{75A093B0-4C50-4E37-9A6E-DA1CDB39785E}" srcOrd="0" destOrd="0" presId="urn:microsoft.com/office/officeart/2009/3/layout/RandomtoResultProcess"/>
    <dgm:cxn modelId="{745FF074-FE75-4E4C-84B7-572A4B9D7617}" srcId="{0C1B54C6-63E8-4C0E-B974-762BB3AB6439}" destId="{AF4878E1-EB7F-4FAB-9C59-B65BB4FD38AC}" srcOrd="2" destOrd="0" parTransId="{04F045E0-75E4-49A1-AA23-EBA9EC687776}" sibTransId="{F08BDFD2-CE6B-4998-8A7B-9536B13AB885}"/>
    <dgm:cxn modelId="{9B55CB75-66C8-46E1-8457-573806C993A2}" srcId="{0C1B54C6-63E8-4C0E-B974-762BB3AB6439}" destId="{E48774E5-E8CB-4E19-AEC0-16C52F303369}" srcOrd="7" destOrd="0" parTransId="{243FF40C-D737-4578-9384-E5A125EEA55B}" sibTransId="{346BB343-57C0-4629-B394-C8D005E016D7}"/>
    <dgm:cxn modelId="{6967777C-459B-42E9-9FDF-763AA1B8CD8F}" type="presOf" srcId="{A81C390C-894F-43FF-8DE6-AACA75FEE125}" destId="{317CE91C-4203-4A05-A432-CA27DD634D21}" srcOrd="0" destOrd="0" presId="urn:microsoft.com/office/officeart/2009/3/layout/RandomtoResultProcess"/>
    <dgm:cxn modelId="{6381608B-45CC-4712-8912-FD786626DA97}" type="presOf" srcId="{AC9D8ECC-A5A9-4BF3-AA5F-C3CF0650C064}" destId="{E4EBCD98-07A5-42AC-8E56-1F96CEF2A4D1}" srcOrd="0" destOrd="0" presId="urn:microsoft.com/office/officeart/2009/3/layout/RandomtoResultProcess"/>
    <dgm:cxn modelId="{0B5C1FA1-1DEA-49A6-8F6B-3EFC6C91B427}" type="presOf" srcId="{C43622E1-C55C-460B-A6B1-63E4DD16B5B5}" destId="{0CD96296-5EF8-4204-A3D2-F0BEC7490195}" srcOrd="0" destOrd="0" presId="urn:microsoft.com/office/officeart/2009/3/layout/RandomtoResultProcess"/>
    <dgm:cxn modelId="{110D95A1-4C1F-4C73-A4E6-36FEB7B2E08E}" srcId="{0C1B54C6-63E8-4C0E-B974-762BB3AB6439}" destId="{F7B3CF60-459C-40E6-811B-E984EC1A63EE}" srcOrd="0" destOrd="0" parTransId="{F068A1A4-D7C1-41EE-B9A1-31DD9C90240D}" sibTransId="{855BEC13-B150-4BBE-81EB-90AFC5EAB0B8}"/>
    <dgm:cxn modelId="{0DC5D2B7-B9AC-4A18-BDB6-EA4C49D6120D}" srcId="{0C1B54C6-63E8-4C0E-B974-762BB3AB6439}" destId="{AC9D8ECC-A5A9-4BF3-AA5F-C3CF0650C064}" srcOrd="9" destOrd="0" parTransId="{6629C8C0-F780-4276-8D14-981A8CB40515}" sibTransId="{27ECCC3A-D274-4BBF-925A-7E76E440F626}"/>
    <dgm:cxn modelId="{843164BE-CD4D-49C2-985A-D21B181E6901}" srcId="{0C1B54C6-63E8-4C0E-B974-762BB3AB6439}" destId="{BC834C24-9155-4B43-89FB-513C143AD2F3}" srcOrd="8" destOrd="0" parTransId="{2359EA4A-ADB0-4B29-AC9F-F8ED372CDBFE}" sibTransId="{38CD6223-3929-48F1-9C48-66412DC36CD4}"/>
    <dgm:cxn modelId="{A98843D8-260A-4D4F-9196-592548873BD2}" type="presOf" srcId="{BC834C24-9155-4B43-89FB-513C143AD2F3}" destId="{CF6C3F46-3625-4E59-8840-B923D2447509}" srcOrd="0" destOrd="0" presId="urn:microsoft.com/office/officeart/2009/3/layout/RandomtoResultProcess"/>
    <dgm:cxn modelId="{37561EDB-CB01-4D73-A605-C64B0B74E641}" srcId="{0C1B54C6-63E8-4C0E-B974-762BB3AB6439}" destId="{C18A9BF3-1EAA-44DF-A35C-90649D27DA43}" srcOrd="5" destOrd="0" parTransId="{AA063DC8-FCDC-4371-A457-9EFB15CFE2E9}" sibTransId="{46B1845E-AF96-48A3-AB03-7A3A7A750DF4}"/>
    <dgm:cxn modelId="{39D80A0A-7E92-41E3-A992-15320829C402}" type="presParOf" srcId="{E2E6C657-CEF0-45E9-895B-34A0ED45DCF3}" destId="{A78019F0-3B46-4B87-8225-7D845BCCBBAB}" srcOrd="0" destOrd="0" presId="urn:microsoft.com/office/officeart/2009/3/layout/RandomtoResultProcess"/>
    <dgm:cxn modelId="{624D4993-87B4-47D5-85D0-060FF5F96D6A}" type="presParOf" srcId="{A78019F0-3B46-4B87-8225-7D845BCCBBAB}" destId="{2176CB96-63EC-431F-9E57-BB6D6EA67FD1}" srcOrd="0" destOrd="0" presId="urn:microsoft.com/office/officeart/2009/3/layout/RandomtoResultProcess"/>
    <dgm:cxn modelId="{1A41093F-B518-4897-927D-BB37C5407B01}" type="presParOf" srcId="{A78019F0-3B46-4B87-8225-7D845BCCBBAB}" destId="{AB7238FC-B723-4D51-9842-B755E4D17B4C}" srcOrd="1" destOrd="0" presId="urn:microsoft.com/office/officeart/2009/3/layout/RandomtoResultProcess"/>
    <dgm:cxn modelId="{EC94F83A-F896-460D-B53E-F8DC8D28A6EA}" type="presParOf" srcId="{A78019F0-3B46-4B87-8225-7D845BCCBBAB}" destId="{122BC688-6FB5-4FAC-9E3E-40D737494C5A}" srcOrd="2" destOrd="0" presId="urn:microsoft.com/office/officeart/2009/3/layout/RandomtoResultProcess"/>
    <dgm:cxn modelId="{3B5FCD1C-A4BC-47C6-B8BD-56EBF12F2969}" type="presParOf" srcId="{A78019F0-3B46-4B87-8225-7D845BCCBBAB}" destId="{59B5C69C-A377-45BE-BB9B-F24FB29DAEC9}" srcOrd="3" destOrd="0" presId="urn:microsoft.com/office/officeart/2009/3/layout/RandomtoResultProcess"/>
    <dgm:cxn modelId="{4ADAC6E3-F4C6-4733-A950-0DEE30FF33BF}" type="presParOf" srcId="{A78019F0-3B46-4B87-8225-7D845BCCBBAB}" destId="{89CDBFCE-85EC-4497-B57E-67B23E339402}" srcOrd="4" destOrd="0" presId="urn:microsoft.com/office/officeart/2009/3/layout/RandomtoResultProcess"/>
    <dgm:cxn modelId="{C3BC3B97-927C-46F5-99B4-0A96EFCA6939}" type="presParOf" srcId="{A78019F0-3B46-4B87-8225-7D845BCCBBAB}" destId="{EE5636B3-6CBA-4805-83A9-D93E480E4A8D}" srcOrd="5" destOrd="0" presId="urn:microsoft.com/office/officeart/2009/3/layout/RandomtoResultProcess"/>
    <dgm:cxn modelId="{068CB120-2720-4BB1-A44D-DE71CF711CF3}" type="presParOf" srcId="{A78019F0-3B46-4B87-8225-7D845BCCBBAB}" destId="{AF555A61-3CA7-4D24-ACEE-0F6C992FFFF2}" srcOrd="6" destOrd="0" presId="urn:microsoft.com/office/officeart/2009/3/layout/RandomtoResultProcess"/>
    <dgm:cxn modelId="{4AA737DE-22A8-4388-8EC2-F83C3B130AA2}" type="presParOf" srcId="{A78019F0-3B46-4B87-8225-7D845BCCBBAB}" destId="{23F3FC73-F471-442E-9FB0-E6E4285A199B}" srcOrd="7" destOrd="0" presId="urn:microsoft.com/office/officeart/2009/3/layout/RandomtoResultProcess"/>
    <dgm:cxn modelId="{B445115B-4C22-4165-8CAB-333721D482AE}" type="presParOf" srcId="{A78019F0-3B46-4B87-8225-7D845BCCBBAB}" destId="{2DE54508-5469-4DF3-97BF-EEEECAB9D67D}" srcOrd="8" destOrd="0" presId="urn:microsoft.com/office/officeart/2009/3/layout/RandomtoResultProcess"/>
    <dgm:cxn modelId="{E6B73B4B-12D4-48AE-BE2C-61EE74554117}" type="presParOf" srcId="{A78019F0-3B46-4B87-8225-7D845BCCBBAB}" destId="{6CED2285-2786-4224-9E2C-43E4901B5F31}" srcOrd="9" destOrd="0" presId="urn:microsoft.com/office/officeart/2009/3/layout/RandomtoResultProcess"/>
    <dgm:cxn modelId="{7E3AAA25-6B03-4F2A-8C65-9503310DF295}" type="presParOf" srcId="{A78019F0-3B46-4B87-8225-7D845BCCBBAB}" destId="{F1E42234-26B2-4DDD-8745-879F3D4F1B4A}" srcOrd="10" destOrd="0" presId="urn:microsoft.com/office/officeart/2009/3/layout/RandomtoResultProcess"/>
    <dgm:cxn modelId="{FF77ECFD-F9ED-4EDF-B37C-439157734738}" type="presParOf" srcId="{A78019F0-3B46-4B87-8225-7D845BCCBBAB}" destId="{AEDEAEF9-1D35-4C80-A10B-00305DA09558}" srcOrd="11" destOrd="0" presId="urn:microsoft.com/office/officeart/2009/3/layout/RandomtoResultProcess"/>
    <dgm:cxn modelId="{82B3B661-A995-4429-B87A-D016A81C1E9A}" type="presParOf" srcId="{A78019F0-3B46-4B87-8225-7D845BCCBBAB}" destId="{7F2149AD-5220-46C9-9C5E-8E51F1523BF2}" srcOrd="12" destOrd="0" presId="urn:microsoft.com/office/officeart/2009/3/layout/RandomtoResultProcess"/>
    <dgm:cxn modelId="{6116791B-EE8E-4467-9406-54B8135753EC}" type="presParOf" srcId="{A78019F0-3B46-4B87-8225-7D845BCCBBAB}" destId="{9C37476B-D450-4299-9375-9F80100AB774}" srcOrd="13" destOrd="0" presId="urn:microsoft.com/office/officeart/2009/3/layout/RandomtoResultProcess"/>
    <dgm:cxn modelId="{2B77C95D-914C-4F17-8A0A-A3DAEB75CAD2}" type="presParOf" srcId="{A78019F0-3B46-4B87-8225-7D845BCCBBAB}" destId="{5C628003-57B0-460B-AD5B-4D541D2A60E6}" srcOrd="14" destOrd="0" presId="urn:microsoft.com/office/officeart/2009/3/layout/RandomtoResultProcess"/>
    <dgm:cxn modelId="{3018CB85-0A6A-488D-B0E5-FF349435AF0C}" type="presParOf" srcId="{A78019F0-3B46-4B87-8225-7D845BCCBBAB}" destId="{54FC8A5F-B908-48BE-8B72-D933D0AA4468}" srcOrd="15" destOrd="0" presId="urn:microsoft.com/office/officeart/2009/3/layout/RandomtoResultProcess"/>
    <dgm:cxn modelId="{B67664A4-59F1-42FB-8A85-0D523C4412A2}" type="presParOf" srcId="{A78019F0-3B46-4B87-8225-7D845BCCBBAB}" destId="{ECDAF90E-3BC8-4546-98B5-7B16C9031EA2}" srcOrd="16" destOrd="0" presId="urn:microsoft.com/office/officeart/2009/3/layout/RandomtoResultProcess"/>
    <dgm:cxn modelId="{4A6B86D2-63DC-4372-AB41-8C10DEC2D809}" type="presParOf" srcId="{A78019F0-3B46-4B87-8225-7D845BCCBBAB}" destId="{A37048D3-7052-4557-BDD9-4E7ABEF9BECA}" srcOrd="17" destOrd="0" presId="urn:microsoft.com/office/officeart/2009/3/layout/RandomtoResultProcess"/>
    <dgm:cxn modelId="{408376CB-ADB1-4D01-B37D-D47C42C35E22}" type="presParOf" srcId="{A78019F0-3B46-4B87-8225-7D845BCCBBAB}" destId="{D0CB0E30-1165-4613-86DB-1B242625CBCD}" srcOrd="18" destOrd="0" presId="urn:microsoft.com/office/officeart/2009/3/layout/RandomtoResultProcess"/>
    <dgm:cxn modelId="{BC976CDD-3B38-44E7-9454-30E1E505BA28}" type="presParOf" srcId="{E2E6C657-CEF0-45E9-895B-34A0ED45DCF3}" destId="{DAA74FBB-6094-4A31-A538-E0E0C5E1F2DF}" srcOrd="1" destOrd="0" presId="urn:microsoft.com/office/officeart/2009/3/layout/RandomtoResultProcess"/>
    <dgm:cxn modelId="{FB23451A-6405-465A-86DC-DB18A16B5541}" type="presParOf" srcId="{DAA74FBB-6094-4A31-A538-E0E0C5E1F2DF}" destId="{A8DF9F6F-926D-409B-BC67-111AFEF2FA8A}" srcOrd="0" destOrd="0" presId="urn:microsoft.com/office/officeart/2009/3/layout/RandomtoResultProcess"/>
    <dgm:cxn modelId="{D35DB802-3D76-4600-8135-BCEC8D54EE08}" type="presParOf" srcId="{DAA74FBB-6094-4A31-A538-E0E0C5E1F2DF}" destId="{260F6902-CB4C-4072-87D4-22BAC64D133F}" srcOrd="1" destOrd="0" presId="urn:microsoft.com/office/officeart/2009/3/layout/RandomtoResultProcess"/>
    <dgm:cxn modelId="{6313DAF5-4D16-400B-A21E-00CE24CACA6A}" type="presParOf" srcId="{E2E6C657-CEF0-45E9-895B-34A0ED45DCF3}" destId="{DCC25EC4-4BDB-4ECE-A8E3-3448D5C9FA0A}" srcOrd="2" destOrd="0" presId="urn:microsoft.com/office/officeart/2009/3/layout/RandomtoResultProcess"/>
    <dgm:cxn modelId="{2D907C90-ED6E-4ED7-9C6B-069016466E53}" type="presParOf" srcId="{DCC25EC4-4BDB-4ECE-A8E3-3448D5C9FA0A}" destId="{317CE91C-4203-4A05-A432-CA27DD634D21}" srcOrd="0" destOrd="0" presId="urn:microsoft.com/office/officeart/2009/3/layout/RandomtoResultProcess"/>
    <dgm:cxn modelId="{535EFF83-89D7-4205-9445-404014FA7379}" type="presParOf" srcId="{DCC25EC4-4BDB-4ECE-A8E3-3448D5C9FA0A}" destId="{F477D55F-1D90-479E-B367-5B60655D2809}" srcOrd="1" destOrd="0" presId="urn:microsoft.com/office/officeart/2009/3/layout/RandomtoResultProcess"/>
    <dgm:cxn modelId="{113E7F02-72D1-4F82-8601-1DD7D67ED560}" type="presParOf" srcId="{E2E6C657-CEF0-45E9-895B-34A0ED45DCF3}" destId="{F0565A2B-3C54-48B4-87EA-89F886A81015}" srcOrd="3" destOrd="0" presId="urn:microsoft.com/office/officeart/2009/3/layout/RandomtoResultProcess"/>
    <dgm:cxn modelId="{82D04C32-9D28-4BE8-AE54-F6CBE9136458}" type="presParOf" srcId="{F0565A2B-3C54-48B4-87EA-89F886A81015}" destId="{94AD7A3C-50E9-4873-A5E3-2B164FF6600B}" srcOrd="0" destOrd="0" presId="urn:microsoft.com/office/officeart/2009/3/layout/RandomtoResultProcess"/>
    <dgm:cxn modelId="{A4063FB5-CD25-478F-BB7C-14CE51F50C68}" type="presParOf" srcId="{F0565A2B-3C54-48B4-87EA-89F886A81015}" destId="{1F206BA5-B989-4F44-9395-84EE2488F901}" srcOrd="1" destOrd="0" presId="urn:microsoft.com/office/officeart/2009/3/layout/RandomtoResultProcess"/>
    <dgm:cxn modelId="{D764F33A-B4E8-49C4-BE0D-88E36DAE7D2C}" type="presParOf" srcId="{E2E6C657-CEF0-45E9-895B-34A0ED45DCF3}" destId="{96B14F5C-B391-469C-9F6A-D21390D14FE4}" srcOrd="4" destOrd="0" presId="urn:microsoft.com/office/officeart/2009/3/layout/RandomtoResultProcess"/>
    <dgm:cxn modelId="{7E2FEB44-FEA4-478C-ABCA-D1CE4D6E7D3F}" type="presParOf" srcId="{96B14F5C-B391-469C-9F6A-D21390D14FE4}" destId="{2E9BD9BC-488B-45C4-9A38-BF039B578E1C}" srcOrd="0" destOrd="0" presId="urn:microsoft.com/office/officeart/2009/3/layout/RandomtoResultProcess"/>
    <dgm:cxn modelId="{A5A978B0-75B8-4785-8ED1-BBA898BD2CA2}" type="presParOf" srcId="{96B14F5C-B391-469C-9F6A-D21390D14FE4}" destId="{DC1B31D5-DCDE-4B1E-91EF-86BB6CCEE541}" srcOrd="1" destOrd="0" presId="urn:microsoft.com/office/officeart/2009/3/layout/RandomtoResultProcess"/>
    <dgm:cxn modelId="{292B5BF7-A52C-4331-9373-D99404EA9EEA}" type="presParOf" srcId="{E2E6C657-CEF0-45E9-895B-34A0ED45DCF3}" destId="{D350F899-E6A9-4C67-BFC1-330EC700E98B}" srcOrd="5" destOrd="0" presId="urn:microsoft.com/office/officeart/2009/3/layout/RandomtoResultProcess"/>
    <dgm:cxn modelId="{30776BD3-1DF9-4FD8-AA17-CC9373AB818A}" type="presParOf" srcId="{D350F899-E6A9-4C67-BFC1-330EC700E98B}" destId="{905BF389-5AD6-441D-BB48-A79D3EA6BE85}" srcOrd="0" destOrd="0" presId="urn:microsoft.com/office/officeart/2009/3/layout/RandomtoResultProcess"/>
    <dgm:cxn modelId="{87A05C67-5E24-461A-ACE9-99951FB80D92}" type="presParOf" srcId="{D350F899-E6A9-4C67-BFC1-330EC700E98B}" destId="{DC0095B7-59D6-492B-AE5E-07B5F80C6957}" srcOrd="1" destOrd="0" presId="urn:microsoft.com/office/officeart/2009/3/layout/RandomtoResultProcess"/>
    <dgm:cxn modelId="{B78ED1F6-CE05-4C68-839E-F093DB11B008}" type="presParOf" srcId="{E2E6C657-CEF0-45E9-895B-34A0ED45DCF3}" destId="{AE416F75-D838-40CE-91B9-47DA1D5D5D0B}" srcOrd="6" destOrd="0" presId="urn:microsoft.com/office/officeart/2009/3/layout/RandomtoResultProcess"/>
    <dgm:cxn modelId="{E429C4D9-7112-4EA9-B8C8-81C31B53A6BE}" type="presParOf" srcId="{AE416F75-D838-40CE-91B9-47DA1D5D5D0B}" destId="{08BA1BD9-2A07-469F-91F7-E2B8353B055E}" srcOrd="0" destOrd="0" presId="urn:microsoft.com/office/officeart/2009/3/layout/RandomtoResultProcess"/>
    <dgm:cxn modelId="{497A7C37-1C7A-4BFF-BEAF-704923F2CFC4}" type="presParOf" srcId="{AE416F75-D838-40CE-91B9-47DA1D5D5D0B}" destId="{CCFB9801-D73C-4F8E-90EC-614D62CD706E}" srcOrd="1" destOrd="0" presId="urn:microsoft.com/office/officeart/2009/3/layout/RandomtoResultProcess"/>
    <dgm:cxn modelId="{894471C3-64B7-44D1-B3F0-456400095923}" type="presParOf" srcId="{E2E6C657-CEF0-45E9-895B-34A0ED45DCF3}" destId="{42441B88-416D-4C25-A009-9EE057A223DE}" srcOrd="7" destOrd="0" presId="urn:microsoft.com/office/officeart/2009/3/layout/RandomtoResultProcess"/>
    <dgm:cxn modelId="{D057B228-02DC-4263-8229-43EB50FD39EF}" type="presParOf" srcId="{42441B88-416D-4C25-A009-9EE057A223DE}" destId="{6D6D1B7E-FCBB-42BA-BED4-7D4878E32D5F}" srcOrd="0" destOrd="0" presId="urn:microsoft.com/office/officeart/2009/3/layout/RandomtoResultProcess"/>
    <dgm:cxn modelId="{7B3814FD-943C-4C23-A2D5-66B22A7AF042}" type="presParOf" srcId="{42441B88-416D-4C25-A009-9EE057A223DE}" destId="{E231B8A6-A3C0-42F0-AA06-E5C2C58777E7}" srcOrd="1" destOrd="0" presId="urn:microsoft.com/office/officeart/2009/3/layout/RandomtoResultProcess"/>
    <dgm:cxn modelId="{27FBC9D7-3029-49DA-97D3-D16008C3CE95}" type="presParOf" srcId="{E2E6C657-CEF0-45E9-895B-34A0ED45DCF3}" destId="{3FCDA333-A5EA-4B0D-B9FB-1B2394C2D812}" srcOrd="8" destOrd="0" presId="urn:microsoft.com/office/officeart/2009/3/layout/RandomtoResultProcess"/>
    <dgm:cxn modelId="{CC078851-AE85-485F-AD10-55B2745B9720}" type="presParOf" srcId="{3FCDA333-A5EA-4B0D-B9FB-1B2394C2D812}" destId="{75A093B0-4C50-4E37-9A6E-DA1CDB39785E}" srcOrd="0" destOrd="0" presId="urn:microsoft.com/office/officeart/2009/3/layout/RandomtoResultProcess"/>
    <dgm:cxn modelId="{7F7D8DDF-170B-42D4-A937-A9118D80A89A}" type="presParOf" srcId="{3FCDA333-A5EA-4B0D-B9FB-1B2394C2D812}" destId="{0E3653D9-3E45-4F36-B22A-5D88496955AA}" srcOrd="1" destOrd="0" presId="urn:microsoft.com/office/officeart/2009/3/layout/RandomtoResultProcess"/>
    <dgm:cxn modelId="{8ED0534E-FBE7-4268-9955-A0549D159261}" type="presParOf" srcId="{E2E6C657-CEF0-45E9-895B-34A0ED45DCF3}" destId="{C220E26B-625B-42FB-96C7-85A30C4EEB41}" srcOrd="9" destOrd="0" presId="urn:microsoft.com/office/officeart/2009/3/layout/RandomtoResultProcess"/>
    <dgm:cxn modelId="{45432C19-D454-409B-A095-969E8028A4B5}" type="presParOf" srcId="{C220E26B-625B-42FB-96C7-85A30C4EEB41}" destId="{1177EDB5-2219-4866-9CFA-454573171C96}" srcOrd="0" destOrd="0" presId="urn:microsoft.com/office/officeart/2009/3/layout/RandomtoResultProcess"/>
    <dgm:cxn modelId="{2F5E75B3-16D3-4738-BCA9-400EE1AF8D1B}" type="presParOf" srcId="{C220E26B-625B-42FB-96C7-85A30C4EEB41}" destId="{4C53E40A-0BA5-4B60-9F6C-9D9C59905438}" srcOrd="1" destOrd="0" presId="urn:microsoft.com/office/officeart/2009/3/layout/RandomtoResultProcess"/>
    <dgm:cxn modelId="{41DAAD4F-9CAC-46AF-BB0A-6FE75560EF9F}" type="presParOf" srcId="{E2E6C657-CEF0-45E9-895B-34A0ED45DCF3}" destId="{7F3952D6-1CE4-4E1A-834E-5FC632B933E8}" srcOrd="10" destOrd="0" presId="urn:microsoft.com/office/officeart/2009/3/layout/RandomtoResultProcess"/>
    <dgm:cxn modelId="{BA06A50D-FD24-4A4A-97E9-C90593E2283F}" type="presParOf" srcId="{7F3952D6-1CE4-4E1A-834E-5FC632B933E8}" destId="{47104CE4-4055-4BA6-B760-F87D907D17E0}" srcOrd="0" destOrd="0" presId="urn:microsoft.com/office/officeart/2009/3/layout/RandomtoResultProcess"/>
    <dgm:cxn modelId="{8150CC0A-0827-45A6-B4B7-E9E292DDFB2C}" type="presParOf" srcId="{7F3952D6-1CE4-4E1A-834E-5FC632B933E8}" destId="{A284DA9E-8ED7-4E04-848C-6BF90E1EAA1A}" srcOrd="1" destOrd="0" presId="urn:microsoft.com/office/officeart/2009/3/layout/RandomtoResultProcess"/>
    <dgm:cxn modelId="{92331597-A18E-4256-A94D-4962BD97582F}" type="presParOf" srcId="{E2E6C657-CEF0-45E9-895B-34A0ED45DCF3}" destId="{1D8070BD-2FEE-4838-89F9-E690E95D1A2A}" srcOrd="11" destOrd="0" presId="urn:microsoft.com/office/officeart/2009/3/layout/RandomtoResultProcess"/>
    <dgm:cxn modelId="{A19F6D32-4DB7-4C16-A763-F87596949331}" type="presParOf" srcId="{1D8070BD-2FEE-4838-89F9-E690E95D1A2A}" destId="{1B54274A-704B-4E6B-9BCC-860361AF721F}" srcOrd="0" destOrd="0" presId="urn:microsoft.com/office/officeart/2009/3/layout/RandomtoResultProcess"/>
    <dgm:cxn modelId="{C13C676F-6110-4458-9C25-90F77FF22D97}" type="presParOf" srcId="{1D8070BD-2FEE-4838-89F9-E690E95D1A2A}" destId="{0697EC4F-1E0B-4613-B69A-3C6DF866FDB6}" srcOrd="1" destOrd="0" presId="urn:microsoft.com/office/officeart/2009/3/layout/RandomtoResultProcess"/>
    <dgm:cxn modelId="{8CA82362-9A48-475E-9584-EEBED57E02F2}" type="presParOf" srcId="{E2E6C657-CEF0-45E9-895B-34A0ED45DCF3}" destId="{B7479954-3BD8-4715-A498-FAEB55DB7B88}" srcOrd="12" destOrd="0" presId="urn:microsoft.com/office/officeart/2009/3/layout/RandomtoResultProcess"/>
    <dgm:cxn modelId="{0F1E5456-69B9-46D3-8097-A34A9C1D0A74}" type="presParOf" srcId="{B7479954-3BD8-4715-A498-FAEB55DB7B88}" destId="{0CD96296-5EF8-4204-A3D2-F0BEC7490195}" srcOrd="0" destOrd="0" presId="urn:microsoft.com/office/officeart/2009/3/layout/RandomtoResultProcess"/>
    <dgm:cxn modelId="{07372219-1BF0-4535-9F7B-2982B370D9C2}" type="presParOf" srcId="{B7479954-3BD8-4715-A498-FAEB55DB7B88}" destId="{1F6D8F2F-5888-4077-87CD-1EFD4B645C8A}" srcOrd="1" destOrd="0" presId="urn:microsoft.com/office/officeart/2009/3/layout/RandomtoResultProcess"/>
    <dgm:cxn modelId="{51AAECFE-318D-42F9-9476-7771A0EEDBC7}" type="presParOf" srcId="{E2E6C657-CEF0-45E9-895B-34A0ED45DCF3}" destId="{9075EE5B-878D-4768-AF18-FBD70CC7CA7B}" srcOrd="13" destOrd="0" presId="urn:microsoft.com/office/officeart/2009/3/layout/RandomtoResultProcess"/>
    <dgm:cxn modelId="{ADA67580-2457-4831-8CFE-06F925BA0FB7}" type="presParOf" srcId="{9075EE5B-878D-4768-AF18-FBD70CC7CA7B}" destId="{391E016B-860A-4C6F-8B2A-1C904A9A5D82}" srcOrd="0" destOrd="0" presId="urn:microsoft.com/office/officeart/2009/3/layout/RandomtoResultProcess"/>
    <dgm:cxn modelId="{AD7E088B-DF23-4367-8210-1A375A49F516}" type="presParOf" srcId="{9075EE5B-878D-4768-AF18-FBD70CC7CA7B}" destId="{0D8A80B1-45EF-422A-BC4F-7ADAF4E71386}" srcOrd="1" destOrd="0" presId="urn:microsoft.com/office/officeart/2009/3/layout/RandomtoResultProcess"/>
    <dgm:cxn modelId="{E9B44088-AFD2-4EAF-B37F-D0488E6D176E}" type="presParOf" srcId="{E2E6C657-CEF0-45E9-895B-34A0ED45DCF3}" destId="{2D5967F5-E8AE-40E6-AF07-ADA861C16A6E}" srcOrd="14" destOrd="0" presId="urn:microsoft.com/office/officeart/2009/3/layout/RandomtoResultProcess"/>
    <dgm:cxn modelId="{61693301-356C-42F6-BB43-39F182D45CCF}" type="presParOf" srcId="{2D5967F5-E8AE-40E6-AF07-ADA861C16A6E}" destId="{4121EE98-88C6-46D9-A6E6-F56DE36C5E41}" srcOrd="0" destOrd="0" presId="urn:microsoft.com/office/officeart/2009/3/layout/RandomtoResultProcess"/>
    <dgm:cxn modelId="{9142D915-58FE-4F1F-A64D-4871FEAB943B}" type="presParOf" srcId="{2D5967F5-E8AE-40E6-AF07-ADA861C16A6E}" destId="{EB00725B-0B0B-4427-8471-513A0AF9EC1E}" srcOrd="1" destOrd="0" presId="urn:microsoft.com/office/officeart/2009/3/layout/RandomtoResultProcess"/>
    <dgm:cxn modelId="{8A975224-5C80-42C4-85FF-D6768221FA81}" type="presParOf" srcId="{E2E6C657-CEF0-45E9-895B-34A0ED45DCF3}" destId="{D3FBF5D2-EB44-45AE-B2EF-DFC17BEF39BB}" srcOrd="15" destOrd="0" presId="urn:microsoft.com/office/officeart/2009/3/layout/RandomtoResultProcess"/>
    <dgm:cxn modelId="{4B5522A2-46D5-46D7-9F2C-9DC32A995A1A}" type="presParOf" srcId="{D3FBF5D2-EB44-45AE-B2EF-DFC17BEF39BB}" destId="{FC4B90EE-3D5C-458E-B148-0782D804393C}" srcOrd="0" destOrd="0" presId="urn:microsoft.com/office/officeart/2009/3/layout/RandomtoResultProcess"/>
    <dgm:cxn modelId="{889B1D50-4D43-4B37-B93C-EE821B490212}" type="presParOf" srcId="{D3FBF5D2-EB44-45AE-B2EF-DFC17BEF39BB}" destId="{58390EEE-61D2-44B0-9DCD-9A069C8F969F}" srcOrd="1" destOrd="0" presId="urn:microsoft.com/office/officeart/2009/3/layout/RandomtoResultProcess"/>
    <dgm:cxn modelId="{8CB3FBEE-ED85-4983-A7A9-900ED64442A3}" type="presParOf" srcId="{E2E6C657-CEF0-45E9-895B-34A0ED45DCF3}" destId="{DCAD00DB-473B-47F7-82F1-B12BFA699D4B}" srcOrd="16" destOrd="0" presId="urn:microsoft.com/office/officeart/2009/3/layout/RandomtoResultProcess"/>
    <dgm:cxn modelId="{305D014E-DF28-4109-A3A0-32AD08862816}" type="presParOf" srcId="{DCAD00DB-473B-47F7-82F1-B12BFA699D4B}" destId="{CF6C3F46-3625-4E59-8840-B923D2447509}" srcOrd="0" destOrd="0" presId="urn:microsoft.com/office/officeart/2009/3/layout/RandomtoResultProcess"/>
    <dgm:cxn modelId="{26A4B9FA-CBFF-46D8-BAF8-6187EDB9000C}" type="presParOf" srcId="{DCAD00DB-473B-47F7-82F1-B12BFA699D4B}" destId="{68E7699F-CB18-418D-809F-0DFCF5635C4D}" srcOrd="1" destOrd="0" presId="urn:microsoft.com/office/officeart/2009/3/layout/RandomtoResultProcess"/>
    <dgm:cxn modelId="{4ECB5EAB-EA02-4019-8509-65E3218D4287}" type="presParOf" srcId="{E2E6C657-CEF0-45E9-895B-34A0ED45DCF3}" destId="{BAD3489A-4BBB-4B36-B2CB-BEA3AD8F53CB}" srcOrd="17" destOrd="0" presId="urn:microsoft.com/office/officeart/2009/3/layout/RandomtoResultProcess"/>
    <dgm:cxn modelId="{038AFC98-20D7-46A4-A44C-2D9FF9EC671C}" type="presParOf" srcId="{BAD3489A-4BBB-4B36-B2CB-BEA3AD8F53CB}" destId="{FA6B6BA1-6E4B-44A0-803C-9BAB24C44161}" srcOrd="0" destOrd="0" presId="urn:microsoft.com/office/officeart/2009/3/layout/RandomtoResultProcess"/>
    <dgm:cxn modelId="{0377DC8E-63FC-4D53-A031-7456F46C13C7}" type="presParOf" srcId="{BAD3489A-4BBB-4B36-B2CB-BEA3AD8F53CB}" destId="{B31B67B6-B8BC-49EA-936A-462D85096D88}" srcOrd="1" destOrd="0" presId="urn:microsoft.com/office/officeart/2009/3/layout/RandomtoResultProcess"/>
    <dgm:cxn modelId="{3B7484CE-C2E5-4FE2-A4D8-37D75F891954}" type="presParOf" srcId="{E2E6C657-CEF0-45E9-895B-34A0ED45DCF3}" destId="{7B26BE83-F948-4E75-908A-F54208D125B8}" srcOrd="18" destOrd="0" presId="urn:microsoft.com/office/officeart/2009/3/layout/RandomtoResultProcess"/>
    <dgm:cxn modelId="{6807E782-1422-496E-A06F-7A344F122324}" type="presParOf" srcId="{7B26BE83-F948-4E75-908A-F54208D125B8}" destId="{E4EBCD98-07A5-42AC-8E56-1F96CEF2A4D1}" srcOrd="0" destOrd="0" presId="urn:microsoft.com/office/officeart/2009/3/layout/RandomtoResultProcess"/>
    <dgm:cxn modelId="{157BA724-F4C0-46C4-BB1C-5132F88F1BB8}" type="presParOf" srcId="{7B26BE83-F948-4E75-908A-F54208D125B8}" destId="{F5D8311A-079E-4ACB-A480-57F085B734E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9624A-6C9D-4628-A6DE-CE1F7AC43F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9DB09E-5C33-4BC5-89E0-DCDF5D7418CC}">
      <dgm:prSet/>
      <dgm:spPr/>
      <dgm:t>
        <a:bodyPr/>
        <a:lstStyle/>
        <a:p>
          <a:pPr>
            <a:defRPr cap="all"/>
          </a:pPr>
          <a:r>
            <a:rPr lang="es-MX" b="1"/>
            <a:t>No confiar solo en la precisión </a:t>
          </a:r>
          <a:endParaRPr lang="en-US"/>
        </a:p>
      </dgm:t>
    </dgm:pt>
    <dgm:pt modelId="{9CA7BBDD-FB41-4AAC-8269-139230104CDF}" type="parTrans" cxnId="{CEC0E3B5-A7E2-4F66-A3BA-497CD4287A16}">
      <dgm:prSet/>
      <dgm:spPr/>
      <dgm:t>
        <a:bodyPr/>
        <a:lstStyle/>
        <a:p>
          <a:endParaRPr lang="en-US"/>
        </a:p>
      </dgm:t>
    </dgm:pt>
    <dgm:pt modelId="{50AF0F91-3623-401C-85A9-C4F3BFEF4455}" type="sibTrans" cxnId="{CEC0E3B5-A7E2-4F66-A3BA-497CD4287A16}">
      <dgm:prSet/>
      <dgm:spPr/>
      <dgm:t>
        <a:bodyPr/>
        <a:lstStyle/>
        <a:p>
          <a:endParaRPr lang="en-US"/>
        </a:p>
      </dgm:t>
    </dgm:pt>
    <dgm:pt modelId="{7E48CAF3-B5B0-4551-A0F0-FDB625FE5913}">
      <dgm:prSet/>
      <dgm:spPr/>
      <dgm:t>
        <a:bodyPr/>
        <a:lstStyle/>
        <a:p>
          <a:pPr>
            <a:defRPr cap="all"/>
          </a:pPr>
          <a:r>
            <a:rPr lang="es-MX" b="1"/>
            <a:t>Balancear las clases mejora el modelo</a:t>
          </a:r>
          <a:endParaRPr lang="en-US"/>
        </a:p>
      </dgm:t>
    </dgm:pt>
    <dgm:pt modelId="{207F05ED-815D-41DF-92D9-1C8FB2AA6D2B}" type="parTrans" cxnId="{BD9DAA5D-509E-49FD-851A-D52FF5116E4D}">
      <dgm:prSet/>
      <dgm:spPr/>
      <dgm:t>
        <a:bodyPr/>
        <a:lstStyle/>
        <a:p>
          <a:endParaRPr lang="en-US"/>
        </a:p>
      </dgm:t>
    </dgm:pt>
    <dgm:pt modelId="{4769E46C-23C1-4988-A67D-77AE6759156E}" type="sibTrans" cxnId="{BD9DAA5D-509E-49FD-851A-D52FF5116E4D}">
      <dgm:prSet/>
      <dgm:spPr/>
      <dgm:t>
        <a:bodyPr/>
        <a:lstStyle/>
        <a:p>
          <a:endParaRPr lang="en-US"/>
        </a:p>
      </dgm:t>
    </dgm:pt>
    <dgm:pt modelId="{94EB7105-EE93-4205-9A96-7072BA2B4511}">
      <dgm:prSet/>
      <dgm:spPr/>
      <dgm:t>
        <a:bodyPr/>
        <a:lstStyle/>
        <a:p>
          <a:pPr>
            <a:defRPr cap="all"/>
          </a:pPr>
          <a:r>
            <a:rPr lang="es-MX" b="1"/>
            <a:t>El umbral de predicción es ajustable</a:t>
          </a:r>
          <a:endParaRPr lang="en-US"/>
        </a:p>
      </dgm:t>
    </dgm:pt>
    <dgm:pt modelId="{EDEF4623-D1A6-4473-A7F6-D38DDD1C12A3}" type="parTrans" cxnId="{28BB639F-A8D8-453A-AFA4-50DB799CEE25}">
      <dgm:prSet/>
      <dgm:spPr/>
      <dgm:t>
        <a:bodyPr/>
        <a:lstStyle/>
        <a:p>
          <a:endParaRPr lang="en-US"/>
        </a:p>
      </dgm:t>
    </dgm:pt>
    <dgm:pt modelId="{F4F3BA4E-2DC4-49C9-9DC8-4A11136AA6EB}" type="sibTrans" cxnId="{28BB639F-A8D8-453A-AFA4-50DB799CEE25}">
      <dgm:prSet/>
      <dgm:spPr/>
      <dgm:t>
        <a:bodyPr/>
        <a:lstStyle/>
        <a:p>
          <a:endParaRPr lang="en-US"/>
        </a:p>
      </dgm:t>
    </dgm:pt>
    <dgm:pt modelId="{44982ECD-B29D-481A-A2E5-433D393A3D61}">
      <dgm:prSet/>
      <dgm:spPr/>
      <dgm:t>
        <a:bodyPr/>
        <a:lstStyle/>
        <a:p>
          <a:pPr>
            <a:defRPr cap="all"/>
          </a:pPr>
          <a:r>
            <a:rPr lang="es-MX" b="1"/>
            <a:t>Eliminación recursiva de características ayuda a simplificar el modelo</a:t>
          </a:r>
          <a:endParaRPr lang="en-US"/>
        </a:p>
      </dgm:t>
    </dgm:pt>
    <dgm:pt modelId="{A1BA9FD3-7D03-46E0-8179-7E0FA79305EA}" type="parTrans" cxnId="{432FACDA-AB40-45CB-B508-82451013349C}">
      <dgm:prSet/>
      <dgm:spPr/>
      <dgm:t>
        <a:bodyPr/>
        <a:lstStyle/>
        <a:p>
          <a:endParaRPr lang="en-US"/>
        </a:p>
      </dgm:t>
    </dgm:pt>
    <dgm:pt modelId="{75A020A7-9C96-46AE-8303-1CCA0E582C59}" type="sibTrans" cxnId="{432FACDA-AB40-45CB-B508-82451013349C}">
      <dgm:prSet/>
      <dgm:spPr/>
      <dgm:t>
        <a:bodyPr/>
        <a:lstStyle/>
        <a:p>
          <a:endParaRPr lang="en-US"/>
        </a:p>
      </dgm:t>
    </dgm:pt>
    <dgm:pt modelId="{B4576F94-8DBF-4FD6-8515-D323E71E72CD}">
      <dgm:prSet/>
      <dgm:spPr/>
      <dgm:t>
        <a:bodyPr/>
        <a:lstStyle/>
        <a:p>
          <a:pPr>
            <a:defRPr cap="all"/>
          </a:pPr>
          <a:r>
            <a:rPr lang="es-PA" b="1" dirty="0"/>
            <a:t>Visualizar ayuda a interpretar</a:t>
          </a:r>
          <a:endParaRPr lang="en-US" dirty="0"/>
        </a:p>
      </dgm:t>
    </dgm:pt>
    <dgm:pt modelId="{E224C99B-19E7-4035-9327-607AF0EF2DFC}" type="parTrans" cxnId="{AA1E4BC2-5FAC-4D10-B650-BD7E95D08D92}">
      <dgm:prSet/>
      <dgm:spPr/>
      <dgm:t>
        <a:bodyPr/>
        <a:lstStyle/>
        <a:p>
          <a:endParaRPr lang="en-US"/>
        </a:p>
      </dgm:t>
    </dgm:pt>
    <dgm:pt modelId="{00905B96-F7B3-4F42-A2FB-BCA06E074195}" type="sibTrans" cxnId="{AA1E4BC2-5FAC-4D10-B650-BD7E95D08D92}">
      <dgm:prSet/>
      <dgm:spPr/>
      <dgm:t>
        <a:bodyPr/>
        <a:lstStyle/>
        <a:p>
          <a:endParaRPr lang="en-US"/>
        </a:p>
      </dgm:t>
    </dgm:pt>
    <dgm:pt modelId="{84EA147A-735E-42DB-8E07-D9DC01433F7D}" type="pres">
      <dgm:prSet presAssocID="{7139624A-6C9D-4628-A6DE-CE1F7AC43F18}" presName="root" presStyleCnt="0">
        <dgm:presLayoutVars>
          <dgm:dir/>
          <dgm:resizeHandles val="exact"/>
        </dgm:presLayoutVars>
      </dgm:prSet>
      <dgm:spPr/>
    </dgm:pt>
    <dgm:pt modelId="{1F6F19D7-32D5-4BF9-BA11-5B80A35036F8}" type="pres">
      <dgm:prSet presAssocID="{089DB09E-5C33-4BC5-89E0-DCDF5D7418CC}" presName="compNode" presStyleCnt="0"/>
      <dgm:spPr/>
    </dgm:pt>
    <dgm:pt modelId="{1AB02E7D-2B62-4B73-A410-8CAC3E73F73A}" type="pres">
      <dgm:prSet presAssocID="{089DB09E-5C33-4BC5-89E0-DCDF5D7418C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84E5983-8B10-46AA-925B-40E20694A39C}" type="pres">
      <dgm:prSet presAssocID="{089DB09E-5C33-4BC5-89E0-DCDF5D7418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A1B7F38-76FA-4514-ABBE-92EC353F3D17}" type="pres">
      <dgm:prSet presAssocID="{089DB09E-5C33-4BC5-89E0-DCDF5D7418CC}" presName="spaceRect" presStyleCnt="0"/>
      <dgm:spPr/>
    </dgm:pt>
    <dgm:pt modelId="{2A71813B-AC6A-4C9D-A4FE-E95593ED7250}" type="pres">
      <dgm:prSet presAssocID="{089DB09E-5C33-4BC5-89E0-DCDF5D7418CC}" presName="textRect" presStyleLbl="revTx" presStyleIdx="0" presStyleCnt="5">
        <dgm:presLayoutVars>
          <dgm:chMax val="1"/>
          <dgm:chPref val="1"/>
        </dgm:presLayoutVars>
      </dgm:prSet>
      <dgm:spPr/>
    </dgm:pt>
    <dgm:pt modelId="{8A7EF30C-10D0-4445-BAA0-14F615F85E26}" type="pres">
      <dgm:prSet presAssocID="{50AF0F91-3623-401C-85A9-C4F3BFEF4455}" presName="sibTrans" presStyleCnt="0"/>
      <dgm:spPr/>
    </dgm:pt>
    <dgm:pt modelId="{9529E6B6-51FF-419A-97A9-0553AFD41EA1}" type="pres">
      <dgm:prSet presAssocID="{7E48CAF3-B5B0-4551-A0F0-FDB625FE5913}" presName="compNode" presStyleCnt="0"/>
      <dgm:spPr/>
    </dgm:pt>
    <dgm:pt modelId="{1FEBDC08-FCA4-42D5-AFD6-64305BADD9EB}" type="pres">
      <dgm:prSet presAssocID="{7E48CAF3-B5B0-4551-A0F0-FDB625FE591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CED595-8BE6-4E2C-97FA-9C6417C552A8}" type="pres">
      <dgm:prSet presAssocID="{7E48CAF3-B5B0-4551-A0F0-FDB625FE5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7CBE167-AE1F-4B69-AA16-8411D8DC455B}" type="pres">
      <dgm:prSet presAssocID="{7E48CAF3-B5B0-4551-A0F0-FDB625FE5913}" presName="spaceRect" presStyleCnt="0"/>
      <dgm:spPr/>
    </dgm:pt>
    <dgm:pt modelId="{2EBA4153-E704-4660-9596-8F96023CA865}" type="pres">
      <dgm:prSet presAssocID="{7E48CAF3-B5B0-4551-A0F0-FDB625FE5913}" presName="textRect" presStyleLbl="revTx" presStyleIdx="1" presStyleCnt="5">
        <dgm:presLayoutVars>
          <dgm:chMax val="1"/>
          <dgm:chPref val="1"/>
        </dgm:presLayoutVars>
      </dgm:prSet>
      <dgm:spPr/>
    </dgm:pt>
    <dgm:pt modelId="{1FEDD66F-0268-42C9-B427-49E675BF7488}" type="pres">
      <dgm:prSet presAssocID="{4769E46C-23C1-4988-A67D-77AE6759156E}" presName="sibTrans" presStyleCnt="0"/>
      <dgm:spPr/>
    </dgm:pt>
    <dgm:pt modelId="{4CEEFFE3-6326-416B-A257-8BD7A8088BF9}" type="pres">
      <dgm:prSet presAssocID="{94EB7105-EE93-4205-9A96-7072BA2B4511}" presName="compNode" presStyleCnt="0"/>
      <dgm:spPr/>
    </dgm:pt>
    <dgm:pt modelId="{7C1BA031-3A7D-40E4-BCF4-F83A9CDA8F3C}" type="pres">
      <dgm:prSet presAssocID="{94EB7105-EE93-4205-9A96-7072BA2B451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895CAC-67C8-46D4-A0DC-01CDCACCD6ED}" type="pres">
      <dgm:prSet presAssocID="{94EB7105-EE93-4205-9A96-7072BA2B45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6106706-910A-473F-9958-00B4945655B4}" type="pres">
      <dgm:prSet presAssocID="{94EB7105-EE93-4205-9A96-7072BA2B4511}" presName="spaceRect" presStyleCnt="0"/>
      <dgm:spPr/>
    </dgm:pt>
    <dgm:pt modelId="{743A3DC9-08F0-4B42-8715-D54915C974EA}" type="pres">
      <dgm:prSet presAssocID="{94EB7105-EE93-4205-9A96-7072BA2B4511}" presName="textRect" presStyleLbl="revTx" presStyleIdx="2" presStyleCnt="5">
        <dgm:presLayoutVars>
          <dgm:chMax val="1"/>
          <dgm:chPref val="1"/>
        </dgm:presLayoutVars>
      </dgm:prSet>
      <dgm:spPr/>
    </dgm:pt>
    <dgm:pt modelId="{84D06043-5C9D-4A3C-9179-C595F519A9B3}" type="pres">
      <dgm:prSet presAssocID="{F4F3BA4E-2DC4-49C9-9DC8-4A11136AA6EB}" presName="sibTrans" presStyleCnt="0"/>
      <dgm:spPr/>
    </dgm:pt>
    <dgm:pt modelId="{75D813FE-4873-4E07-BAFD-E586B8688C98}" type="pres">
      <dgm:prSet presAssocID="{44982ECD-B29D-481A-A2E5-433D393A3D61}" presName="compNode" presStyleCnt="0"/>
      <dgm:spPr/>
    </dgm:pt>
    <dgm:pt modelId="{61B4A83A-0619-4AA5-92FD-1985E687CBED}" type="pres">
      <dgm:prSet presAssocID="{44982ECD-B29D-481A-A2E5-433D393A3D6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8BED889-2296-4811-A9DF-45530487EF56}" type="pres">
      <dgm:prSet presAssocID="{44982ECD-B29D-481A-A2E5-433D393A3D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E0CA9E1-A07D-44BD-BCB0-F3B6DF991EA1}" type="pres">
      <dgm:prSet presAssocID="{44982ECD-B29D-481A-A2E5-433D393A3D61}" presName="spaceRect" presStyleCnt="0"/>
      <dgm:spPr/>
    </dgm:pt>
    <dgm:pt modelId="{C91BFBC4-A183-4B70-8DE9-41E4C7131CE8}" type="pres">
      <dgm:prSet presAssocID="{44982ECD-B29D-481A-A2E5-433D393A3D61}" presName="textRect" presStyleLbl="revTx" presStyleIdx="3" presStyleCnt="5">
        <dgm:presLayoutVars>
          <dgm:chMax val="1"/>
          <dgm:chPref val="1"/>
        </dgm:presLayoutVars>
      </dgm:prSet>
      <dgm:spPr/>
    </dgm:pt>
    <dgm:pt modelId="{BA8F518C-7967-418D-A46E-0072D7CB908F}" type="pres">
      <dgm:prSet presAssocID="{75A020A7-9C96-46AE-8303-1CCA0E582C59}" presName="sibTrans" presStyleCnt="0"/>
      <dgm:spPr/>
    </dgm:pt>
    <dgm:pt modelId="{C2CD1E9F-D80E-4313-8FF8-D6B2CB8D5FD5}" type="pres">
      <dgm:prSet presAssocID="{B4576F94-8DBF-4FD6-8515-D323E71E72CD}" presName="compNode" presStyleCnt="0"/>
      <dgm:spPr/>
    </dgm:pt>
    <dgm:pt modelId="{E6DD5697-16FA-4251-A8EA-7A2DEB7A8D83}" type="pres">
      <dgm:prSet presAssocID="{B4576F94-8DBF-4FD6-8515-D323E71E72C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707BA03-4498-4BED-800A-0E788838B469}" type="pres">
      <dgm:prSet presAssocID="{B4576F94-8DBF-4FD6-8515-D323E71E72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eja"/>
        </a:ext>
      </dgm:extLst>
    </dgm:pt>
    <dgm:pt modelId="{EFF7816F-5A45-402A-A4D4-68DB0981CA44}" type="pres">
      <dgm:prSet presAssocID="{B4576F94-8DBF-4FD6-8515-D323E71E72CD}" presName="spaceRect" presStyleCnt="0"/>
      <dgm:spPr/>
    </dgm:pt>
    <dgm:pt modelId="{F40D7802-0D0C-47B3-843F-A6BE98A95BA9}" type="pres">
      <dgm:prSet presAssocID="{B4576F94-8DBF-4FD6-8515-D323E71E72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9DAA5D-509E-49FD-851A-D52FF5116E4D}" srcId="{7139624A-6C9D-4628-A6DE-CE1F7AC43F18}" destId="{7E48CAF3-B5B0-4551-A0F0-FDB625FE5913}" srcOrd="1" destOrd="0" parTransId="{207F05ED-815D-41DF-92D9-1C8FB2AA6D2B}" sibTransId="{4769E46C-23C1-4988-A67D-77AE6759156E}"/>
    <dgm:cxn modelId="{22D52774-61E2-4447-AECF-4A159071D503}" type="presOf" srcId="{089DB09E-5C33-4BC5-89E0-DCDF5D7418CC}" destId="{2A71813B-AC6A-4C9D-A4FE-E95593ED7250}" srcOrd="0" destOrd="0" presId="urn:microsoft.com/office/officeart/2018/5/layout/IconLeafLabelList"/>
    <dgm:cxn modelId="{4D399E74-8731-4B11-A5E5-95F6F3233D76}" type="presOf" srcId="{B4576F94-8DBF-4FD6-8515-D323E71E72CD}" destId="{F40D7802-0D0C-47B3-843F-A6BE98A95BA9}" srcOrd="0" destOrd="0" presId="urn:microsoft.com/office/officeart/2018/5/layout/IconLeafLabelList"/>
    <dgm:cxn modelId="{F33D0B59-4C80-4680-B299-AA6CC53DD70B}" type="presOf" srcId="{7139624A-6C9D-4628-A6DE-CE1F7AC43F18}" destId="{84EA147A-735E-42DB-8E07-D9DC01433F7D}" srcOrd="0" destOrd="0" presId="urn:microsoft.com/office/officeart/2018/5/layout/IconLeafLabelList"/>
    <dgm:cxn modelId="{ECEFF680-A3EF-4047-BAB2-DAD3A91E634E}" type="presOf" srcId="{44982ECD-B29D-481A-A2E5-433D393A3D61}" destId="{C91BFBC4-A183-4B70-8DE9-41E4C7131CE8}" srcOrd="0" destOrd="0" presId="urn:microsoft.com/office/officeart/2018/5/layout/IconLeafLabelList"/>
    <dgm:cxn modelId="{7D5C1F89-9AC1-4D23-B1BF-0C71BFFA6AAC}" type="presOf" srcId="{7E48CAF3-B5B0-4551-A0F0-FDB625FE5913}" destId="{2EBA4153-E704-4660-9596-8F96023CA865}" srcOrd="0" destOrd="0" presId="urn:microsoft.com/office/officeart/2018/5/layout/IconLeafLabelList"/>
    <dgm:cxn modelId="{28BB639F-A8D8-453A-AFA4-50DB799CEE25}" srcId="{7139624A-6C9D-4628-A6DE-CE1F7AC43F18}" destId="{94EB7105-EE93-4205-9A96-7072BA2B4511}" srcOrd="2" destOrd="0" parTransId="{EDEF4623-D1A6-4473-A7F6-D38DDD1C12A3}" sibTransId="{F4F3BA4E-2DC4-49C9-9DC8-4A11136AA6EB}"/>
    <dgm:cxn modelId="{CEC0E3B5-A7E2-4F66-A3BA-497CD4287A16}" srcId="{7139624A-6C9D-4628-A6DE-CE1F7AC43F18}" destId="{089DB09E-5C33-4BC5-89E0-DCDF5D7418CC}" srcOrd="0" destOrd="0" parTransId="{9CA7BBDD-FB41-4AAC-8269-139230104CDF}" sibTransId="{50AF0F91-3623-401C-85A9-C4F3BFEF4455}"/>
    <dgm:cxn modelId="{AA1E4BC2-5FAC-4D10-B650-BD7E95D08D92}" srcId="{7139624A-6C9D-4628-A6DE-CE1F7AC43F18}" destId="{B4576F94-8DBF-4FD6-8515-D323E71E72CD}" srcOrd="4" destOrd="0" parTransId="{E224C99B-19E7-4035-9327-607AF0EF2DFC}" sibTransId="{00905B96-F7B3-4F42-A2FB-BCA06E074195}"/>
    <dgm:cxn modelId="{432FACDA-AB40-45CB-B508-82451013349C}" srcId="{7139624A-6C9D-4628-A6DE-CE1F7AC43F18}" destId="{44982ECD-B29D-481A-A2E5-433D393A3D61}" srcOrd="3" destOrd="0" parTransId="{A1BA9FD3-7D03-46E0-8179-7E0FA79305EA}" sibTransId="{75A020A7-9C96-46AE-8303-1CCA0E582C59}"/>
    <dgm:cxn modelId="{4DDC9EFA-0178-4DB1-99B0-F94748752887}" type="presOf" srcId="{94EB7105-EE93-4205-9A96-7072BA2B4511}" destId="{743A3DC9-08F0-4B42-8715-D54915C974EA}" srcOrd="0" destOrd="0" presId="urn:microsoft.com/office/officeart/2018/5/layout/IconLeafLabelList"/>
    <dgm:cxn modelId="{64129435-6CED-4AB2-9A9B-07D580D3654B}" type="presParOf" srcId="{84EA147A-735E-42DB-8E07-D9DC01433F7D}" destId="{1F6F19D7-32D5-4BF9-BA11-5B80A35036F8}" srcOrd="0" destOrd="0" presId="urn:microsoft.com/office/officeart/2018/5/layout/IconLeafLabelList"/>
    <dgm:cxn modelId="{D6D162A2-10E3-433F-9636-98244355E11B}" type="presParOf" srcId="{1F6F19D7-32D5-4BF9-BA11-5B80A35036F8}" destId="{1AB02E7D-2B62-4B73-A410-8CAC3E73F73A}" srcOrd="0" destOrd="0" presId="urn:microsoft.com/office/officeart/2018/5/layout/IconLeafLabelList"/>
    <dgm:cxn modelId="{663E2033-BD12-4197-B480-0B54A55611DD}" type="presParOf" srcId="{1F6F19D7-32D5-4BF9-BA11-5B80A35036F8}" destId="{A84E5983-8B10-46AA-925B-40E20694A39C}" srcOrd="1" destOrd="0" presId="urn:microsoft.com/office/officeart/2018/5/layout/IconLeafLabelList"/>
    <dgm:cxn modelId="{1AA0AB05-0E85-4C64-9CA0-5206B1EA67A4}" type="presParOf" srcId="{1F6F19D7-32D5-4BF9-BA11-5B80A35036F8}" destId="{5A1B7F38-76FA-4514-ABBE-92EC353F3D17}" srcOrd="2" destOrd="0" presId="urn:microsoft.com/office/officeart/2018/5/layout/IconLeafLabelList"/>
    <dgm:cxn modelId="{F87E7212-5DFD-464F-A1C3-2162ABD771A1}" type="presParOf" srcId="{1F6F19D7-32D5-4BF9-BA11-5B80A35036F8}" destId="{2A71813B-AC6A-4C9D-A4FE-E95593ED7250}" srcOrd="3" destOrd="0" presId="urn:microsoft.com/office/officeart/2018/5/layout/IconLeafLabelList"/>
    <dgm:cxn modelId="{E9D483E9-AA66-4E41-A2E3-2E54FFC6F711}" type="presParOf" srcId="{84EA147A-735E-42DB-8E07-D9DC01433F7D}" destId="{8A7EF30C-10D0-4445-BAA0-14F615F85E26}" srcOrd="1" destOrd="0" presId="urn:microsoft.com/office/officeart/2018/5/layout/IconLeafLabelList"/>
    <dgm:cxn modelId="{8951E770-17BB-481A-A77B-014F76B2CD4F}" type="presParOf" srcId="{84EA147A-735E-42DB-8E07-D9DC01433F7D}" destId="{9529E6B6-51FF-419A-97A9-0553AFD41EA1}" srcOrd="2" destOrd="0" presId="urn:microsoft.com/office/officeart/2018/5/layout/IconLeafLabelList"/>
    <dgm:cxn modelId="{E752340E-665C-48AF-A086-771467C568D8}" type="presParOf" srcId="{9529E6B6-51FF-419A-97A9-0553AFD41EA1}" destId="{1FEBDC08-FCA4-42D5-AFD6-64305BADD9EB}" srcOrd="0" destOrd="0" presId="urn:microsoft.com/office/officeart/2018/5/layout/IconLeafLabelList"/>
    <dgm:cxn modelId="{A4714726-A0AB-4EF5-B1E6-DFE9054759A1}" type="presParOf" srcId="{9529E6B6-51FF-419A-97A9-0553AFD41EA1}" destId="{59CED595-8BE6-4E2C-97FA-9C6417C552A8}" srcOrd="1" destOrd="0" presId="urn:microsoft.com/office/officeart/2018/5/layout/IconLeafLabelList"/>
    <dgm:cxn modelId="{BBFD3E16-E63A-4566-BEE5-1B8E3E9A6A8F}" type="presParOf" srcId="{9529E6B6-51FF-419A-97A9-0553AFD41EA1}" destId="{37CBE167-AE1F-4B69-AA16-8411D8DC455B}" srcOrd="2" destOrd="0" presId="urn:microsoft.com/office/officeart/2018/5/layout/IconLeafLabelList"/>
    <dgm:cxn modelId="{6CF2146E-1D9C-4958-863B-DB2CD261561E}" type="presParOf" srcId="{9529E6B6-51FF-419A-97A9-0553AFD41EA1}" destId="{2EBA4153-E704-4660-9596-8F96023CA865}" srcOrd="3" destOrd="0" presId="urn:microsoft.com/office/officeart/2018/5/layout/IconLeafLabelList"/>
    <dgm:cxn modelId="{7EE8E969-1DD7-45D8-9F5A-A33A074E2C6A}" type="presParOf" srcId="{84EA147A-735E-42DB-8E07-D9DC01433F7D}" destId="{1FEDD66F-0268-42C9-B427-49E675BF7488}" srcOrd="3" destOrd="0" presId="urn:microsoft.com/office/officeart/2018/5/layout/IconLeafLabelList"/>
    <dgm:cxn modelId="{0A6CBC37-1A24-40EE-A685-3EE4671AD844}" type="presParOf" srcId="{84EA147A-735E-42DB-8E07-D9DC01433F7D}" destId="{4CEEFFE3-6326-416B-A257-8BD7A8088BF9}" srcOrd="4" destOrd="0" presId="urn:microsoft.com/office/officeart/2018/5/layout/IconLeafLabelList"/>
    <dgm:cxn modelId="{61A3E9D2-DE57-4166-BD18-97684A5C59C7}" type="presParOf" srcId="{4CEEFFE3-6326-416B-A257-8BD7A8088BF9}" destId="{7C1BA031-3A7D-40E4-BCF4-F83A9CDA8F3C}" srcOrd="0" destOrd="0" presId="urn:microsoft.com/office/officeart/2018/5/layout/IconLeafLabelList"/>
    <dgm:cxn modelId="{1644CAC5-C476-47F9-9A4B-0C23CDD5B4A1}" type="presParOf" srcId="{4CEEFFE3-6326-416B-A257-8BD7A8088BF9}" destId="{23895CAC-67C8-46D4-A0DC-01CDCACCD6ED}" srcOrd="1" destOrd="0" presId="urn:microsoft.com/office/officeart/2018/5/layout/IconLeafLabelList"/>
    <dgm:cxn modelId="{93C1E9E3-F239-4443-86B2-0B956EAA3676}" type="presParOf" srcId="{4CEEFFE3-6326-416B-A257-8BD7A8088BF9}" destId="{36106706-910A-473F-9958-00B4945655B4}" srcOrd="2" destOrd="0" presId="urn:microsoft.com/office/officeart/2018/5/layout/IconLeafLabelList"/>
    <dgm:cxn modelId="{2DDC2DF0-D8A1-417E-8E1A-1E0F68F70579}" type="presParOf" srcId="{4CEEFFE3-6326-416B-A257-8BD7A8088BF9}" destId="{743A3DC9-08F0-4B42-8715-D54915C974EA}" srcOrd="3" destOrd="0" presId="urn:microsoft.com/office/officeart/2018/5/layout/IconLeafLabelList"/>
    <dgm:cxn modelId="{250AC29F-5876-400F-A26D-44ECCDD6C5A5}" type="presParOf" srcId="{84EA147A-735E-42DB-8E07-D9DC01433F7D}" destId="{84D06043-5C9D-4A3C-9179-C595F519A9B3}" srcOrd="5" destOrd="0" presId="urn:microsoft.com/office/officeart/2018/5/layout/IconLeafLabelList"/>
    <dgm:cxn modelId="{67FC0343-4EF0-48F9-A413-9D7CA2CF5524}" type="presParOf" srcId="{84EA147A-735E-42DB-8E07-D9DC01433F7D}" destId="{75D813FE-4873-4E07-BAFD-E586B8688C98}" srcOrd="6" destOrd="0" presId="urn:microsoft.com/office/officeart/2018/5/layout/IconLeafLabelList"/>
    <dgm:cxn modelId="{22950A42-3FFD-4F76-8D22-B709FCECFC71}" type="presParOf" srcId="{75D813FE-4873-4E07-BAFD-E586B8688C98}" destId="{61B4A83A-0619-4AA5-92FD-1985E687CBED}" srcOrd="0" destOrd="0" presId="urn:microsoft.com/office/officeart/2018/5/layout/IconLeafLabelList"/>
    <dgm:cxn modelId="{5FE71BD1-7DA8-4297-9C6A-05E3FCFA3302}" type="presParOf" srcId="{75D813FE-4873-4E07-BAFD-E586B8688C98}" destId="{08BED889-2296-4811-A9DF-45530487EF56}" srcOrd="1" destOrd="0" presId="urn:microsoft.com/office/officeart/2018/5/layout/IconLeafLabelList"/>
    <dgm:cxn modelId="{B0958E8F-F9A2-45E4-AEED-3F1B3AACB668}" type="presParOf" srcId="{75D813FE-4873-4E07-BAFD-E586B8688C98}" destId="{CE0CA9E1-A07D-44BD-BCB0-F3B6DF991EA1}" srcOrd="2" destOrd="0" presId="urn:microsoft.com/office/officeart/2018/5/layout/IconLeafLabelList"/>
    <dgm:cxn modelId="{7BBE3F47-06DB-4C67-AC31-3C6A2853BCB1}" type="presParOf" srcId="{75D813FE-4873-4E07-BAFD-E586B8688C98}" destId="{C91BFBC4-A183-4B70-8DE9-41E4C7131CE8}" srcOrd="3" destOrd="0" presId="urn:microsoft.com/office/officeart/2018/5/layout/IconLeafLabelList"/>
    <dgm:cxn modelId="{A37B0466-3B9C-43CF-9CE3-9F7945AAD598}" type="presParOf" srcId="{84EA147A-735E-42DB-8E07-D9DC01433F7D}" destId="{BA8F518C-7967-418D-A46E-0072D7CB908F}" srcOrd="7" destOrd="0" presId="urn:microsoft.com/office/officeart/2018/5/layout/IconLeafLabelList"/>
    <dgm:cxn modelId="{F79438E2-CD5B-455A-BCEA-A2655383DBCD}" type="presParOf" srcId="{84EA147A-735E-42DB-8E07-D9DC01433F7D}" destId="{C2CD1E9F-D80E-4313-8FF8-D6B2CB8D5FD5}" srcOrd="8" destOrd="0" presId="urn:microsoft.com/office/officeart/2018/5/layout/IconLeafLabelList"/>
    <dgm:cxn modelId="{5FDB663E-B028-40B9-A643-A3827DC0C5CE}" type="presParOf" srcId="{C2CD1E9F-D80E-4313-8FF8-D6B2CB8D5FD5}" destId="{E6DD5697-16FA-4251-A8EA-7A2DEB7A8D83}" srcOrd="0" destOrd="0" presId="urn:microsoft.com/office/officeart/2018/5/layout/IconLeafLabelList"/>
    <dgm:cxn modelId="{2E0DC8E8-1919-4A4B-BC56-2E9E8243313E}" type="presParOf" srcId="{C2CD1E9F-D80E-4313-8FF8-D6B2CB8D5FD5}" destId="{1707BA03-4498-4BED-800A-0E788838B469}" srcOrd="1" destOrd="0" presId="urn:microsoft.com/office/officeart/2018/5/layout/IconLeafLabelList"/>
    <dgm:cxn modelId="{0D9EB64A-D5E3-4079-9087-3EE4D691F602}" type="presParOf" srcId="{C2CD1E9F-D80E-4313-8FF8-D6B2CB8D5FD5}" destId="{EFF7816F-5A45-402A-A4D4-68DB0981CA44}" srcOrd="2" destOrd="0" presId="urn:microsoft.com/office/officeart/2018/5/layout/IconLeafLabelList"/>
    <dgm:cxn modelId="{F23E56BF-57FB-4371-AA6B-A8C735E6618A}" type="presParOf" srcId="{C2CD1E9F-D80E-4313-8FF8-D6B2CB8D5FD5}" destId="{F40D7802-0D0C-47B3-843F-A6BE98A95BA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CB96-63EC-431F-9E57-BB6D6EA67FD1}">
      <dsp:nvSpPr>
        <dsp:cNvPr id="0" name=""/>
        <dsp:cNvSpPr/>
      </dsp:nvSpPr>
      <dsp:spPr>
        <a:xfrm>
          <a:off x="64079" y="1778330"/>
          <a:ext cx="899341" cy="296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" panose="020B0502040204020203" pitchFamily="34" charset="0"/>
            </a:rPr>
            <a:t>Semana 1 </a:t>
          </a:r>
          <a:endParaRPr lang="es-PA" sz="1100" kern="1200" dirty="0">
            <a:latin typeface="Bahnschrift" panose="020B0502040204020203" pitchFamily="34" charset="0"/>
          </a:endParaRPr>
        </a:p>
      </dsp:txBody>
      <dsp:txXfrm>
        <a:off x="64079" y="1778330"/>
        <a:ext cx="899341" cy="296373"/>
      </dsp:txXfrm>
    </dsp:sp>
    <dsp:sp modelId="{AB7238FC-B723-4D51-9842-B755E4D17B4C}">
      <dsp:nvSpPr>
        <dsp:cNvPr id="0" name=""/>
        <dsp:cNvSpPr/>
      </dsp:nvSpPr>
      <dsp:spPr>
        <a:xfrm>
          <a:off x="63057" y="1688191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BC688-6FB5-4FAC-9E3E-40D737494C5A}">
      <dsp:nvSpPr>
        <dsp:cNvPr id="0" name=""/>
        <dsp:cNvSpPr/>
      </dsp:nvSpPr>
      <dsp:spPr>
        <a:xfrm>
          <a:off x="113134" y="1588037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222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5C69C-A377-45BE-BB9B-F24FB29DAEC9}">
      <dsp:nvSpPr>
        <dsp:cNvPr id="0" name=""/>
        <dsp:cNvSpPr/>
      </dsp:nvSpPr>
      <dsp:spPr>
        <a:xfrm>
          <a:off x="233319" y="1608068"/>
          <a:ext cx="112417" cy="11241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444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BFCE-85EC-4497-B57E-67B23E339402}">
      <dsp:nvSpPr>
        <dsp:cNvPr id="0" name=""/>
        <dsp:cNvSpPr/>
      </dsp:nvSpPr>
      <dsp:spPr>
        <a:xfrm>
          <a:off x="333473" y="1497899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636B3-6CBA-4805-83A9-D93E480E4A8D}">
      <dsp:nvSpPr>
        <dsp:cNvPr id="0" name=""/>
        <dsp:cNvSpPr/>
      </dsp:nvSpPr>
      <dsp:spPr>
        <a:xfrm>
          <a:off x="463673" y="1457837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8889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55A61-3CA7-4D24-ACEE-0F6C992FFFF2}">
      <dsp:nvSpPr>
        <dsp:cNvPr id="0" name=""/>
        <dsp:cNvSpPr/>
      </dsp:nvSpPr>
      <dsp:spPr>
        <a:xfrm>
          <a:off x="623919" y="1527945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1111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3FC73-F471-442E-9FB0-E6E4285A199B}">
      <dsp:nvSpPr>
        <dsp:cNvPr id="0" name=""/>
        <dsp:cNvSpPr/>
      </dsp:nvSpPr>
      <dsp:spPr>
        <a:xfrm>
          <a:off x="724073" y="1578022"/>
          <a:ext cx="112417" cy="11241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4508-5469-4DF3-97BF-EEEECAB9D67D}">
      <dsp:nvSpPr>
        <dsp:cNvPr id="0" name=""/>
        <dsp:cNvSpPr/>
      </dsp:nvSpPr>
      <dsp:spPr>
        <a:xfrm>
          <a:off x="864288" y="1688191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5556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D2285-2786-4224-9E2C-43E4901B5F31}">
      <dsp:nvSpPr>
        <dsp:cNvPr id="0" name=""/>
        <dsp:cNvSpPr/>
      </dsp:nvSpPr>
      <dsp:spPr>
        <a:xfrm>
          <a:off x="924381" y="1798360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7778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42234-26B2-4DDD-8745-879F3D4F1B4A}">
      <dsp:nvSpPr>
        <dsp:cNvPr id="0" name=""/>
        <dsp:cNvSpPr/>
      </dsp:nvSpPr>
      <dsp:spPr>
        <a:xfrm>
          <a:off x="403580" y="1588037"/>
          <a:ext cx="183956" cy="18395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EAEF9-1D35-4C80-A10B-00305DA09558}">
      <dsp:nvSpPr>
        <dsp:cNvPr id="0" name=""/>
        <dsp:cNvSpPr/>
      </dsp:nvSpPr>
      <dsp:spPr>
        <a:xfrm>
          <a:off x="12980" y="1968622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2222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49AD-5220-46C9-9C5E-8E51F1523BF2}">
      <dsp:nvSpPr>
        <dsp:cNvPr id="0" name=""/>
        <dsp:cNvSpPr/>
      </dsp:nvSpPr>
      <dsp:spPr>
        <a:xfrm>
          <a:off x="73072" y="2058761"/>
          <a:ext cx="112417" cy="11241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4444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7476B-D450-4299-9375-9F80100AB774}">
      <dsp:nvSpPr>
        <dsp:cNvPr id="0" name=""/>
        <dsp:cNvSpPr/>
      </dsp:nvSpPr>
      <dsp:spPr>
        <a:xfrm>
          <a:off x="223303" y="2138884"/>
          <a:ext cx="163516" cy="16351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8003-57B0-460B-AD5B-4D541D2A60E6}">
      <dsp:nvSpPr>
        <dsp:cNvPr id="0" name=""/>
        <dsp:cNvSpPr/>
      </dsp:nvSpPr>
      <dsp:spPr>
        <a:xfrm>
          <a:off x="433627" y="2269084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8889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C8A5F-B908-48BE-8B72-D933D0AA4468}">
      <dsp:nvSpPr>
        <dsp:cNvPr id="0" name=""/>
        <dsp:cNvSpPr/>
      </dsp:nvSpPr>
      <dsp:spPr>
        <a:xfrm>
          <a:off x="473688" y="2138884"/>
          <a:ext cx="112417" cy="11241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1111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AF90E-3BC8-4546-98B5-7B16C9031EA2}">
      <dsp:nvSpPr>
        <dsp:cNvPr id="0" name=""/>
        <dsp:cNvSpPr/>
      </dsp:nvSpPr>
      <dsp:spPr>
        <a:xfrm>
          <a:off x="573842" y="2279099"/>
          <a:ext cx="71538" cy="7153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048D3-7052-4557-BDD9-4E7ABEF9BECA}">
      <dsp:nvSpPr>
        <dsp:cNvPr id="0" name=""/>
        <dsp:cNvSpPr/>
      </dsp:nvSpPr>
      <dsp:spPr>
        <a:xfrm>
          <a:off x="663981" y="2118853"/>
          <a:ext cx="163516" cy="16351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5556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B0E30-1165-4613-86DB-1B242625CBCD}">
      <dsp:nvSpPr>
        <dsp:cNvPr id="0" name=""/>
        <dsp:cNvSpPr/>
      </dsp:nvSpPr>
      <dsp:spPr>
        <a:xfrm>
          <a:off x="884319" y="2078791"/>
          <a:ext cx="112417" cy="11241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7778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F9F6F-926D-409B-BC67-111AFEF2FA8A}">
      <dsp:nvSpPr>
        <dsp:cNvPr id="0" name=""/>
        <dsp:cNvSpPr/>
      </dsp:nvSpPr>
      <dsp:spPr>
        <a:xfrm>
          <a:off x="996737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CE91C-4203-4A05-A432-CA27DD634D21}">
      <dsp:nvSpPr>
        <dsp:cNvPr id="0" name=""/>
        <dsp:cNvSpPr/>
      </dsp:nvSpPr>
      <dsp:spPr>
        <a:xfrm>
          <a:off x="1326892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Selección del </a:t>
          </a:r>
          <a:r>
            <a:rPr lang="es-PA" sz="1100" kern="1200" dirty="0" err="1">
              <a:latin typeface="Bahnschrift" panose="020B0502040204020203" pitchFamily="34" charset="0"/>
            </a:rPr>
            <a:t>dataset</a:t>
          </a:r>
          <a:r>
            <a:rPr lang="es-PA" sz="1100" kern="1200" dirty="0">
              <a:latin typeface="Bahnschrift" panose="020B0502040204020203" pitchFamily="34" charset="0"/>
            </a:rPr>
            <a:t> y revisión bibliográfica</a:t>
          </a:r>
        </a:p>
      </dsp:txBody>
      <dsp:txXfrm>
        <a:off x="1326892" y="1608208"/>
        <a:ext cx="900421" cy="630295"/>
      </dsp:txXfrm>
    </dsp:sp>
    <dsp:sp modelId="{94AD7A3C-50E9-4873-A5E3-2B164FF6600B}">
      <dsp:nvSpPr>
        <dsp:cNvPr id="0" name=""/>
        <dsp:cNvSpPr/>
      </dsp:nvSpPr>
      <dsp:spPr>
        <a:xfrm>
          <a:off x="2227314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106887"/>
            <a:satOff val="-1545"/>
            <a:lumOff val="4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BD9BC-488B-45C4-9A38-BF039B578E1C}">
      <dsp:nvSpPr>
        <dsp:cNvPr id="0" name=""/>
        <dsp:cNvSpPr/>
      </dsp:nvSpPr>
      <dsp:spPr>
        <a:xfrm>
          <a:off x="2557468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Análisis exploratorio y visualización</a:t>
          </a:r>
        </a:p>
      </dsp:txBody>
      <dsp:txXfrm>
        <a:off x="2557468" y="1608208"/>
        <a:ext cx="900421" cy="630295"/>
      </dsp:txXfrm>
    </dsp:sp>
    <dsp:sp modelId="{905BF389-5AD6-441D-BB48-A79D3EA6BE85}">
      <dsp:nvSpPr>
        <dsp:cNvPr id="0" name=""/>
        <dsp:cNvSpPr/>
      </dsp:nvSpPr>
      <dsp:spPr>
        <a:xfrm>
          <a:off x="3457890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213775"/>
            <a:satOff val="-3091"/>
            <a:lumOff val="99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A1BD9-2A07-469F-91F7-E2B8353B055E}">
      <dsp:nvSpPr>
        <dsp:cNvPr id="0" name=""/>
        <dsp:cNvSpPr/>
      </dsp:nvSpPr>
      <dsp:spPr>
        <a:xfrm>
          <a:off x="3788045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" panose="020B0502040204020203" pitchFamily="34" charset="0"/>
            </a:rPr>
            <a:t>Semana 2</a:t>
          </a:r>
          <a:endParaRPr lang="es-PA" sz="1100" kern="1200" dirty="0">
            <a:latin typeface="Bahnschrift" panose="020B0502040204020203" pitchFamily="34" charset="0"/>
          </a:endParaRPr>
        </a:p>
      </dsp:txBody>
      <dsp:txXfrm>
        <a:off x="3788045" y="1608208"/>
        <a:ext cx="900421" cy="630295"/>
      </dsp:txXfrm>
    </dsp:sp>
    <dsp:sp modelId="{6D6D1B7E-FCBB-42BA-BED4-7D4878E32D5F}">
      <dsp:nvSpPr>
        <dsp:cNvPr id="0" name=""/>
        <dsp:cNvSpPr/>
      </dsp:nvSpPr>
      <dsp:spPr>
        <a:xfrm>
          <a:off x="4688467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320662"/>
            <a:satOff val="-4636"/>
            <a:lumOff val="149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093B0-4C50-4E37-9A6E-DA1CDB39785E}">
      <dsp:nvSpPr>
        <dsp:cNvPr id="0" name=""/>
        <dsp:cNvSpPr/>
      </dsp:nvSpPr>
      <dsp:spPr>
        <a:xfrm>
          <a:off x="5018621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Limpieza y transformación de datos</a:t>
          </a:r>
        </a:p>
      </dsp:txBody>
      <dsp:txXfrm>
        <a:off x="5018621" y="1608208"/>
        <a:ext cx="900421" cy="630295"/>
      </dsp:txXfrm>
    </dsp:sp>
    <dsp:sp modelId="{1177EDB5-2219-4866-9CFA-454573171C96}">
      <dsp:nvSpPr>
        <dsp:cNvPr id="0" name=""/>
        <dsp:cNvSpPr/>
      </dsp:nvSpPr>
      <dsp:spPr>
        <a:xfrm>
          <a:off x="5919043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427549"/>
            <a:satOff val="-6181"/>
            <a:lumOff val="199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04CE4-4055-4BA6-B760-F87D907D17E0}">
      <dsp:nvSpPr>
        <dsp:cNvPr id="0" name=""/>
        <dsp:cNvSpPr/>
      </dsp:nvSpPr>
      <dsp:spPr>
        <a:xfrm>
          <a:off x="6249198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Entrenamiento de modelos predictivos</a:t>
          </a:r>
        </a:p>
      </dsp:txBody>
      <dsp:txXfrm>
        <a:off x="6249198" y="1608208"/>
        <a:ext cx="900421" cy="630295"/>
      </dsp:txXfrm>
    </dsp:sp>
    <dsp:sp modelId="{1B54274A-704B-4E6B-9BCC-860361AF721F}">
      <dsp:nvSpPr>
        <dsp:cNvPr id="0" name=""/>
        <dsp:cNvSpPr/>
      </dsp:nvSpPr>
      <dsp:spPr>
        <a:xfrm>
          <a:off x="7149620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534437"/>
            <a:satOff val="-7727"/>
            <a:lumOff val="249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96296-5EF8-4204-A3D2-F0BEC7490195}">
      <dsp:nvSpPr>
        <dsp:cNvPr id="0" name=""/>
        <dsp:cNvSpPr/>
      </dsp:nvSpPr>
      <dsp:spPr>
        <a:xfrm>
          <a:off x="7479775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Evaluación y comparación de modelos</a:t>
          </a:r>
        </a:p>
      </dsp:txBody>
      <dsp:txXfrm>
        <a:off x="7479775" y="1608208"/>
        <a:ext cx="900421" cy="630295"/>
      </dsp:txXfrm>
    </dsp:sp>
    <dsp:sp modelId="{391E016B-860A-4C6F-8B2A-1C904A9A5D82}">
      <dsp:nvSpPr>
        <dsp:cNvPr id="0" name=""/>
        <dsp:cNvSpPr/>
      </dsp:nvSpPr>
      <dsp:spPr>
        <a:xfrm>
          <a:off x="8380197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641324"/>
            <a:satOff val="-9272"/>
            <a:lumOff val="298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EE98-88C6-46D9-A6E6-F56DE36C5E41}">
      <dsp:nvSpPr>
        <dsp:cNvPr id="0" name=""/>
        <dsp:cNvSpPr/>
      </dsp:nvSpPr>
      <dsp:spPr>
        <a:xfrm>
          <a:off x="8710351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Bahnschrift" panose="020B0502040204020203" pitchFamily="34" charset="0"/>
            </a:rPr>
            <a:t>Semana 3</a:t>
          </a:r>
          <a:endParaRPr lang="es-PA" sz="1100" kern="1200" dirty="0">
            <a:latin typeface="Bahnschrift" panose="020B0502040204020203" pitchFamily="34" charset="0"/>
          </a:endParaRPr>
        </a:p>
      </dsp:txBody>
      <dsp:txXfrm>
        <a:off x="8710351" y="1608208"/>
        <a:ext cx="900421" cy="630295"/>
      </dsp:txXfrm>
    </dsp:sp>
    <dsp:sp modelId="{FC4B90EE-3D5C-458E-B148-0782D804393C}">
      <dsp:nvSpPr>
        <dsp:cNvPr id="0" name=""/>
        <dsp:cNvSpPr/>
      </dsp:nvSpPr>
      <dsp:spPr>
        <a:xfrm>
          <a:off x="9610773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748212"/>
            <a:satOff val="-10818"/>
            <a:lumOff val="34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C3F46-3625-4E59-8840-B923D2447509}">
      <dsp:nvSpPr>
        <dsp:cNvPr id="0" name=""/>
        <dsp:cNvSpPr/>
      </dsp:nvSpPr>
      <dsp:spPr>
        <a:xfrm>
          <a:off x="9940928" y="1608208"/>
          <a:ext cx="900421" cy="630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kern="1200" dirty="0">
              <a:latin typeface="Bahnschrift" panose="020B0502040204020203" pitchFamily="34" charset="0"/>
            </a:rPr>
            <a:t>Documentación del análisis, GitHub, presentación</a:t>
          </a:r>
        </a:p>
      </dsp:txBody>
      <dsp:txXfrm>
        <a:off x="9940928" y="1608208"/>
        <a:ext cx="900421" cy="630295"/>
      </dsp:txXfrm>
    </dsp:sp>
    <dsp:sp modelId="{FA6B6BA1-6E4B-44A0-803C-9BAB24C44161}">
      <dsp:nvSpPr>
        <dsp:cNvPr id="0" name=""/>
        <dsp:cNvSpPr/>
      </dsp:nvSpPr>
      <dsp:spPr>
        <a:xfrm>
          <a:off x="10841350" y="1607901"/>
          <a:ext cx="330154" cy="630301"/>
        </a:xfrm>
        <a:prstGeom prst="chevron">
          <a:avLst>
            <a:gd name="adj" fmla="val 62310"/>
          </a:avLst>
        </a:prstGeom>
        <a:solidFill>
          <a:schemeClr val="accent3">
            <a:shade val="90000"/>
            <a:hueOff val="-855099"/>
            <a:satOff val="-12363"/>
            <a:lumOff val="398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BCD98-07A5-42AC-8E56-1F96CEF2A4D1}">
      <dsp:nvSpPr>
        <dsp:cNvPr id="0" name=""/>
        <dsp:cNvSpPr/>
      </dsp:nvSpPr>
      <dsp:spPr>
        <a:xfrm>
          <a:off x="11207521" y="1555812"/>
          <a:ext cx="765358" cy="765358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solidFill>
                <a:schemeClr val="tx2"/>
              </a:solidFill>
              <a:latin typeface="Bahnschrift" panose="020B0502040204020203" pitchFamily="34" charset="0"/>
            </a:rPr>
            <a:t>Entrega del informe final </a:t>
          </a:r>
        </a:p>
      </dsp:txBody>
      <dsp:txXfrm>
        <a:off x="11319605" y="1667896"/>
        <a:ext cx="541190" cy="541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02E7D-2B62-4B73-A410-8CAC3E73F73A}">
      <dsp:nvSpPr>
        <dsp:cNvPr id="0" name=""/>
        <dsp:cNvSpPr/>
      </dsp:nvSpPr>
      <dsp:spPr>
        <a:xfrm>
          <a:off x="684914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E5983-8B10-46AA-925B-40E20694A39C}">
      <dsp:nvSpPr>
        <dsp:cNvPr id="0" name=""/>
        <dsp:cNvSpPr/>
      </dsp:nvSpPr>
      <dsp:spPr>
        <a:xfrm>
          <a:off x="91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1813B-AC6A-4C9D-A4FE-E95593ED7250}">
      <dsp:nvSpPr>
        <dsp:cNvPr id="0" name=""/>
        <dsp:cNvSpPr/>
      </dsp:nvSpPr>
      <dsp:spPr>
        <a:xfrm>
          <a:off x="33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b="1" kern="1200"/>
            <a:t>No confiar solo en la precisión </a:t>
          </a:r>
          <a:endParaRPr lang="en-US" sz="1200" kern="1200"/>
        </a:p>
      </dsp:txBody>
      <dsp:txXfrm>
        <a:off x="333914" y="2204702"/>
        <a:ext cx="1800000" cy="720000"/>
      </dsp:txXfrm>
    </dsp:sp>
    <dsp:sp modelId="{1FEBDC08-FCA4-42D5-AFD6-64305BADD9EB}">
      <dsp:nvSpPr>
        <dsp:cNvPr id="0" name=""/>
        <dsp:cNvSpPr/>
      </dsp:nvSpPr>
      <dsp:spPr>
        <a:xfrm>
          <a:off x="2799914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D595-8BE6-4E2C-97FA-9C6417C552A8}">
      <dsp:nvSpPr>
        <dsp:cNvPr id="0" name=""/>
        <dsp:cNvSpPr/>
      </dsp:nvSpPr>
      <dsp:spPr>
        <a:xfrm>
          <a:off x="3033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A4153-E704-4660-9596-8F96023CA865}">
      <dsp:nvSpPr>
        <dsp:cNvPr id="0" name=""/>
        <dsp:cNvSpPr/>
      </dsp:nvSpPr>
      <dsp:spPr>
        <a:xfrm>
          <a:off x="2448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b="1" kern="1200"/>
            <a:t>Balancear las clases mejora el modelo</a:t>
          </a:r>
          <a:endParaRPr lang="en-US" sz="1200" kern="1200"/>
        </a:p>
      </dsp:txBody>
      <dsp:txXfrm>
        <a:off x="2448914" y="2204702"/>
        <a:ext cx="1800000" cy="720000"/>
      </dsp:txXfrm>
    </dsp:sp>
    <dsp:sp modelId="{7C1BA031-3A7D-40E4-BCF4-F83A9CDA8F3C}">
      <dsp:nvSpPr>
        <dsp:cNvPr id="0" name=""/>
        <dsp:cNvSpPr/>
      </dsp:nvSpPr>
      <dsp:spPr>
        <a:xfrm>
          <a:off x="4914914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95CAC-67C8-46D4-A0DC-01CDCACCD6ED}">
      <dsp:nvSpPr>
        <dsp:cNvPr id="0" name=""/>
        <dsp:cNvSpPr/>
      </dsp:nvSpPr>
      <dsp:spPr>
        <a:xfrm>
          <a:off x="514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A3DC9-08F0-4B42-8715-D54915C974EA}">
      <dsp:nvSpPr>
        <dsp:cNvPr id="0" name=""/>
        <dsp:cNvSpPr/>
      </dsp:nvSpPr>
      <dsp:spPr>
        <a:xfrm>
          <a:off x="456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b="1" kern="1200"/>
            <a:t>El umbral de predicción es ajustable</a:t>
          </a:r>
          <a:endParaRPr lang="en-US" sz="1200" kern="1200"/>
        </a:p>
      </dsp:txBody>
      <dsp:txXfrm>
        <a:off x="4563914" y="2204702"/>
        <a:ext cx="1800000" cy="720000"/>
      </dsp:txXfrm>
    </dsp:sp>
    <dsp:sp modelId="{61B4A83A-0619-4AA5-92FD-1985E687CBED}">
      <dsp:nvSpPr>
        <dsp:cNvPr id="0" name=""/>
        <dsp:cNvSpPr/>
      </dsp:nvSpPr>
      <dsp:spPr>
        <a:xfrm>
          <a:off x="7029914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ED889-2296-4811-A9DF-45530487EF56}">
      <dsp:nvSpPr>
        <dsp:cNvPr id="0" name=""/>
        <dsp:cNvSpPr/>
      </dsp:nvSpPr>
      <dsp:spPr>
        <a:xfrm>
          <a:off x="7263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BFBC4-A183-4B70-8DE9-41E4C7131CE8}">
      <dsp:nvSpPr>
        <dsp:cNvPr id="0" name=""/>
        <dsp:cNvSpPr/>
      </dsp:nvSpPr>
      <dsp:spPr>
        <a:xfrm>
          <a:off x="6678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b="1" kern="1200"/>
            <a:t>Eliminación recursiva de características ayuda a simplificar el modelo</a:t>
          </a:r>
          <a:endParaRPr lang="en-US" sz="1200" kern="1200"/>
        </a:p>
      </dsp:txBody>
      <dsp:txXfrm>
        <a:off x="6678914" y="2204702"/>
        <a:ext cx="1800000" cy="720000"/>
      </dsp:txXfrm>
    </dsp:sp>
    <dsp:sp modelId="{E6DD5697-16FA-4251-A8EA-7A2DEB7A8D83}">
      <dsp:nvSpPr>
        <dsp:cNvPr id="0" name=""/>
        <dsp:cNvSpPr/>
      </dsp:nvSpPr>
      <dsp:spPr>
        <a:xfrm>
          <a:off x="9144914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7BA03-4498-4BED-800A-0E788838B469}">
      <dsp:nvSpPr>
        <dsp:cNvPr id="0" name=""/>
        <dsp:cNvSpPr/>
      </dsp:nvSpPr>
      <dsp:spPr>
        <a:xfrm>
          <a:off x="9378914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D7802-0D0C-47B3-843F-A6BE98A95BA9}">
      <dsp:nvSpPr>
        <dsp:cNvPr id="0" name=""/>
        <dsp:cNvSpPr/>
      </dsp:nvSpPr>
      <dsp:spPr>
        <a:xfrm>
          <a:off x="8793914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A" sz="1200" b="1" kern="1200" dirty="0"/>
            <a:t>Visualizar ayuda a interpretar</a:t>
          </a:r>
          <a:endParaRPr lang="en-US" sz="1200" kern="1200" dirty="0"/>
        </a:p>
      </dsp:txBody>
      <dsp:txXfrm>
        <a:off x="8793914" y="22047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1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nikhil1e9/loan-defau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94B1-54E7-B818-8263-F2E7D51E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8" y="1136469"/>
            <a:ext cx="4806800" cy="3566160"/>
          </a:xfrm>
        </p:spPr>
        <p:txBody>
          <a:bodyPr anchor="b">
            <a:noAutofit/>
          </a:bodyPr>
          <a:lstStyle/>
          <a:p>
            <a:r>
              <a:rPr lang="es-PA" sz="4000" b="1" kern="1400" spc="-5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</a:t>
            </a:r>
            <a:r>
              <a:rPr lang="es-PA" sz="4000" b="1" kern="1400" spc="-50" dirty="0"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Impago</a:t>
            </a:r>
            <a:r>
              <a:rPr lang="es-PA" sz="4000" b="1" kern="1400" spc="-5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Préstamos Personales usando Modelos Predictivos Supervisados</a:t>
            </a:r>
            <a:endParaRPr lang="es-PA" sz="40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6C43-DC87-6B9F-9360-7F129EC4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341" y="4871139"/>
            <a:ext cx="3734014" cy="1072461"/>
          </a:xfrm>
        </p:spPr>
        <p:txBody>
          <a:bodyPr>
            <a:normAutofit/>
          </a:bodyPr>
          <a:lstStyle/>
          <a:p>
            <a:r>
              <a:rPr lang="es-P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Default </a:t>
            </a:r>
            <a:r>
              <a:rPr lang="es-PA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s-PA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Ramses Mong 8-919-1737</a:t>
            </a:r>
            <a:endParaRPr lang="es-PA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close-up of a network&#10;&#10;AI-generated content may be incorrect.">
            <a:extLst>
              <a:ext uri="{FF2B5EF4-FFF2-40B4-BE49-F238E27FC236}">
                <a16:creationId xmlns:a16="http://schemas.microsoft.com/office/drawing/2014/main" id="{BFF57A05-6751-D987-D9F4-25AD6BFB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99" r="11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790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04A35-9BF0-4098-25CA-952A298B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32550-FADC-6A52-C20E-FC496C53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Comparación entre Modelos Predictivos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3D53C6F-E804-80B0-AD05-A28A9B27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98833"/>
              </p:ext>
            </p:extLst>
          </p:nvPr>
        </p:nvGraphicFramePr>
        <p:xfrm>
          <a:off x="432225" y="2132371"/>
          <a:ext cx="11327550" cy="4120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77409">
                  <a:extLst>
                    <a:ext uri="{9D8B030D-6E8A-4147-A177-3AD203B41FA5}">
                      <a16:colId xmlns:a16="http://schemas.microsoft.com/office/drawing/2014/main" val="1652783615"/>
                    </a:ext>
                  </a:extLst>
                </a:gridCol>
                <a:gridCol w="4371504">
                  <a:extLst>
                    <a:ext uri="{9D8B030D-6E8A-4147-A177-3AD203B41FA5}">
                      <a16:colId xmlns:a16="http://schemas.microsoft.com/office/drawing/2014/main" val="3499895211"/>
                    </a:ext>
                  </a:extLst>
                </a:gridCol>
                <a:gridCol w="3478637">
                  <a:extLst>
                    <a:ext uri="{9D8B030D-6E8A-4147-A177-3AD203B41FA5}">
                      <a16:colId xmlns:a16="http://schemas.microsoft.com/office/drawing/2014/main" val="498106783"/>
                    </a:ext>
                  </a:extLst>
                </a:gridCol>
              </a:tblGrid>
              <a:tr h="773425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bg1"/>
                          </a:solidFill>
                        </a:rPr>
                        <a:t>Métrica</a:t>
                      </a:r>
                    </a:p>
                  </a:txBody>
                  <a:tcPr marL="145750" marR="104107" marT="208215" marB="2082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bg1"/>
                          </a:solidFill>
                        </a:rPr>
                        <a:t>Regresión Logística</a:t>
                      </a:r>
                    </a:p>
                  </a:txBody>
                  <a:tcPr marL="145750" marR="104107" marT="208215" marB="2082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 marL="145750" marR="104107" marT="208215" marB="20821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33259"/>
                  </a:ext>
                </a:extLst>
              </a:tr>
              <a:tr h="669317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PA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68392"/>
                  </a:ext>
                </a:extLst>
              </a:tr>
              <a:tr h="669317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tx1"/>
                          </a:solidFill>
                        </a:rPr>
                        <a:t>Precision (Clase 1)</a:t>
                      </a:r>
                      <a:endParaRPr lang="es-PA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0.69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692301"/>
                  </a:ext>
                </a:extLst>
              </a:tr>
              <a:tr h="669317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tx1"/>
                          </a:solidFill>
                        </a:rPr>
                        <a:t>Recall (Clase 1)</a:t>
                      </a:r>
                      <a:endParaRPr lang="es-PA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302739"/>
                  </a:ext>
                </a:extLst>
              </a:tr>
              <a:tr h="669317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tx1"/>
                          </a:solidFill>
                        </a:rPr>
                        <a:t>F1-Score (Clase 1)</a:t>
                      </a:r>
                      <a:endParaRPr lang="es-PA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25268"/>
                  </a:ext>
                </a:extLst>
              </a:tr>
              <a:tr h="669317">
                <a:tc>
                  <a:txBody>
                    <a:bodyPr/>
                    <a:lstStyle/>
                    <a:p>
                      <a:r>
                        <a:rPr lang="es-PA" sz="2100" b="1" cap="none" spc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PA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0.729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A" sz="2100" cap="none" spc="0">
                          <a:solidFill>
                            <a:schemeClr val="tx1"/>
                          </a:solidFill>
                        </a:rPr>
                        <a:t>0.734</a:t>
                      </a:r>
                    </a:p>
                  </a:txBody>
                  <a:tcPr marL="145750" marR="104107" marT="104107" marB="208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14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8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205C3-716F-8E9E-68FF-96A4081E8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F88F9-E9B8-B5A9-3A45-9635DDFD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123139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JUSTIFICACIÓN</a:t>
            </a:r>
            <a:endParaRPr lang="es-PA" sz="3600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83A-A315-F3EF-E1ED-63EFE9C7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65" y="2161924"/>
            <a:ext cx="5368155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  <a:latin typeface="Bahnschrift" panose="020B0502040204020203" pitchFamily="34" charset="0"/>
              </a:rPr>
              <a:t>Al aplicar ambos modelos inicialmente ambos lograron una exactitud al 89%, 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porque la mayoría de los casos son "no-default". Ambos modelos  </a:t>
            </a:r>
            <a:r>
              <a:rPr lang="es-MX" sz="1800" dirty="0" err="1">
                <a:solidFill>
                  <a:schemeClr val="tx2"/>
                </a:solidFill>
                <a:latin typeface="Bahnschrift" panose="020B0502040204020203" pitchFamily="34" charset="0"/>
              </a:rPr>
              <a:t>mostsron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 gran dificultad para detectar correctamente a los incumplidores (bajo </a:t>
            </a:r>
            <a:r>
              <a:rPr lang="es-MX" sz="1800" dirty="0" err="1">
                <a:solidFill>
                  <a:schemeClr val="tx2"/>
                </a:solidFill>
                <a:latin typeface="Bahnschrift" panose="020B0502040204020203" pitchFamily="34" charset="0"/>
              </a:rPr>
              <a:t>recall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). </a:t>
            </a:r>
          </a:p>
          <a:p>
            <a:pPr lvl="1"/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La regresión logística tiene ligeramente mejor precisión.</a:t>
            </a:r>
          </a:p>
          <a:p>
            <a:pPr lvl="1"/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El </a:t>
            </a:r>
            <a:r>
              <a:rPr lang="es-MX" sz="1800" dirty="0" err="1">
                <a:solidFill>
                  <a:schemeClr val="tx2"/>
                </a:solidFill>
                <a:latin typeface="Bahnschrift" panose="020B0502040204020203" pitchFamily="34" charset="0"/>
              </a:rPr>
              <a:t>Random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 Forest mejora el F1-score, indicando mejor balance entre precisión y </a:t>
            </a:r>
            <a:r>
              <a:rPr lang="es-MX" sz="1800" dirty="0" err="1">
                <a:solidFill>
                  <a:schemeClr val="tx2"/>
                </a:solidFill>
                <a:latin typeface="Bahnschrift" panose="020B0502040204020203" pitchFamily="34" charset="0"/>
              </a:rPr>
              <a:t>recall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C5A0AA7-7DD2-CB1C-975C-03ECC95A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" t="537" r="1957" b="3803"/>
          <a:stretch/>
        </p:blipFill>
        <p:spPr>
          <a:xfrm>
            <a:off x="6048607" y="2062694"/>
            <a:ext cx="5563259" cy="3426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36A856-C0AF-085F-7AB7-0478FF592893}"/>
              </a:ext>
            </a:extLst>
          </p:cNvPr>
          <p:cNvSpPr txBox="1">
            <a:spLocks/>
          </p:cNvSpPr>
          <p:nvPr/>
        </p:nvSpPr>
        <p:spPr>
          <a:xfrm>
            <a:off x="397570" y="4168352"/>
            <a:ext cx="10971473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solidFill>
                <a:schemeClr val="tx2"/>
              </a:solidFill>
              <a:latin typeface="Bahnschrif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1800" dirty="0">
              <a:solidFill>
                <a:schemeClr val="tx2"/>
              </a:solidFill>
              <a:latin typeface="Bahnschrif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tx2"/>
                </a:solidFill>
                <a:latin typeface="Bahnschrift" panose="020B0502040204020203" pitchFamily="34" charset="0"/>
              </a:rPr>
              <a:t>Finalmente se seleccionó el modelo de regresión logística por su facilidad de interpretación con el entrenamiento de modelo se busco compensar el balance para la población de bajo </a:t>
            </a:r>
            <a:r>
              <a:rPr lang="es-ES" sz="1800" dirty="0" err="1">
                <a:solidFill>
                  <a:schemeClr val="tx2"/>
                </a:solidFill>
                <a:latin typeface="Bahnschrift" panose="020B0502040204020203" pitchFamily="34" charset="0"/>
              </a:rPr>
              <a:t>recall</a:t>
            </a:r>
            <a:r>
              <a:rPr lang="es-ES" sz="1800" dirty="0">
                <a:solidFill>
                  <a:schemeClr val="tx2"/>
                </a:solidFill>
                <a:latin typeface="Bahnschrift" panose="020B0502040204020203" pitchFamily="34" charset="0"/>
              </a:rPr>
              <a:t>. </a:t>
            </a:r>
            <a:endParaRPr lang="es-P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0ED1C-1A6C-3B36-04E3-0453A59CC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71495-7D98-38F9-F2F0-F4A4BA1D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822192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Resultado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final del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modelo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predictivo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23F55A-7367-D85C-0707-B1ABBA99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640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400" dirty="0">
                <a:solidFill>
                  <a:schemeClr val="tx2"/>
                </a:solidFill>
              </a:rPr>
              <a:t>Las variables más importantes seleccionadas por el modelo reflejan que el </a:t>
            </a:r>
            <a:r>
              <a:rPr lang="es-MX" sz="2400" b="1" dirty="0">
                <a:solidFill>
                  <a:schemeClr val="tx2"/>
                </a:solidFill>
              </a:rPr>
              <a:t>riesgo de incumplimiento</a:t>
            </a:r>
            <a:r>
              <a:rPr lang="es-MX" sz="2400" dirty="0">
                <a:solidFill>
                  <a:schemeClr val="tx2"/>
                </a:solidFill>
              </a:rPr>
              <a:t> está fuertemente influenciado por factores financieros.</a:t>
            </a:r>
            <a:endParaRPr lang="es-PA" sz="2400" dirty="0">
              <a:solidFill>
                <a:schemeClr val="tx2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5E6CC5B-1B94-D442-9D34-6E9CEC15B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-1215"/>
          <a:stretch/>
        </p:blipFill>
        <p:spPr>
          <a:xfrm>
            <a:off x="4718304" y="1645920"/>
            <a:ext cx="7412736" cy="4375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2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E222B-876B-E8F0-1D03-67FF8197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D699B0C3-E3AD-DB57-727E-9EB823429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9FDD6-B295-F837-BCF8-848CA056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 final del modelo predictivo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21621A1-B8A3-14BB-A4D9-C807B691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608371"/>
              </p:ext>
            </p:extLst>
          </p:nvPr>
        </p:nvGraphicFramePr>
        <p:xfrm>
          <a:off x="6950075" y="2361522"/>
          <a:ext cx="4689366" cy="272796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2476518">
                  <a:extLst>
                    <a:ext uri="{9D8B030D-6E8A-4147-A177-3AD203B41FA5}">
                      <a16:colId xmlns:a16="http://schemas.microsoft.com/office/drawing/2014/main" val="668726320"/>
                    </a:ext>
                  </a:extLst>
                </a:gridCol>
                <a:gridCol w="2212848">
                  <a:extLst>
                    <a:ext uri="{9D8B030D-6E8A-4147-A177-3AD203B41FA5}">
                      <a16:colId xmlns:a16="http://schemas.microsoft.com/office/drawing/2014/main" val="1815025619"/>
                    </a:ext>
                  </a:extLst>
                </a:gridCol>
              </a:tblGrid>
              <a:tr h="692284">
                <a:tc>
                  <a:txBody>
                    <a:bodyPr/>
                    <a:lstStyle/>
                    <a:p>
                      <a:r>
                        <a:rPr lang="es-PA" sz="1600" b="0" cap="none" spc="0" dirty="0">
                          <a:solidFill>
                            <a:schemeClr val="bg1"/>
                          </a:solidFill>
                        </a:rPr>
                        <a:t>Métrica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600" b="0" cap="none" spc="0">
                          <a:solidFill>
                            <a:schemeClr val="bg1"/>
                          </a:solidFill>
                        </a:rPr>
                        <a:t>Modelo Balanceado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A" sz="1600" b="1" cap="none" spc="0">
                          <a:solidFill>
                            <a:schemeClr val="tx1"/>
                          </a:solidFill>
                        </a:rPr>
                        <a:t>Precision (Clase 1)</a:t>
                      </a:r>
                      <a:endParaRPr lang="es-P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600" cap="none" spc="0" dirty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227090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r>
                        <a:rPr lang="es-PA" sz="1600" b="1" cap="none" spc="0">
                          <a:solidFill>
                            <a:schemeClr val="tx1"/>
                          </a:solidFill>
                        </a:rPr>
                        <a:t>Recall (Clase 1)</a:t>
                      </a:r>
                      <a:endParaRPr lang="es-P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600" cap="none" spc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18694"/>
                  </a:ext>
                </a:extLst>
              </a:tr>
              <a:tr h="552824">
                <a:tc>
                  <a:txBody>
                    <a:bodyPr/>
                    <a:lstStyle/>
                    <a:p>
                      <a:r>
                        <a:rPr lang="es-PA" sz="1600" b="1" cap="none" spc="0">
                          <a:solidFill>
                            <a:schemeClr val="tx1"/>
                          </a:solidFill>
                        </a:rPr>
                        <a:t>F1-Score (Clase 1)</a:t>
                      </a:r>
                      <a:endParaRPr lang="es-P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600" cap="none" spc="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marL="251460" marR="251460" marT="251460" marB="1257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55571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269D77EB-D11F-1A28-B6EB-CE6BF160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1133" r="-122"/>
          <a:stretch/>
        </p:blipFill>
        <p:spPr>
          <a:xfrm>
            <a:off x="814303" y="1946317"/>
            <a:ext cx="5347691" cy="3389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7FB1BF-85C3-47CB-8B22-817518ED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03" y="5495544"/>
            <a:ext cx="10953154" cy="121615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chemeClr val="tx2"/>
                </a:solidFill>
                <a:latin typeface="Bahnschrift" panose="020B0502040204020203" pitchFamily="34" charset="0"/>
              </a:rPr>
              <a:t>El </a:t>
            </a:r>
            <a:r>
              <a:rPr lang="es-MX" sz="1800" dirty="0">
                <a:solidFill>
                  <a:schemeClr val="tx2"/>
                </a:solidFill>
                <a:latin typeface="Bahnschrift" panose="020B0502040204020203" pitchFamily="34" charset="0"/>
              </a:rPr>
              <a:t>66% de las alertas del modelo fueron acertadas, es decir buen control de falsos positivos. Se captura el 64% de los incumplidores reales. Muy buen nivel de cobertura.</a:t>
            </a:r>
            <a:endParaRPr lang="es-P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1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4D307-831A-7346-0233-9B260B579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7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5FD19-B56A-D20D-5E63-B4EC7871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Conscluisiones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5BDFA4-41B4-285F-0548-D2C3FC5A253C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Las variables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identificadas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: </a:t>
            </a:r>
            <a:r>
              <a:rPr lang="en-US" dirty="0" err="1"/>
              <a:t>puntaje</a:t>
            </a:r>
            <a:r>
              <a:rPr lang="en-US" dirty="0"/>
              <a:t> </a:t>
            </a:r>
            <a:r>
              <a:rPr lang="en-US" dirty="0" err="1"/>
              <a:t>crediticio</a:t>
            </a:r>
            <a:r>
              <a:rPr lang="en-US" dirty="0"/>
              <a:t>, </a:t>
            </a:r>
            <a:r>
              <a:rPr lang="en-US" dirty="0" err="1"/>
              <a:t>ingreso</a:t>
            </a:r>
            <a:r>
              <a:rPr lang="en-US" dirty="0"/>
              <a:t>, </a:t>
            </a:r>
            <a:r>
              <a:rPr lang="en-US" dirty="0" err="1"/>
              <a:t>monto</a:t>
            </a:r>
            <a:r>
              <a:rPr lang="en-US" dirty="0"/>
              <a:t> del </a:t>
            </a:r>
            <a:r>
              <a:rPr lang="en-US" dirty="0" err="1"/>
              <a:t>préstamo</a:t>
            </a:r>
            <a:r>
              <a:rPr lang="en-US" dirty="0"/>
              <a:t>,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, </a:t>
            </a:r>
            <a:r>
              <a:rPr lang="en-US" dirty="0" err="1"/>
              <a:t>edad</a:t>
            </a:r>
            <a:r>
              <a:rPr lang="en-US" dirty="0"/>
              <a:t> y </a:t>
            </a:r>
            <a:r>
              <a:rPr lang="en-US" dirty="0" err="1"/>
              <a:t>estabilidad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regresión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</a:t>
            </a:r>
            <a:r>
              <a:rPr lang="en-US" dirty="0" err="1"/>
              <a:t>mostró</a:t>
            </a:r>
            <a:r>
              <a:rPr lang="en-US" dirty="0"/>
              <a:t> mayor </a:t>
            </a:r>
            <a:r>
              <a:rPr lang="en-US" dirty="0" err="1"/>
              <a:t>precisión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incumplidora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Random Forest </a:t>
            </a:r>
            <a:r>
              <a:rPr lang="en-US" dirty="0" err="1"/>
              <a:t>logró</a:t>
            </a:r>
            <a:r>
              <a:rPr lang="en-US" dirty="0"/>
              <a:t> un </a:t>
            </a:r>
            <a:r>
              <a:rPr lang="en-US" dirty="0" err="1"/>
              <a:t>mejor</a:t>
            </a:r>
            <a:r>
              <a:rPr lang="en-US" dirty="0"/>
              <a:t> F1-score, es </a:t>
            </a:r>
            <a:r>
              <a:rPr lang="en-US" dirty="0" err="1"/>
              <a:t>decir</a:t>
            </a:r>
            <a:r>
              <a:rPr lang="en-US" dirty="0"/>
              <a:t>, un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equilibrio</a:t>
            </a:r>
            <a:r>
              <a:rPr lang="en-US" dirty="0"/>
              <a:t> entre </a:t>
            </a:r>
            <a:r>
              <a:rPr lang="en-US" dirty="0" err="1"/>
              <a:t>precisión</a:t>
            </a:r>
            <a:r>
              <a:rPr lang="en-US" dirty="0"/>
              <a:t> y recall.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tuvo</a:t>
            </a:r>
            <a:r>
              <a:rPr lang="en-US" dirty="0"/>
              <a:t> un bajo recall, lo que </a:t>
            </a:r>
            <a:r>
              <a:rPr lang="en-US" dirty="0" err="1"/>
              <a:t>significaba</a:t>
            </a:r>
            <a:r>
              <a:rPr lang="en-US" dirty="0"/>
              <a:t> que </a:t>
            </a:r>
            <a:r>
              <a:rPr lang="en-US" dirty="0" err="1"/>
              <a:t>detectaba</a:t>
            </a:r>
            <a:r>
              <a:rPr lang="en-US" dirty="0"/>
              <a:t>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incumplidores</a:t>
            </a:r>
            <a:r>
              <a:rPr lang="en-US" dirty="0"/>
              <a:t>. Esto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resuelto</a:t>
            </a:r>
            <a:r>
              <a:rPr lang="en-US" dirty="0"/>
              <a:t> </a:t>
            </a:r>
            <a:r>
              <a:rPr lang="en-US" dirty="0" err="1"/>
              <a:t>parcialmente</a:t>
            </a:r>
            <a:r>
              <a:rPr lang="en-US" dirty="0"/>
              <a:t> al </a:t>
            </a:r>
            <a:r>
              <a:rPr lang="en-US" dirty="0" err="1"/>
              <a:t>balancear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con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SMOTE (</a:t>
            </a:r>
            <a:r>
              <a:rPr lang="es-PA" dirty="0" err="1"/>
              <a:t>Synthetic</a:t>
            </a:r>
            <a:r>
              <a:rPr lang="es-PA" dirty="0"/>
              <a:t> </a:t>
            </a:r>
            <a:r>
              <a:rPr lang="es-PA" dirty="0" err="1"/>
              <a:t>Minority</a:t>
            </a:r>
            <a:r>
              <a:rPr lang="es-PA" dirty="0"/>
              <a:t> </a:t>
            </a:r>
            <a:r>
              <a:rPr lang="es-PA" dirty="0" err="1"/>
              <a:t>Over-sampling</a:t>
            </a:r>
            <a:r>
              <a:rPr lang="es-PA" dirty="0"/>
              <a:t> </a:t>
            </a:r>
            <a:r>
              <a:rPr lang="es-PA" dirty="0" err="1"/>
              <a:t>Technique</a:t>
            </a:r>
            <a:r>
              <a:rPr lang="es-PA" dirty="0"/>
              <a:t>)</a:t>
            </a:r>
            <a:r>
              <a:rPr lang="en-US" dirty="0"/>
              <a:t>, </a:t>
            </a:r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Al usar un umbral de 0.5, el modelo tendía a ser muy conservador: clasificaba como "incumplidores" solo a aquellos con probabilidades bastante altas.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B2E0A-483A-E2AA-8E41-BDCCA137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BB1D0-5416-E53F-007A-489580C3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Lecciones</a:t>
            </a:r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400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apprendiadas</a:t>
            </a:r>
            <a:r>
              <a:rPr lang="en-US" sz="4000" dirty="0">
                <a:solidFill>
                  <a:srgbClr val="FFFFFF"/>
                </a:solidFill>
                <a:latin typeface="Bahnschrift SemiBold SemiConden" panose="020B0502040204020203" pitchFamily="34" charset="0"/>
              </a:rPr>
              <a:t> </a:t>
            </a:r>
            <a:endParaRPr lang="es-PA" sz="4000" dirty="0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63" name="Marcador de contenido 55">
            <a:extLst>
              <a:ext uri="{FF2B5EF4-FFF2-40B4-BE49-F238E27FC236}">
                <a16:creationId xmlns:a16="http://schemas.microsoft.com/office/drawing/2014/main" id="{8C0F59C0-5EBD-26C0-67EB-63F68C2D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174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98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04223-4823-AB6F-6172-9F59C6D4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40F6-99B1-4C09-A2AA-DE13BBA8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¿Que haría diferente?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61082-D12D-55A5-FC2E-498365F2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9" r="2561" b="8153"/>
          <a:stretch/>
        </p:blipFill>
        <p:spPr>
          <a:xfrm>
            <a:off x="693167" y="609600"/>
            <a:ext cx="4640833" cy="57260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CE68FC5-7CA5-AABB-02AA-EFABCA6048BF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Probaria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r>
              <a:rPr lang="en-US" dirty="0"/>
              <a:t> y comparer versus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seleccione</a:t>
            </a:r>
            <a:r>
              <a:rPr lang="en-US" dirty="0"/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Ajustaría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umbral de decision, de </a:t>
            </a:r>
            <a:r>
              <a:rPr lang="en-US" dirty="0" err="1"/>
              <a:t>haberlo</a:t>
            </a:r>
            <a:r>
              <a:rPr lang="en-US" dirty="0"/>
              <a:t> </a:t>
            </a:r>
            <a:r>
              <a:rPr lang="en-US" dirty="0" err="1"/>
              <a:t>identificado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las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, </a:t>
            </a:r>
            <a:r>
              <a:rPr lang="en-US" dirty="0" err="1"/>
              <a:t>habría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estrategia</a:t>
            </a:r>
            <a:r>
              <a:rPr lang="en-US" dirty="0"/>
              <a:t> que </a:t>
            </a:r>
            <a:r>
              <a:rPr lang="en-US" dirty="0" err="1"/>
              <a:t>ayudara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default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con </a:t>
            </a:r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moderado</a:t>
            </a:r>
            <a:r>
              <a:rPr lang="en-US" dirty="0"/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Mejoraría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simulador</a:t>
            </a:r>
            <a:r>
              <a:rPr lang="en-US" dirty="0"/>
              <a:t> del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incumplimiento</a:t>
            </a:r>
            <a:r>
              <a:rPr lang="en-US" dirty="0"/>
              <a:t> de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sus </a:t>
            </a:r>
            <a:r>
              <a:rPr lang="en-US" dirty="0" err="1"/>
              <a:t>características</a:t>
            </a:r>
            <a:r>
              <a:rPr lang="en-US" dirty="0"/>
              <a:t>. </a:t>
            </a:r>
            <a:r>
              <a:rPr lang="en-US" dirty="0" err="1"/>
              <a:t>Actualmente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corro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simulador</a:t>
            </a:r>
            <a:r>
              <a:rPr lang="en-US" dirty="0"/>
              <a:t> me </a:t>
            </a:r>
            <a:r>
              <a:rPr lang="en-US" dirty="0" err="1"/>
              <a:t>arroja</a:t>
            </a:r>
            <a:r>
              <a:rPr lang="en-US" dirty="0"/>
              <a:t> error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inconsistencia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de las variables que consume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43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CDE24-F5C7-5D97-6644-63413F41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7B530-09B4-2BE2-55F6-F869AFD7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latin typeface="Bahnschrift SemiBold SemiConden" panose="020B0502040204020203" pitchFamily="34" charset="0"/>
              </a:rPr>
              <a:t>Introduccion</a:t>
            </a:r>
            <a:r>
              <a:rPr lang="en-US" sz="4000" dirty="0">
                <a:latin typeface="Bahnschrift SemiBold SemiConden" panose="020B0502040204020203" pitchFamily="34" charset="0"/>
              </a:rPr>
              <a:t>  </a:t>
            </a:r>
            <a:endParaRPr lang="es-PA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203F-6636-4BB8-8B92-AA07C56F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880360"/>
            <a:ext cx="4646905" cy="347598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MX" sz="2000" dirty="0"/>
              <a:t>Este proyecto esta enfocado en la aplicación de modelado predictivo a los datos “Loan Default </a:t>
            </a:r>
            <a:r>
              <a:rPr lang="es-MX" sz="2000" dirty="0" err="1"/>
              <a:t>Prediction</a:t>
            </a:r>
            <a:r>
              <a:rPr lang="es-MX" sz="2000" dirty="0"/>
              <a:t>” de una base de datos disponible en </a:t>
            </a:r>
            <a:r>
              <a:rPr lang="es-MX" sz="2000" dirty="0" err="1"/>
              <a:t>Kaggle</a:t>
            </a:r>
            <a:r>
              <a:rPr lang="es-MX" sz="2000" dirty="0"/>
              <a:t>.</a:t>
            </a:r>
          </a:p>
          <a:p>
            <a:pPr marL="0" indent="0">
              <a:buNone/>
            </a:pPr>
            <a:r>
              <a:rPr lang="es-MX" sz="2000" dirty="0"/>
              <a:t>La base contiene información detallada sobre más de 70,000 solicitudes de crédito, incluyendo variables como edad, ingresos, monto del préstamo, puntaje crediticio, plazo, historial laboral y relación deuda/ingreso. A partir de estos datos, se busca entrenar un modelo capaz de estimar la probabilidad de incumplimiento (default) para nuevos solicitantes.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PA" sz="1100" dirty="0"/>
              <a:t>Datos disponibles ( </a:t>
            </a:r>
            <a:r>
              <a:rPr lang="es-PA" sz="1100" dirty="0">
                <a:hlinkClick r:id="rId2"/>
              </a:rPr>
              <a:t>https://www.kaggle.com/datasets/nikhil1e9/loan-default</a:t>
            </a:r>
            <a:r>
              <a:rPr lang="es-PA" sz="1100" dirty="0"/>
              <a:t> )</a:t>
            </a:r>
          </a:p>
        </p:txBody>
      </p:sp>
      <p:pic>
        <p:nvPicPr>
          <p:cNvPr id="72" name="Picture 71" descr="Desk with productivity items">
            <a:extLst>
              <a:ext uri="{FF2B5EF4-FFF2-40B4-BE49-F238E27FC236}">
                <a16:creationId xmlns:a16="http://schemas.microsoft.com/office/drawing/2014/main" id="{71BDE06E-90B5-A547-6D2B-877EE97C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25" r="1267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CF84D-5484-AD8D-D1EF-4609F969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EC91-A459-B321-B831-F0CD71EE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 SemiBold SemiConden" panose="020B0502040204020203" pitchFamily="34" charset="0"/>
              </a:rPr>
              <a:t>Motivación</a:t>
            </a:r>
            <a:endParaRPr lang="es-PA">
              <a:solidFill>
                <a:srgbClr val="FFFFF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3662-A87E-1AC8-46DC-192BA82D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effectLst/>
                <a:latin typeface="Bahnschrift" panose="020B0502040204020203" pitchFamily="34" charset="0"/>
                <a:ea typeface="Aptos" panose="020B0004020202020204" pitchFamily="34" charset="0"/>
              </a:rPr>
              <a:t>Poder predecir si un cliente paga o no paga es de mucho valor para el negocio de la banca. Mi rol me permite poder realizar análisis similares por lo que este tema me pareció </a:t>
            </a:r>
            <a:r>
              <a:rPr lang="es-MX" dirty="0">
                <a:latin typeface="Bahnschrift" panose="020B0502040204020203" pitchFamily="34" charset="0"/>
                <a:ea typeface="Aptos" panose="020B0004020202020204" pitchFamily="34" charset="0"/>
              </a:rPr>
              <a:t>muy práctico y aplicable para aportar a mi equipo de trabajo.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29627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BF616-CFD7-E188-31EB-8E0F2C9F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wall painted with an arrow and a dartboard">
            <a:extLst>
              <a:ext uri="{FF2B5EF4-FFF2-40B4-BE49-F238E27FC236}">
                <a16:creationId xmlns:a16="http://schemas.microsoft.com/office/drawing/2014/main" id="{CC541D90-99FE-31C0-7BEC-60BEF7EC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9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46915-BFAC-5417-0CE1-864C772D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Bahnschrift SemiBold SemiConden" panose="020B0502040204020203" pitchFamily="34" charset="0"/>
              </a:rPr>
              <a:t>objetivo</a:t>
            </a:r>
            <a:endParaRPr lang="es-PA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9927-21D6-7496-23A5-B250BC11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 dirty="0"/>
              <a:t>El objetivo es construir una herramienta o simulador que consuma la información proporcionada por el modelo entrenado para poder estimar la probabilidad de </a:t>
            </a:r>
            <a:r>
              <a:rPr lang="es-MX" sz="2000" dirty="0" err="1"/>
              <a:t>ompago</a:t>
            </a:r>
            <a:r>
              <a:rPr lang="es-MX" sz="2000" dirty="0"/>
              <a:t> en base a las características de un cliente hipotético.</a:t>
            </a:r>
            <a:endParaRPr lang="es-PA" sz="2000" dirty="0"/>
          </a:p>
        </p:txBody>
      </p:sp>
    </p:spTree>
    <p:extLst>
      <p:ext uri="{BB962C8B-B14F-4D97-AF65-F5344CB8AC3E}">
        <p14:creationId xmlns:p14="http://schemas.microsoft.com/office/powerpoint/2010/main" val="242274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08615-8519-FE8F-1AD5-15FA47F2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CDC35-BDE6-5930-77C7-0A95FF06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82" y="1625140"/>
            <a:ext cx="9833548" cy="106680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LINEA DEL TIEMPO</a:t>
            </a:r>
            <a:endParaRPr lang="es-PA" sz="3600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19ABD6-B090-A995-0A18-2482958E1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299288"/>
              </p:ext>
            </p:extLst>
          </p:nvPr>
        </p:nvGraphicFramePr>
        <p:xfrm>
          <a:off x="169817" y="1851660"/>
          <a:ext cx="12021878" cy="380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6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CF4B5-CBCB-311F-63DA-48D732F5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5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5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1CF62-6497-5660-93F1-48E5FB69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Resumen Estadístico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E837A4A-942D-B812-39B2-FBE55468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06954"/>
              </p:ext>
            </p:extLst>
          </p:nvPr>
        </p:nvGraphicFramePr>
        <p:xfrm>
          <a:off x="3472935" y="1949274"/>
          <a:ext cx="8580998" cy="436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64">
                  <a:extLst>
                    <a:ext uri="{9D8B030D-6E8A-4147-A177-3AD203B41FA5}">
                      <a16:colId xmlns:a16="http://schemas.microsoft.com/office/drawing/2014/main" val="2959852821"/>
                    </a:ext>
                  </a:extLst>
                </a:gridCol>
                <a:gridCol w="1175433">
                  <a:extLst>
                    <a:ext uri="{9D8B030D-6E8A-4147-A177-3AD203B41FA5}">
                      <a16:colId xmlns:a16="http://schemas.microsoft.com/office/drawing/2014/main" val="1660313197"/>
                    </a:ext>
                  </a:extLst>
                </a:gridCol>
                <a:gridCol w="1045281">
                  <a:extLst>
                    <a:ext uri="{9D8B030D-6E8A-4147-A177-3AD203B41FA5}">
                      <a16:colId xmlns:a16="http://schemas.microsoft.com/office/drawing/2014/main" val="1580288350"/>
                    </a:ext>
                  </a:extLst>
                </a:gridCol>
                <a:gridCol w="968341">
                  <a:extLst>
                    <a:ext uri="{9D8B030D-6E8A-4147-A177-3AD203B41FA5}">
                      <a16:colId xmlns:a16="http://schemas.microsoft.com/office/drawing/2014/main" val="2368606952"/>
                    </a:ext>
                  </a:extLst>
                </a:gridCol>
                <a:gridCol w="834480">
                  <a:extLst>
                    <a:ext uri="{9D8B030D-6E8A-4147-A177-3AD203B41FA5}">
                      <a16:colId xmlns:a16="http://schemas.microsoft.com/office/drawing/2014/main" val="825885734"/>
                    </a:ext>
                  </a:extLst>
                </a:gridCol>
                <a:gridCol w="891401">
                  <a:extLst>
                    <a:ext uri="{9D8B030D-6E8A-4147-A177-3AD203B41FA5}">
                      <a16:colId xmlns:a16="http://schemas.microsoft.com/office/drawing/2014/main" val="1106609531"/>
                    </a:ext>
                  </a:extLst>
                </a:gridCol>
                <a:gridCol w="850366">
                  <a:extLst>
                    <a:ext uri="{9D8B030D-6E8A-4147-A177-3AD203B41FA5}">
                      <a16:colId xmlns:a16="http://schemas.microsoft.com/office/drawing/2014/main" val="4271796550"/>
                    </a:ext>
                  </a:extLst>
                </a:gridCol>
                <a:gridCol w="850366">
                  <a:extLst>
                    <a:ext uri="{9D8B030D-6E8A-4147-A177-3AD203B41FA5}">
                      <a16:colId xmlns:a16="http://schemas.microsoft.com/office/drawing/2014/main" val="1142327585"/>
                    </a:ext>
                  </a:extLst>
                </a:gridCol>
                <a:gridCol w="850366">
                  <a:extLst>
                    <a:ext uri="{9D8B030D-6E8A-4147-A177-3AD203B41FA5}">
                      <a16:colId xmlns:a16="http://schemas.microsoft.com/office/drawing/2014/main" val="1909763512"/>
                    </a:ext>
                  </a:extLst>
                </a:gridCol>
              </a:tblGrid>
              <a:tr h="352063">
                <a:tc>
                  <a:txBody>
                    <a:bodyPr/>
                    <a:lstStyle/>
                    <a:p>
                      <a:r>
                        <a:rPr lang="es-PA" sz="1300" b="0" cap="none" spc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 dirty="0" err="1">
                          <a:solidFill>
                            <a:schemeClr val="bg1"/>
                          </a:solidFill>
                        </a:rPr>
                        <a:t>std</a:t>
                      </a:r>
                      <a:endParaRPr lang="es-PA" sz="13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>
                          <a:solidFill>
                            <a:schemeClr val="bg1"/>
                          </a:solidFill>
                        </a:rPr>
                        <a:t>min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>
                          <a:solidFill>
                            <a:schemeClr val="bg1"/>
                          </a:solidFill>
                        </a:rPr>
                        <a:t>25%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b="0" cap="none" spc="0" dirty="0" err="1">
                          <a:solidFill>
                            <a:schemeClr val="bg1"/>
                          </a:solidFill>
                        </a:rPr>
                        <a:t>max</a:t>
                      </a:r>
                      <a:endParaRPr lang="es-PA" sz="13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950692732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43.50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14.99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3925708089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82,499.30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38,963.01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48,825.5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82,466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116,219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149,999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2926400196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loanamount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127,578.87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70,840.71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66,156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127,556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188,985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249,999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3219120424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creditscore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574.26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158.90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437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574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712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849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418295165"/>
                  </a:ext>
                </a:extLst>
              </a:tr>
              <a:tr h="545190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monthsemployed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59.54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34.64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2740514186"/>
                  </a:ext>
                </a:extLst>
              </a:tr>
              <a:tr h="545190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numcreditlines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2.50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1.12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640773698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interestrate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13.49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6.64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2.00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7.77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13.46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19.25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25.00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1018758241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loanterm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36.03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16.97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326061108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dtiratio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0.5002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0.2309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1353018979"/>
                  </a:ext>
                </a:extLst>
              </a:tr>
              <a:tr h="352063"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255,347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0.1161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0.3204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5979" marR="62571" marT="81522" marB="81522" anchor="ctr"/>
                </a:tc>
                <a:tc>
                  <a:txBody>
                    <a:bodyPr/>
                    <a:lstStyle/>
                    <a:p>
                      <a:r>
                        <a:rPr lang="es-PA" sz="13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5979" marR="62571" marT="81522" marB="81522" anchor="ctr"/>
                </a:tc>
                <a:extLst>
                  <a:ext uri="{0D108BD9-81ED-4DB2-BD59-A6C34878D82A}">
                    <a16:rowId xmlns:a16="http://schemas.microsoft.com/office/drawing/2014/main" val="3549478521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7F44700-9F19-0052-EB07-731A41F0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" t="1177" r="-2176"/>
          <a:stretch/>
        </p:blipFill>
        <p:spPr>
          <a:xfrm>
            <a:off x="199985" y="2864563"/>
            <a:ext cx="3211033" cy="2400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0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0CC40-28E7-5750-29D2-690E70428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67EBE08E-775D-3D7F-3528-D34E9B8FF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A98904-CD60-5553-60B0-401C28FF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1A3D4-FA72-A017-3E3A-5F02515B7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8FDDD0A-4291-1D4D-684B-4DFB8E4AA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31AA2-D135-740C-8DC2-1AF3B23C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Resumen Estadístico 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D95DE46-A76D-32B4-B974-BA95D6F0CD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9571" y="1966293"/>
          <a:ext cx="10272858" cy="4452167"/>
        </p:xfrm>
        <a:graphic>
          <a:graphicData uri="http://schemas.openxmlformats.org/drawingml/2006/table">
            <a:tbl>
              <a:tblPr/>
              <a:tblGrid>
                <a:gridCol w="1574647">
                  <a:extLst>
                    <a:ext uri="{9D8B030D-6E8A-4147-A177-3AD203B41FA5}">
                      <a16:colId xmlns:a16="http://schemas.microsoft.com/office/drawing/2014/main" val="1475911986"/>
                    </a:ext>
                  </a:extLst>
                </a:gridCol>
                <a:gridCol w="948194">
                  <a:extLst>
                    <a:ext uri="{9D8B030D-6E8A-4147-A177-3AD203B41FA5}">
                      <a16:colId xmlns:a16="http://schemas.microsoft.com/office/drawing/2014/main" val="1640320077"/>
                    </a:ext>
                  </a:extLst>
                </a:gridCol>
                <a:gridCol w="7750017">
                  <a:extLst>
                    <a:ext uri="{9D8B030D-6E8A-4147-A177-3AD203B41FA5}">
                      <a16:colId xmlns:a16="http://schemas.microsoft.com/office/drawing/2014/main" val="3783830505"/>
                    </a:ext>
                  </a:extLst>
                </a:gridCol>
              </a:tblGrid>
              <a:tr h="289487">
                <a:tc>
                  <a:txBody>
                    <a:bodyPr/>
                    <a:lstStyle/>
                    <a:p>
                      <a:r>
                        <a:rPr lang="es-PA" sz="1500" b="1"/>
                        <a:t>Variable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 b="1"/>
                        <a:t>Media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 b="1"/>
                        <a:t>Observación 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739387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age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43.5 años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Distribución amplia (18 a 69 años), con una mediana de 43 años, lo que sugiere una población adulta activa.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98341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income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$82,499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Ingreso con alta dispersión (std = 38,963), lo que indica clientes desde niveles bajos (15k) hasta muy altos (149k).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93695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loanamount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$127,578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Préstamos medianos, pero con alta varianza (desde 5k hasta 249k), lo cual podría implicar riesgo diferente por monto.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56854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creditscore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574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Score promedio en zona media, pero amplio (de 300 a 849), indicando clientes con perfiles de crédito variados.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71446"/>
                  </a:ext>
                </a:extLst>
              </a:tr>
              <a:tr h="289487">
                <a:tc>
                  <a:txBody>
                    <a:bodyPr/>
                    <a:lstStyle/>
                    <a:p>
                      <a:r>
                        <a:rPr lang="es-PA" sz="1500"/>
                        <a:t>monthsemployed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60 meses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Antigüedad laboral media de 5 años, pero con mucha variabilidad.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06651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interestrate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13.5%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Alta tasa promedio, con máximo de 25%, que puede influir fuertemente en el riesgo de default.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6088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loanterm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36 meses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La mayoría de los préstamos son a 3 años, con casos desde 1 año (12 meses) hasta 5 años (60 meses).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7066"/>
                  </a:ext>
                </a:extLst>
              </a:tr>
              <a:tr h="511958">
                <a:tc>
                  <a:txBody>
                    <a:bodyPr/>
                    <a:lstStyle/>
                    <a:p>
                      <a:r>
                        <a:rPr lang="es-PA" sz="1500"/>
                        <a:t>DTI ratio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0.50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Relación deuda/ingreso razonable en promedio, pero casos cercanos al 0.9 pueden ser muy riesgosos.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72274"/>
                  </a:ext>
                </a:extLst>
              </a:tr>
              <a:tr h="289487">
                <a:tc>
                  <a:txBody>
                    <a:bodyPr/>
                    <a:lstStyle/>
                    <a:p>
                      <a:r>
                        <a:rPr lang="es-PA" sz="1500"/>
                        <a:t>default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500"/>
                        <a:t>11.6%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500" dirty="0"/>
                        <a:t>Proporción de clientes que caen en default es bajo a nivel de la población.  </a:t>
                      </a:r>
                    </a:p>
                  </a:txBody>
                  <a:tcPr marL="33644" marR="33644" marT="16822" marB="16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43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50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47B6A-6C61-D4F3-52B4-7D81E13F7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C0D1A543-1D4E-CDE4-AD67-4D949557D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D566046-162F-31BD-7E4D-17E92FE69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69AF7-F51E-CEAC-C093-14EA3115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" y="5897039"/>
            <a:ext cx="12211062" cy="775845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Conclusiones</a:t>
            </a:r>
            <a:r>
              <a:rPr lang="en-US" sz="4000" dirty="0">
                <a:solidFill>
                  <a:schemeClr val="bg1"/>
                </a:solidFill>
              </a:rPr>
              <a:t> del EDA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CA714CF-9E05-C972-F836-304D69FB9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DCC76DE-E4F9-BA54-1887-E15DE8228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29AB952-378F-6550-C868-74020B90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716C562-F62A-8D29-F3E0-37087515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52C6E09-972B-86AC-373A-087C8817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6092D85-C08F-8EA9-ED23-A1429414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1F53C04-A992-2CE6-7006-FB8364114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2B712B9-C351-4201-5941-C11C6BD82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21F5FA7-7CAE-50BD-1091-5532FE673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7B36FF3-AA4D-CA13-AA78-6B305069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D7222A3A-4F4A-5615-AB1B-D750E956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90294"/>
              </p:ext>
            </p:extLst>
          </p:nvPr>
        </p:nvGraphicFramePr>
        <p:xfrm>
          <a:off x="5034249" y="701937"/>
          <a:ext cx="6819645" cy="4493165"/>
        </p:xfrm>
        <a:graphic>
          <a:graphicData uri="http://schemas.openxmlformats.org/drawingml/2006/table">
            <a:tbl>
              <a:tblPr/>
              <a:tblGrid>
                <a:gridCol w="1473152">
                  <a:extLst>
                    <a:ext uri="{9D8B030D-6E8A-4147-A177-3AD203B41FA5}">
                      <a16:colId xmlns:a16="http://schemas.microsoft.com/office/drawing/2014/main" val="3989467727"/>
                    </a:ext>
                  </a:extLst>
                </a:gridCol>
                <a:gridCol w="1343200">
                  <a:extLst>
                    <a:ext uri="{9D8B030D-6E8A-4147-A177-3AD203B41FA5}">
                      <a16:colId xmlns:a16="http://schemas.microsoft.com/office/drawing/2014/main" val="2281041831"/>
                    </a:ext>
                  </a:extLst>
                </a:gridCol>
                <a:gridCol w="4003293">
                  <a:extLst>
                    <a:ext uri="{9D8B030D-6E8A-4147-A177-3AD203B41FA5}">
                      <a16:colId xmlns:a16="http://schemas.microsoft.com/office/drawing/2014/main" val="2503638925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r>
                        <a:rPr lang="es-PA" sz="1400" b="1"/>
                        <a:t>Variable</a:t>
                      </a:r>
                      <a:endParaRPr lang="es-PA" sz="1400"/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b="1"/>
                        <a:t>¿Significativo?</a:t>
                      </a:r>
                      <a:endParaRPr lang="es-PA" sz="1400"/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400" b="1" dirty="0"/>
                        <a:t>Observación 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33400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age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Diferencia clara de edad entre quienes hacen default y quienes no.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55527"/>
                  </a:ext>
                </a:extLst>
              </a:tr>
              <a:tr h="561463">
                <a:tc>
                  <a:txBody>
                    <a:bodyPr/>
                    <a:lstStyle/>
                    <a:p>
                      <a:r>
                        <a:rPr lang="es-PA" sz="1400"/>
                        <a:t>income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Clientes con más ingresos tienen menor probabilidad de default.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940318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 dirty="0" err="1"/>
                        <a:t>loanamount</a:t>
                      </a:r>
                      <a:endParaRPr lang="es-PA" sz="1400" dirty="0"/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Diferencia significativa en el monto de los préstamos.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49565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creditscore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Un score más alto probablemente reduce el riesgo de default.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62575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 dirty="0" err="1"/>
                        <a:t>monthsemployed</a:t>
                      </a:r>
                      <a:endParaRPr lang="es-PA" sz="1400" dirty="0"/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Más antigüedad laboral está asociada a menor riesgo.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47690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numcreditlines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Las líneas de crédito difieren entre los dos grupos.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70630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interestrate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Altas tasas de interés podrían estar asociadas con mayor riesgo.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99204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loanterm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No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No hay diferencia significativa en la duración del préstamo.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38136"/>
                  </a:ext>
                </a:extLst>
              </a:tr>
              <a:tr h="456189">
                <a:tc>
                  <a:txBody>
                    <a:bodyPr/>
                    <a:lstStyle/>
                    <a:p>
                      <a:r>
                        <a:rPr lang="es-PA" sz="1400"/>
                        <a:t>dtiratio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A" sz="1400" dirty="0"/>
                        <a:t> Sí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Relación deuda/ingreso afecta al riesgo de default.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617906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12369C1-ECAB-B7A4-2C08-C2710230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6" y="112521"/>
            <a:ext cx="4155284" cy="2678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2245-A1A9-C6F8-36C5-158BEF5E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7" y="2963091"/>
            <a:ext cx="4250498" cy="2684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04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0376F-D4A4-EE60-5357-31FD8DD53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E0D32-9A63-5F6E-A61F-68965914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Matriz de Correlación</a:t>
            </a: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5DAE1BA3-FB33-4056-EA8E-4F1578CC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58097"/>
              </p:ext>
            </p:extLst>
          </p:nvPr>
        </p:nvGraphicFramePr>
        <p:xfrm>
          <a:off x="432225" y="1982327"/>
          <a:ext cx="11327551" cy="44200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634">
                  <a:extLst>
                    <a:ext uri="{9D8B030D-6E8A-4147-A177-3AD203B41FA5}">
                      <a16:colId xmlns:a16="http://schemas.microsoft.com/office/drawing/2014/main" val="1502360591"/>
                    </a:ext>
                  </a:extLst>
                </a:gridCol>
                <a:gridCol w="1507761">
                  <a:extLst>
                    <a:ext uri="{9D8B030D-6E8A-4147-A177-3AD203B41FA5}">
                      <a16:colId xmlns:a16="http://schemas.microsoft.com/office/drawing/2014/main" val="2453463904"/>
                    </a:ext>
                  </a:extLst>
                </a:gridCol>
                <a:gridCol w="2838831">
                  <a:extLst>
                    <a:ext uri="{9D8B030D-6E8A-4147-A177-3AD203B41FA5}">
                      <a16:colId xmlns:a16="http://schemas.microsoft.com/office/drawing/2014/main" val="4023762635"/>
                    </a:ext>
                  </a:extLst>
                </a:gridCol>
                <a:gridCol w="4841325">
                  <a:extLst>
                    <a:ext uri="{9D8B030D-6E8A-4147-A177-3AD203B41FA5}">
                      <a16:colId xmlns:a16="http://schemas.microsoft.com/office/drawing/2014/main" val="2820170285"/>
                    </a:ext>
                  </a:extLst>
                </a:gridCol>
              </a:tblGrid>
              <a:tr h="618476">
                <a:tc>
                  <a:txBody>
                    <a:bodyPr/>
                    <a:lstStyle/>
                    <a:p>
                      <a:r>
                        <a:rPr lang="es-PA" sz="1700" b="1"/>
                        <a:t>Par de Variables</a:t>
                      </a:r>
                      <a:endParaRPr lang="es-PA" sz="1700"/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 b="1"/>
                        <a:t>Coef. de Correlación</a:t>
                      </a:r>
                      <a:endParaRPr lang="es-PA" sz="1700"/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 b="1"/>
                        <a:t>Tipo de Correlación</a:t>
                      </a:r>
                      <a:endParaRPr lang="es-PA" sz="1700"/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700" b="1"/>
                        <a:t>Observación </a:t>
                      </a:r>
                    </a:p>
                    <a:p>
                      <a:endParaRPr lang="es-PA" sz="1700"/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697127357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r>
                        <a:rPr lang="es-PA" sz="1700" err="1"/>
                        <a:t>income</a:t>
                      </a:r>
                      <a:r>
                        <a:rPr lang="es-PA" sz="1700"/>
                        <a:t> vs </a:t>
                      </a:r>
                      <a:r>
                        <a:rPr lang="es-PA" sz="1700" err="1"/>
                        <a:t>loanamount</a:t>
                      </a:r>
                      <a:endParaRPr lang="es-PA" sz="1700"/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~0.75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Fuerte positiva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Clientes con mayores ingresos suelen pedir préstamos más altos. 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3052837880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r>
                        <a:rPr lang="es-PA" sz="1700"/>
                        <a:t>creditscore vs interestrate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~-0.70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Fuerte negativa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 mayor score, menor tasa de interés. 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3398288863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r>
                        <a:rPr lang="es-PA" sz="1700"/>
                        <a:t>monthsemployed vs age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~0.65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Moderada positiva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 mayor edad, mayor antigüedad laboral.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1865130905"/>
                  </a:ext>
                </a:extLst>
              </a:tr>
              <a:tr h="354618">
                <a:tc>
                  <a:txBody>
                    <a:bodyPr/>
                    <a:lstStyle/>
                    <a:p>
                      <a:r>
                        <a:rPr lang="es-PA" sz="1700"/>
                        <a:t>dtiratio vs income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~-0.50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Moderada negativa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 mayor ingreso, menor relación deuda/ingreso. 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4279344581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r>
                        <a:rPr lang="es-PA" sz="1700"/>
                        <a:t>loanamount vs interestrate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~0.45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Moderada positiva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Préstamos más altos pueden tener tasas más altas. Considerar en el modelo.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2308099361"/>
                  </a:ext>
                </a:extLst>
              </a:tr>
              <a:tr h="354618">
                <a:tc>
                  <a:txBody>
                    <a:bodyPr/>
                    <a:lstStyle/>
                    <a:p>
                      <a:r>
                        <a:rPr lang="es-PA" sz="1700"/>
                        <a:t>loanterm vs otras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~0.00 – 0.20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Débil o nula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Poco correlacionado con otras variables. 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2615900545"/>
                  </a:ext>
                </a:extLst>
              </a:tr>
              <a:tr h="618476">
                <a:tc>
                  <a:txBody>
                    <a:bodyPr/>
                    <a:lstStyle/>
                    <a:p>
                      <a:r>
                        <a:rPr lang="es-PA" sz="1700"/>
                        <a:t>numcreditlines vs otras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~0.10 – 0.30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PA" sz="1700"/>
                        <a:t>Débil</a:t>
                      </a:r>
                    </a:p>
                  </a:txBody>
                  <a:tcPr marL="51180" marR="51180" marT="25590" marB="25590" anchor="ctr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Aporta información distinta.</a:t>
                      </a:r>
                    </a:p>
                  </a:txBody>
                  <a:tcPr marL="51180" marR="51180" marT="25590" marB="25590" anchor="ctr"/>
                </a:tc>
                <a:extLst>
                  <a:ext uri="{0D108BD9-81ED-4DB2-BD59-A6C34878D82A}">
                    <a16:rowId xmlns:a16="http://schemas.microsoft.com/office/drawing/2014/main" val="140237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5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F69200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1288</Words>
  <Application>Microsoft Office PowerPoint</Application>
  <PresentationFormat>Panorámica</PresentationFormat>
  <Paragraphs>274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Bahnschrift</vt:lpstr>
      <vt:lpstr>Bahnschrift SemiBold SemiConden</vt:lpstr>
      <vt:lpstr>Calibri</vt:lpstr>
      <vt:lpstr>Office Theme</vt:lpstr>
      <vt:lpstr>Predicción de Impago en Préstamos Personales usando Modelos Predictivos Supervisados</vt:lpstr>
      <vt:lpstr>Introduccion  </vt:lpstr>
      <vt:lpstr>Motivación</vt:lpstr>
      <vt:lpstr>objetivo</vt:lpstr>
      <vt:lpstr>LINEA DEL TIEMPO</vt:lpstr>
      <vt:lpstr>Resumen Estadístico </vt:lpstr>
      <vt:lpstr>Resumen Estadístico </vt:lpstr>
      <vt:lpstr> Conclusiones del EDA</vt:lpstr>
      <vt:lpstr> Matriz de Correlación</vt:lpstr>
      <vt:lpstr> Comparación entre Modelos Predictivos</vt:lpstr>
      <vt:lpstr>JUSTIFICACIÓN</vt:lpstr>
      <vt:lpstr> Resultado final del modelo predictivo </vt:lpstr>
      <vt:lpstr> Resultado final del modelo predictivo </vt:lpstr>
      <vt:lpstr>Conscluisiones </vt:lpstr>
      <vt:lpstr>Lecciones apprendiadas </vt:lpstr>
      <vt:lpstr>¿Que haría diferente?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Raquel Mong</dc:creator>
  <cp:lastModifiedBy>Ramses Mong</cp:lastModifiedBy>
  <cp:revision>7</cp:revision>
  <dcterms:created xsi:type="dcterms:W3CDTF">2025-03-31T20:54:23Z</dcterms:created>
  <dcterms:modified xsi:type="dcterms:W3CDTF">2025-04-10T04:07:53Z</dcterms:modified>
</cp:coreProperties>
</file>