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3" r:id="rId5"/>
    <p:sldId id="260" r:id="rId6"/>
    <p:sldId id="269" r:id="rId7"/>
    <p:sldId id="268" r:id="rId8"/>
    <p:sldId id="267" r:id="rId9"/>
    <p:sldId id="264" r:id="rId10"/>
    <p:sldId id="265" r:id="rId11"/>
    <p:sldId id="266" r:id="rId12"/>
    <p:sldId id="270" r:id="rId13"/>
    <p:sldId id="271" r:id="rId14"/>
    <p:sldId id="26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2880">
          <p15:clr>
            <a:srgbClr val="A4A3A4"/>
          </p15:clr>
        </p15:guide>
        <p15:guide id="4" pos="158">
          <p15:clr>
            <a:srgbClr val="A4A3A4"/>
          </p15:clr>
        </p15:guide>
        <p15:guide id="5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4B9C"/>
    <a:srgbClr val="FFFEFF"/>
    <a:srgbClr val="1C1D43"/>
    <a:srgbClr val="F9F9F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E729A-D3D3-430A-BDAA-32CAEB365C35}" v="116" dt="2022-12-01T09:01:56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/>
    <p:restoredTop sz="94694"/>
  </p:normalViewPr>
  <p:slideViewPr>
    <p:cSldViewPr snapToGrid="0">
      <p:cViewPr varScale="1">
        <p:scale>
          <a:sx n="108" d="100"/>
          <a:sy n="108" d="100"/>
        </p:scale>
        <p:origin x="1782" y="96"/>
      </p:cViewPr>
      <p:guideLst>
        <p:guide orient="horz" pos="4020"/>
        <p:guide orient="horz" pos="482"/>
        <p:guide pos="2880"/>
        <p:guide pos="158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서윤" userId="S::alice9922@eilabkr.onmicrosoft.com::239c4810-3642-4113-9555-db57aa279db1" providerId="AD" clId="Web-{F2154903-C606-4646-883F-3E075DCEC509}"/>
    <pc:docChg chg="modSld">
      <pc:chgData name="최서윤" userId="S::alice9922@eilabkr.onmicrosoft.com::239c4810-3642-4113-9555-db57aa279db1" providerId="AD" clId="Web-{F2154903-C606-4646-883F-3E075DCEC509}" dt="2021-02-05T03:01:42.259" v="11" actId="1076"/>
      <pc:docMkLst>
        <pc:docMk/>
      </pc:docMkLst>
      <pc:sldChg chg="modSp">
        <pc:chgData name="최서윤" userId="S::alice9922@eilabkr.onmicrosoft.com::239c4810-3642-4113-9555-db57aa279db1" providerId="AD" clId="Web-{F2154903-C606-4646-883F-3E075DCEC509}" dt="2021-02-05T03:01:42.259" v="11" actId="1076"/>
        <pc:sldMkLst>
          <pc:docMk/>
          <pc:sldMk cId="717357973" sldId="279"/>
        </pc:sldMkLst>
        <pc:picChg chg="mod">
          <ac:chgData name="최서윤" userId="S::alice9922@eilabkr.onmicrosoft.com::239c4810-3642-4113-9555-db57aa279db1" providerId="AD" clId="Web-{F2154903-C606-4646-883F-3E075DCEC509}" dt="2021-02-05T03:01:42.165" v="8" actId="1076"/>
          <ac:picMkLst>
            <pc:docMk/>
            <pc:sldMk cId="717357973" sldId="279"/>
            <ac:picMk id="2" creationId="{AFC72DD2-23A6-4B4F-A473-81EC2D10FD7E}"/>
          </ac:picMkLst>
        </pc:picChg>
        <pc:picChg chg="mod">
          <ac:chgData name="최서윤" userId="S::alice9922@eilabkr.onmicrosoft.com::239c4810-3642-4113-9555-db57aa279db1" providerId="AD" clId="Web-{F2154903-C606-4646-883F-3E075DCEC509}" dt="2021-02-05T03:01:42.196" v="9" actId="1076"/>
          <ac:picMkLst>
            <pc:docMk/>
            <pc:sldMk cId="717357973" sldId="279"/>
            <ac:picMk id="5" creationId="{CDF37C52-1761-4543-A6F6-662A6A196F60}"/>
          </ac:picMkLst>
        </pc:picChg>
        <pc:picChg chg="mod">
          <ac:chgData name="최서윤" userId="S::alice9922@eilabkr.onmicrosoft.com::239c4810-3642-4113-9555-db57aa279db1" providerId="AD" clId="Web-{F2154903-C606-4646-883F-3E075DCEC509}" dt="2021-02-05T03:01:42.228" v="10" actId="1076"/>
          <ac:picMkLst>
            <pc:docMk/>
            <pc:sldMk cId="717357973" sldId="279"/>
            <ac:picMk id="10" creationId="{92D60908-C782-46E2-B988-A4564228E850}"/>
          </ac:picMkLst>
        </pc:picChg>
        <pc:picChg chg="mod">
          <ac:chgData name="최서윤" userId="S::alice9922@eilabkr.onmicrosoft.com::239c4810-3642-4113-9555-db57aa279db1" providerId="AD" clId="Web-{F2154903-C606-4646-883F-3E075DCEC509}" dt="2021-02-05T03:01:42.259" v="11" actId="1076"/>
          <ac:picMkLst>
            <pc:docMk/>
            <pc:sldMk cId="717357973" sldId="279"/>
            <ac:picMk id="11" creationId="{BE0288D6-3463-48E7-97B9-C1B5419A757B}"/>
          </ac:picMkLst>
        </pc:picChg>
      </pc:sldChg>
    </pc:docChg>
  </pc:docChgLst>
  <pc:docChgLst>
    <pc:chgData name="최서윤" userId="S::alice9922@eilabkr.onmicrosoft.com::239c4810-3642-4113-9555-db57aa279db1" providerId="AD" clId="Web-{52601922-E467-43BB-97C2-66CFD35641B5}"/>
    <pc:docChg chg="addSld delSld modSld">
      <pc:chgData name="최서윤" userId="S::alice9922@eilabkr.onmicrosoft.com::239c4810-3642-4113-9555-db57aa279db1" providerId="AD" clId="Web-{52601922-E467-43BB-97C2-66CFD35641B5}" dt="2021-02-04T08:52:23.495" v="139" actId="1076"/>
      <pc:docMkLst>
        <pc:docMk/>
      </pc:docMkLst>
      <pc:sldChg chg="add del">
        <pc:chgData name="최서윤" userId="S::alice9922@eilabkr.onmicrosoft.com::239c4810-3642-4113-9555-db57aa279db1" providerId="AD" clId="Web-{52601922-E467-43BB-97C2-66CFD35641B5}" dt="2021-02-04T08:27:13.869" v="1"/>
        <pc:sldMkLst>
          <pc:docMk/>
          <pc:sldMk cId="101631287" sldId="275"/>
        </pc:sldMkLst>
      </pc:sldChg>
      <pc:sldChg chg="addSp delSp modSp add replId">
        <pc:chgData name="최서윤" userId="S::alice9922@eilabkr.onmicrosoft.com::239c4810-3642-4113-9555-db57aa279db1" providerId="AD" clId="Web-{52601922-E467-43BB-97C2-66CFD35641B5}" dt="2021-02-04T08:31:10.484" v="89" actId="1076"/>
        <pc:sldMkLst>
          <pc:docMk/>
          <pc:sldMk cId="243087830" sldId="276"/>
        </pc:sldMkLst>
        <pc:spChg chg="mod">
          <ac:chgData name="최서윤" userId="S::alice9922@eilabkr.onmicrosoft.com::239c4810-3642-4113-9555-db57aa279db1" providerId="AD" clId="Web-{52601922-E467-43BB-97C2-66CFD35641B5}" dt="2021-02-04T08:30:45.624" v="81" actId="20577"/>
          <ac:spMkLst>
            <pc:docMk/>
            <pc:sldMk cId="243087830" sldId="276"/>
            <ac:spMk id="3" creationId="{461B74BD-39CE-451B-9E33-5B858FB7E9FF}"/>
          </ac:spMkLst>
        </pc:spChg>
        <pc:picChg chg="del">
          <ac:chgData name="최서윤" userId="S::alice9922@eilabkr.onmicrosoft.com::239c4810-3642-4113-9555-db57aa279db1" providerId="AD" clId="Web-{52601922-E467-43BB-97C2-66CFD35641B5}" dt="2021-02-04T08:27:37.807" v="15"/>
          <ac:picMkLst>
            <pc:docMk/>
            <pc:sldMk cId="243087830" sldId="276"/>
            <ac:picMk id="2" creationId="{D1AF714A-10D8-4465-871D-6E362A09A1A4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27:37.807" v="14"/>
          <ac:picMkLst>
            <pc:docMk/>
            <pc:sldMk cId="243087830" sldId="276"/>
            <ac:picMk id="5" creationId="{1BD40A46-5D31-4E73-ADF5-0758E8EDCEEF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31:10.452" v="88" actId="1076"/>
          <ac:picMkLst>
            <pc:docMk/>
            <pc:sldMk cId="243087830" sldId="276"/>
            <ac:picMk id="6" creationId="{C953BA0C-00D4-4896-ADB8-F63C53BC041D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31:10.390" v="85" actId="1076"/>
          <ac:picMkLst>
            <pc:docMk/>
            <pc:sldMk cId="243087830" sldId="276"/>
            <ac:picMk id="7" creationId="{6434826C-F52C-408E-8225-95B53EB70EA2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31:10.484" v="89" actId="1076"/>
          <ac:picMkLst>
            <pc:docMk/>
            <pc:sldMk cId="243087830" sldId="276"/>
            <ac:picMk id="8" creationId="{4CD40579-CA74-4562-9FE6-3FCB480B269F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31:10.405" v="86" actId="1076"/>
          <ac:picMkLst>
            <pc:docMk/>
            <pc:sldMk cId="243087830" sldId="276"/>
            <ac:picMk id="9" creationId="{22E1FC21-9545-4EFF-99F9-4D4850A7DBE7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27:37.807" v="13"/>
          <ac:picMkLst>
            <pc:docMk/>
            <pc:sldMk cId="243087830" sldId="276"/>
            <ac:picMk id="10" creationId="{0E4D540C-A0FB-4494-B4F6-56B70FAC01FB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27:37.807" v="12"/>
          <ac:picMkLst>
            <pc:docMk/>
            <pc:sldMk cId="243087830" sldId="276"/>
            <ac:picMk id="11" creationId="{F5B430C1-7DF3-413C-AD52-A7FD16E38542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31:10.421" v="87" actId="1076"/>
          <ac:picMkLst>
            <pc:docMk/>
            <pc:sldMk cId="243087830" sldId="276"/>
            <ac:picMk id="12" creationId="{88932A1A-606D-4BAA-86C0-E42EE89B2740}"/>
          </ac:picMkLst>
        </pc:picChg>
      </pc:sldChg>
      <pc:sldChg chg="addSp delSp modSp add replId">
        <pc:chgData name="최서윤" userId="S::alice9922@eilabkr.onmicrosoft.com::239c4810-3642-4113-9555-db57aa279db1" providerId="AD" clId="Web-{52601922-E467-43BB-97C2-66CFD35641B5}" dt="2021-02-04T08:52:23.495" v="139" actId="1076"/>
        <pc:sldMkLst>
          <pc:docMk/>
          <pc:sldMk cId="3703612343" sldId="277"/>
        </pc:sldMkLst>
        <pc:spChg chg="mod">
          <ac:chgData name="최서윤" userId="S::alice9922@eilabkr.onmicrosoft.com::239c4810-3642-4113-9555-db57aa279db1" providerId="AD" clId="Web-{52601922-E467-43BB-97C2-66CFD35641B5}" dt="2021-02-04T08:43:31.031" v="113" actId="20577"/>
          <ac:spMkLst>
            <pc:docMk/>
            <pc:sldMk cId="3703612343" sldId="277"/>
            <ac:spMk id="3" creationId="{461B74BD-39CE-451B-9E33-5B858FB7E9FF}"/>
          </ac:spMkLst>
        </pc:spChg>
        <pc:picChg chg="add mod">
          <ac:chgData name="최서윤" userId="S::alice9922@eilabkr.onmicrosoft.com::239c4810-3642-4113-9555-db57aa279db1" providerId="AD" clId="Web-{52601922-E467-43BB-97C2-66CFD35641B5}" dt="2021-02-04T08:52:17.792" v="134" actId="1076"/>
          <ac:picMkLst>
            <pc:docMk/>
            <pc:sldMk cId="3703612343" sldId="277"/>
            <ac:picMk id="2" creationId="{CA1BA627-DA66-4D6A-AC35-3AE7EC65CC73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52:23.464" v="138" actId="1076"/>
          <ac:picMkLst>
            <pc:docMk/>
            <pc:sldMk cId="3703612343" sldId="277"/>
            <ac:picMk id="5" creationId="{3C4B7BC8-2259-49D7-8882-5E075B265B96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43:33.094" v="118"/>
          <ac:picMkLst>
            <pc:docMk/>
            <pc:sldMk cId="3703612343" sldId="277"/>
            <ac:picMk id="6" creationId="{C953BA0C-00D4-4896-ADB8-F63C53BC041D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43:33.094" v="117"/>
          <ac:picMkLst>
            <pc:docMk/>
            <pc:sldMk cId="3703612343" sldId="277"/>
            <ac:picMk id="7" creationId="{6434826C-F52C-408E-8225-95B53EB70EA2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43:33.094" v="116"/>
          <ac:picMkLst>
            <pc:docMk/>
            <pc:sldMk cId="3703612343" sldId="277"/>
            <ac:picMk id="8" creationId="{4CD40579-CA74-4562-9FE6-3FCB480B269F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43:33.094" v="115"/>
          <ac:picMkLst>
            <pc:docMk/>
            <pc:sldMk cId="3703612343" sldId="277"/>
            <ac:picMk id="9" creationId="{22E1FC21-9545-4EFF-99F9-4D4850A7DBE7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52:23.495" v="139" actId="1076"/>
          <ac:picMkLst>
            <pc:docMk/>
            <pc:sldMk cId="3703612343" sldId="277"/>
            <ac:picMk id="10" creationId="{BC0B91A2-1D60-4389-B1AF-F936EDFD2A41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52:17.870" v="137" actId="1076"/>
          <ac:picMkLst>
            <pc:docMk/>
            <pc:sldMk cId="3703612343" sldId="277"/>
            <ac:picMk id="11" creationId="{7CAEE39A-A59C-4ECD-894F-EBBCCE4E0836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43:33.094" v="114"/>
          <ac:picMkLst>
            <pc:docMk/>
            <pc:sldMk cId="3703612343" sldId="277"/>
            <ac:picMk id="12" creationId="{88932A1A-606D-4BAA-86C0-E42EE89B2740}"/>
          </ac:picMkLst>
        </pc:picChg>
      </pc:sldChg>
    </pc:docChg>
  </pc:docChgLst>
  <pc:docChgLst>
    <pc:chgData name="최서윤" userId="S::alice9922@eilabkr.onmicrosoft.com::239c4810-3642-4113-9555-db57aa279db1" providerId="AD" clId="Web-{07451F2E-E6EC-41F1-971D-333FA19AE8E6}"/>
    <pc:docChg chg="addSld modSld sldOrd">
      <pc:chgData name="최서윤" userId="S::alice9922@eilabkr.onmicrosoft.com::239c4810-3642-4113-9555-db57aa279db1" providerId="AD" clId="Web-{07451F2E-E6EC-41F1-971D-333FA19AE8E6}" dt="2021-02-04T03:07:18.217" v="214"/>
      <pc:docMkLst>
        <pc:docMk/>
      </pc:docMkLst>
      <pc:sldChg chg="ord">
        <pc:chgData name="최서윤" userId="S::alice9922@eilabkr.onmicrosoft.com::239c4810-3642-4113-9555-db57aa279db1" providerId="AD" clId="Web-{07451F2E-E6EC-41F1-971D-333FA19AE8E6}" dt="2021-02-04T02:52:36.838" v="6"/>
        <pc:sldMkLst>
          <pc:docMk/>
          <pc:sldMk cId="3693115411" sldId="258"/>
        </pc:sldMkLst>
      </pc:sldChg>
      <pc:sldChg chg="addSp delSp modSp ord">
        <pc:chgData name="최서윤" userId="S::alice9922@eilabkr.onmicrosoft.com::239c4810-3642-4113-9555-db57aa279db1" providerId="AD" clId="Web-{07451F2E-E6EC-41F1-971D-333FA19AE8E6}" dt="2021-02-04T03:07:18.217" v="214"/>
        <pc:sldMkLst>
          <pc:docMk/>
          <pc:sldMk cId="3309461086" sldId="260"/>
        </pc:sldMkLst>
        <pc:spChg chg="mod">
          <ac:chgData name="최서윤" userId="S::alice9922@eilabkr.onmicrosoft.com::239c4810-3642-4113-9555-db57aa279db1" providerId="AD" clId="Web-{07451F2E-E6EC-41F1-971D-333FA19AE8E6}" dt="2021-02-04T02:53:27.542" v="74" actId="20577"/>
          <ac:spMkLst>
            <pc:docMk/>
            <pc:sldMk cId="3309461086" sldId="260"/>
            <ac:spMk id="3" creationId="{461B74BD-39CE-451B-9E33-5B858FB7E9FF}"/>
          </ac:spMkLst>
        </pc:spChg>
        <pc:spChg chg="mod">
          <ac:chgData name="최서윤" userId="S::alice9922@eilabkr.onmicrosoft.com::239c4810-3642-4113-9555-db57aa279db1" providerId="AD" clId="Web-{07451F2E-E6EC-41F1-971D-333FA19AE8E6}" dt="2021-02-04T02:52:58.994" v="30" actId="20577"/>
          <ac:spMkLst>
            <pc:docMk/>
            <pc:sldMk cId="3309461086" sldId="260"/>
            <ac:spMk id="4" creationId="{00000000-0000-0000-0000-000000000000}"/>
          </ac:spMkLst>
        </pc:spChg>
        <pc:spChg chg="del">
          <ac:chgData name="최서윤" userId="S::alice9922@eilabkr.onmicrosoft.com::239c4810-3642-4113-9555-db57aa279db1" providerId="AD" clId="Web-{07451F2E-E6EC-41F1-971D-333FA19AE8E6}" dt="2021-02-04T02:58:23.002" v="76"/>
          <ac:spMkLst>
            <pc:docMk/>
            <pc:sldMk cId="3309461086" sldId="260"/>
            <ac:spMk id="6" creationId="{988804BA-39B3-4F34-8FD0-337EBE6352FC}"/>
          </ac:spMkLst>
        </pc:spChg>
        <pc:picChg chg="add del mod">
          <ac:chgData name="최서윤" userId="S::alice9922@eilabkr.onmicrosoft.com::239c4810-3642-4113-9555-db57aa279db1" providerId="AD" clId="Web-{07451F2E-E6EC-41F1-971D-333FA19AE8E6}" dt="2021-02-04T02:59:12.612" v="104"/>
          <ac:picMkLst>
            <pc:docMk/>
            <pc:sldMk cId="3309461086" sldId="260"/>
            <ac:picMk id="5" creationId="{45639C54-B863-47B4-8FA2-D539942EA4BE}"/>
          </ac:picMkLst>
        </pc:picChg>
        <pc:picChg chg="add del mod">
          <ac:chgData name="최서윤" userId="S::alice9922@eilabkr.onmicrosoft.com::239c4810-3642-4113-9555-db57aa279db1" providerId="AD" clId="Web-{07451F2E-E6EC-41F1-971D-333FA19AE8E6}" dt="2021-02-04T02:59:11.893" v="103"/>
          <ac:picMkLst>
            <pc:docMk/>
            <pc:sldMk cId="3309461086" sldId="260"/>
            <ac:picMk id="7" creationId="{D52210D0-B33C-4742-8E55-F1D1037348FD}"/>
          </ac:picMkLst>
        </pc:picChg>
        <pc:picChg chg="del">
          <ac:chgData name="최서윤" userId="S::alice9922@eilabkr.onmicrosoft.com::239c4810-3642-4113-9555-db57aa279db1" providerId="AD" clId="Web-{07451F2E-E6EC-41F1-971D-333FA19AE8E6}" dt="2021-02-04T02:58:18.674" v="75"/>
          <ac:picMkLst>
            <pc:docMk/>
            <pc:sldMk cId="3309461086" sldId="260"/>
            <ac:picMk id="8" creationId="{64401D7B-B575-449F-BF0B-6CE101D37526}"/>
          </ac:picMkLst>
        </pc:picChg>
        <pc:picChg chg="add del mod">
          <ac:chgData name="최서윤" userId="S::alice9922@eilabkr.onmicrosoft.com::239c4810-3642-4113-9555-db57aa279db1" providerId="AD" clId="Web-{07451F2E-E6EC-41F1-971D-333FA19AE8E6}" dt="2021-02-04T02:59:11.878" v="102"/>
          <ac:picMkLst>
            <pc:docMk/>
            <pc:sldMk cId="3309461086" sldId="260"/>
            <ac:picMk id="9" creationId="{62B0D621-748C-4C23-8822-E35B0295D64D}"/>
          </ac:picMkLst>
        </pc:picChg>
        <pc:picChg chg="add del mod">
          <ac:chgData name="최서윤" userId="S::alice9922@eilabkr.onmicrosoft.com::239c4810-3642-4113-9555-db57aa279db1" providerId="AD" clId="Web-{07451F2E-E6EC-41F1-971D-333FA19AE8E6}" dt="2021-02-04T02:59:11.878" v="101"/>
          <ac:picMkLst>
            <pc:docMk/>
            <pc:sldMk cId="3309461086" sldId="260"/>
            <ac:picMk id="10" creationId="{55E80C06-9147-49AB-9CA2-7EFF93B83F5D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7:18.155" v="211"/>
          <ac:picMkLst>
            <pc:docMk/>
            <pc:sldMk cId="3309461086" sldId="260"/>
            <ac:picMk id="11" creationId="{822C24C4-6B20-46BB-A5D2-E35C071F11F8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7:18.170" v="212"/>
          <ac:picMkLst>
            <pc:docMk/>
            <pc:sldMk cId="3309461086" sldId="260"/>
            <ac:picMk id="12" creationId="{ECE4E457-E22D-4210-86DE-FDD7EFA81ABD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7:18.201" v="213"/>
          <ac:picMkLst>
            <pc:docMk/>
            <pc:sldMk cId="3309461086" sldId="260"/>
            <ac:picMk id="13" creationId="{462B7D1D-3C4C-4C2B-9109-0E9377AD966F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7:18.217" v="214"/>
          <ac:picMkLst>
            <pc:docMk/>
            <pc:sldMk cId="3309461086" sldId="260"/>
            <ac:picMk id="14" creationId="{C6862FB6-7CDC-431C-AC14-9BB148CAB431}"/>
          </ac:picMkLst>
        </pc:picChg>
      </pc:sldChg>
      <pc:sldChg chg="add replId">
        <pc:chgData name="최서윤" userId="S::alice9922@eilabkr.onmicrosoft.com::239c4810-3642-4113-9555-db57aa279db1" providerId="AD" clId="Web-{07451F2E-E6EC-41F1-971D-333FA19AE8E6}" dt="2021-02-04T02:52:39.072" v="8"/>
        <pc:sldMkLst>
          <pc:docMk/>
          <pc:sldMk cId="1014576666" sldId="264"/>
        </pc:sldMkLst>
      </pc:sldChg>
      <pc:sldChg chg="add replId">
        <pc:chgData name="최서윤" userId="S::alice9922@eilabkr.onmicrosoft.com::239c4810-3642-4113-9555-db57aa279db1" providerId="AD" clId="Web-{07451F2E-E6EC-41F1-971D-333FA19AE8E6}" dt="2021-02-04T02:52:39.103" v="9"/>
        <pc:sldMkLst>
          <pc:docMk/>
          <pc:sldMk cId="890340021" sldId="265"/>
        </pc:sldMkLst>
      </pc:sldChg>
      <pc:sldChg chg="addSp delSp modSp add replId">
        <pc:chgData name="최서윤" userId="S::alice9922@eilabkr.onmicrosoft.com::239c4810-3642-4113-9555-db57aa279db1" providerId="AD" clId="Web-{07451F2E-E6EC-41F1-971D-333FA19AE8E6}" dt="2021-02-04T03:02:40.148" v="194" actId="1076"/>
        <pc:sldMkLst>
          <pc:docMk/>
          <pc:sldMk cId="190702718" sldId="266"/>
        </pc:sldMkLst>
        <pc:spChg chg="mod">
          <ac:chgData name="최서윤" userId="S::alice9922@eilabkr.onmicrosoft.com::239c4810-3642-4113-9555-db57aa279db1" providerId="AD" clId="Web-{07451F2E-E6EC-41F1-971D-333FA19AE8E6}" dt="2021-02-04T03:01:50.350" v="167" actId="20577"/>
          <ac:spMkLst>
            <pc:docMk/>
            <pc:sldMk cId="190702718" sldId="266"/>
            <ac:spMk id="3" creationId="{461B74BD-39CE-451B-9E33-5B858FB7E9FF}"/>
          </ac:spMkLst>
        </pc:spChg>
        <pc:picChg chg="add mod">
          <ac:chgData name="최서윤" userId="S::alice9922@eilabkr.onmicrosoft.com::239c4810-3642-4113-9555-db57aa279db1" providerId="AD" clId="Web-{07451F2E-E6EC-41F1-971D-333FA19AE8E6}" dt="2021-02-04T03:02:27.476" v="189" actId="1076"/>
          <ac:picMkLst>
            <pc:docMk/>
            <pc:sldMk cId="190702718" sldId="266"/>
            <ac:picMk id="5" creationId="{2B2CA5A4-1BCD-4A64-81E5-97461B9FA064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2:35.070" v="193" actId="1076"/>
          <ac:picMkLst>
            <pc:docMk/>
            <pc:sldMk cId="190702718" sldId="266"/>
            <ac:picMk id="6" creationId="{4A699199-D051-4DA9-A4C8-66B9A9AA8526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2:31.398" v="191" actId="1076"/>
          <ac:picMkLst>
            <pc:docMk/>
            <pc:sldMk cId="190702718" sldId="266"/>
            <ac:picMk id="7" creationId="{CB02E1BC-F184-4E7E-91F7-FD48CE35DDAA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2:40.148" v="194" actId="1076"/>
          <ac:picMkLst>
            <pc:docMk/>
            <pc:sldMk cId="190702718" sldId="266"/>
            <ac:picMk id="8" creationId="{65693FBB-69B6-4B9F-BE77-7BCEE82970CC}"/>
          </ac:picMkLst>
        </pc:picChg>
        <pc:picChg chg="del">
          <ac:chgData name="최서윤" userId="S::alice9922@eilabkr.onmicrosoft.com::239c4810-3642-4113-9555-db57aa279db1" providerId="AD" clId="Web-{07451F2E-E6EC-41F1-971D-333FA19AE8E6}" dt="2021-02-04T03:01:52.085" v="171"/>
          <ac:picMkLst>
            <pc:docMk/>
            <pc:sldMk cId="190702718" sldId="266"/>
            <ac:picMk id="11" creationId="{822C24C4-6B20-46BB-A5D2-E35C071F11F8}"/>
          </ac:picMkLst>
        </pc:picChg>
        <pc:picChg chg="del">
          <ac:chgData name="최서윤" userId="S::alice9922@eilabkr.onmicrosoft.com::239c4810-3642-4113-9555-db57aa279db1" providerId="AD" clId="Web-{07451F2E-E6EC-41F1-971D-333FA19AE8E6}" dt="2021-02-04T03:01:52.085" v="170"/>
          <ac:picMkLst>
            <pc:docMk/>
            <pc:sldMk cId="190702718" sldId="266"/>
            <ac:picMk id="12" creationId="{ECE4E457-E22D-4210-86DE-FDD7EFA81ABD}"/>
          </ac:picMkLst>
        </pc:picChg>
        <pc:picChg chg="del">
          <ac:chgData name="최서윤" userId="S::alice9922@eilabkr.onmicrosoft.com::239c4810-3642-4113-9555-db57aa279db1" providerId="AD" clId="Web-{07451F2E-E6EC-41F1-971D-333FA19AE8E6}" dt="2021-02-04T03:01:52.085" v="169"/>
          <ac:picMkLst>
            <pc:docMk/>
            <pc:sldMk cId="190702718" sldId="266"/>
            <ac:picMk id="13" creationId="{462B7D1D-3C4C-4C2B-9109-0E9377AD966F}"/>
          </ac:picMkLst>
        </pc:picChg>
        <pc:picChg chg="del">
          <ac:chgData name="최서윤" userId="S::alice9922@eilabkr.onmicrosoft.com::239c4810-3642-4113-9555-db57aa279db1" providerId="AD" clId="Web-{07451F2E-E6EC-41F1-971D-333FA19AE8E6}" dt="2021-02-04T03:01:52.085" v="168"/>
          <ac:picMkLst>
            <pc:docMk/>
            <pc:sldMk cId="190702718" sldId="266"/>
            <ac:picMk id="14" creationId="{C6862FB6-7CDC-431C-AC14-9BB148CAB431}"/>
          </ac:picMkLst>
        </pc:picChg>
      </pc:sldChg>
    </pc:docChg>
  </pc:docChgLst>
  <pc:docChgLst>
    <pc:chgData name="최서윤" userId="S::alice9922@eilabkr.onmicrosoft.com::239c4810-3642-4113-9555-db57aa279db1" providerId="AD" clId="Web-{2A593757-3FB9-4EBE-A423-100F9D0FD66A}"/>
    <pc:docChg chg="addSld">
      <pc:chgData name="최서윤" userId="S::alice9922@eilabkr.onmicrosoft.com::239c4810-3642-4113-9555-db57aa279db1" providerId="AD" clId="Web-{2A593757-3FB9-4EBE-A423-100F9D0FD66A}" dt="2021-02-10T04:40:45.995" v="0"/>
      <pc:docMkLst>
        <pc:docMk/>
      </pc:docMkLst>
      <pc:sldChg chg="new">
        <pc:chgData name="최서윤" userId="S::alice9922@eilabkr.onmicrosoft.com::239c4810-3642-4113-9555-db57aa279db1" providerId="AD" clId="Web-{2A593757-3FB9-4EBE-A423-100F9D0FD66A}" dt="2021-02-10T04:40:45.995" v="0"/>
        <pc:sldMkLst>
          <pc:docMk/>
          <pc:sldMk cId="1726449378" sldId="302"/>
        </pc:sldMkLst>
      </pc:sldChg>
    </pc:docChg>
  </pc:docChgLst>
  <pc:docChgLst>
    <pc:chgData name="최서윤" userId="S::alice9922@eilabkr.onmicrosoft.com::239c4810-3642-4113-9555-db57aa279db1" providerId="AD" clId="Web-{DAAC948F-BDF0-4B40-B470-736F39B08098}"/>
    <pc:docChg chg="addSld modSld">
      <pc:chgData name="최서윤" userId="S::alice9922@eilabkr.onmicrosoft.com::239c4810-3642-4113-9555-db57aa279db1" providerId="AD" clId="Web-{DAAC948F-BDF0-4B40-B470-736F39B08098}" dt="2021-02-04T03:30:15.106" v="234"/>
      <pc:docMkLst>
        <pc:docMk/>
      </pc:docMkLst>
      <pc:sldChg chg="modSp">
        <pc:chgData name="최서윤" userId="S::alice9922@eilabkr.onmicrosoft.com::239c4810-3642-4113-9555-db57aa279db1" providerId="AD" clId="Web-{DAAC948F-BDF0-4B40-B470-736F39B08098}" dt="2021-02-04T03:23:28.035" v="219" actId="1076"/>
        <pc:sldMkLst>
          <pc:docMk/>
          <pc:sldMk cId="3309461086" sldId="260"/>
        </pc:sldMkLst>
        <pc:spChg chg="mod">
          <ac:chgData name="최서윤" userId="S::alice9922@eilabkr.onmicrosoft.com::239c4810-3642-4113-9555-db57aa279db1" providerId="AD" clId="Web-{DAAC948F-BDF0-4B40-B470-736F39B08098}" dt="2021-02-04T03:23:14.660" v="203" actId="20577"/>
          <ac:spMkLst>
            <pc:docMk/>
            <pc:sldMk cId="3309461086" sldId="260"/>
            <ac:spMk id="3" creationId="{461B74BD-39CE-451B-9E33-5B858FB7E9FF}"/>
          </ac:spMkLst>
        </pc:spChg>
        <pc:picChg chg="mod">
          <ac:chgData name="최서윤" userId="S::alice9922@eilabkr.onmicrosoft.com::239c4810-3642-4113-9555-db57aa279db1" providerId="AD" clId="Web-{DAAC948F-BDF0-4B40-B470-736F39B08098}" dt="2021-02-04T03:23:27.910" v="216" actId="1076"/>
          <ac:picMkLst>
            <pc:docMk/>
            <pc:sldMk cId="3309461086" sldId="260"/>
            <ac:picMk id="11" creationId="{822C24C4-6B20-46BB-A5D2-E35C071F11F8}"/>
          </ac:picMkLst>
        </pc:picChg>
        <pc:picChg chg="mod">
          <ac:chgData name="최서윤" userId="S::alice9922@eilabkr.onmicrosoft.com::239c4810-3642-4113-9555-db57aa279db1" providerId="AD" clId="Web-{DAAC948F-BDF0-4B40-B470-736F39B08098}" dt="2021-02-04T03:23:27.941" v="217" actId="1076"/>
          <ac:picMkLst>
            <pc:docMk/>
            <pc:sldMk cId="3309461086" sldId="260"/>
            <ac:picMk id="12" creationId="{ECE4E457-E22D-4210-86DE-FDD7EFA81ABD}"/>
          </ac:picMkLst>
        </pc:picChg>
        <pc:picChg chg="mod">
          <ac:chgData name="최서윤" userId="S::alice9922@eilabkr.onmicrosoft.com::239c4810-3642-4113-9555-db57aa279db1" providerId="AD" clId="Web-{DAAC948F-BDF0-4B40-B470-736F39B08098}" dt="2021-02-04T03:23:27.957" v="218" actId="1076"/>
          <ac:picMkLst>
            <pc:docMk/>
            <pc:sldMk cId="3309461086" sldId="260"/>
            <ac:picMk id="13" creationId="{462B7D1D-3C4C-4C2B-9109-0E9377AD966F}"/>
          </ac:picMkLst>
        </pc:picChg>
        <pc:picChg chg="mod">
          <ac:chgData name="최서윤" userId="S::alice9922@eilabkr.onmicrosoft.com::239c4810-3642-4113-9555-db57aa279db1" providerId="AD" clId="Web-{DAAC948F-BDF0-4B40-B470-736F39B08098}" dt="2021-02-04T03:23:28.035" v="219" actId="1076"/>
          <ac:picMkLst>
            <pc:docMk/>
            <pc:sldMk cId="3309461086" sldId="260"/>
            <ac:picMk id="14" creationId="{C6862FB6-7CDC-431C-AC14-9BB148CAB431}"/>
          </ac:picMkLst>
        </pc:picChg>
      </pc:sldChg>
      <pc:sldChg chg="modSp">
        <pc:chgData name="최서윤" userId="S::alice9922@eilabkr.onmicrosoft.com::239c4810-3642-4113-9555-db57aa279db1" providerId="AD" clId="Web-{DAAC948F-BDF0-4B40-B470-736F39B08098}" dt="2021-02-04T03:25:54.054" v="224" actId="20577"/>
        <pc:sldMkLst>
          <pc:docMk/>
          <pc:sldMk cId="190702718" sldId="266"/>
        </pc:sldMkLst>
        <pc:spChg chg="mod">
          <ac:chgData name="최서윤" userId="S::alice9922@eilabkr.onmicrosoft.com::239c4810-3642-4113-9555-db57aa279db1" providerId="AD" clId="Web-{DAAC948F-BDF0-4B40-B470-736F39B08098}" dt="2021-02-04T03:25:54.054" v="224" actId="20577"/>
          <ac:spMkLst>
            <pc:docMk/>
            <pc:sldMk cId="190702718" sldId="266"/>
            <ac:spMk id="3" creationId="{461B74BD-39CE-451B-9E33-5B858FB7E9FF}"/>
          </ac:spMkLst>
        </pc:spChg>
      </pc:sldChg>
      <pc:sldChg chg="addSp delSp modSp add replId">
        <pc:chgData name="최서윤" userId="S::alice9922@eilabkr.onmicrosoft.com::239c4810-3642-4113-9555-db57aa279db1" providerId="AD" clId="Web-{DAAC948F-BDF0-4B40-B470-736F39B08098}" dt="2021-02-04T03:30:15.106" v="234"/>
        <pc:sldMkLst>
          <pc:docMk/>
          <pc:sldMk cId="1213270733" sldId="267"/>
        </pc:sldMkLst>
        <pc:spChg chg="mod">
          <ac:chgData name="최서윤" userId="S::alice9922@eilabkr.onmicrosoft.com::239c4810-3642-4113-9555-db57aa279db1" providerId="AD" clId="Web-{DAAC948F-BDF0-4B40-B470-736F39B08098}" dt="2021-02-04T03:30:07.840" v="229" actId="20577"/>
          <ac:spMkLst>
            <pc:docMk/>
            <pc:sldMk cId="1213270733" sldId="267"/>
            <ac:spMk id="3" creationId="{461B74BD-39CE-451B-9E33-5B858FB7E9FF}"/>
          </ac:spMkLst>
        </pc:spChg>
        <pc:picChg chg="del">
          <ac:chgData name="최서윤" userId="S::alice9922@eilabkr.onmicrosoft.com::239c4810-3642-4113-9555-db57aa279db1" providerId="AD" clId="Web-{DAAC948F-BDF0-4B40-B470-736F39B08098}" dt="2021-02-04T03:30:11.372" v="233"/>
          <ac:picMkLst>
            <pc:docMk/>
            <pc:sldMk cId="1213270733" sldId="267"/>
            <ac:picMk id="5" creationId="{2B2CA5A4-1BCD-4A64-81E5-97461B9FA064}"/>
          </ac:picMkLst>
        </pc:picChg>
        <pc:picChg chg="del">
          <ac:chgData name="최서윤" userId="S::alice9922@eilabkr.onmicrosoft.com::239c4810-3642-4113-9555-db57aa279db1" providerId="AD" clId="Web-{DAAC948F-BDF0-4B40-B470-736F39B08098}" dt="2021-02-04T03:30:11.372" v="232"/>
          <ac:picMkLst>
            <pc:docMk/>
            <pc:sldMk cId="1213270733" sldId="267"/>
            <ac:picMk id="6" creationId="{4A699199-D051-4DA9-A4C8-66B9A9AA8526}"/>
          </ac:picMkLst>
        </pc:picChg>
        <pc:picChg chg="del">
          <ac:chgData name="최서윤" userId="S::alice9922@eilabkr.onmicrosoft.com::239c4810-3642-4113-9555-db57aa279db1" providerId="AD" clId="Web-{DAAC948F-BDF0-4B40-B470-736F39B08098}" dt="2021-02-04T03:30:11.372" v="231"/>
          <ac:picMkLst>
            <pc:docMk/>
            <pc:sldMk cId="1213270733" sldId="267"/>
            <ac:picMk id="7" creationId="{CB02E1BC-F184-4E7E-91F7-FD48CE35DDAA}"/>
          </ac:picMkLst>
        </pc:picChg>
        <pc:picChg chg="del">
          <ac:chgData name="최서윤" userId="S::alice9922@eilabkr.onmicrosoft.com::239c4810-3642-4113-9555-db57aa279db1" providerId="AD" clId="Web-{DAAC948F-BDF0-4B40-B470-736F39B08098}" dt="2021-02-04T03:30:11.372" v="230"/>
          <ac:picMkLst>
            <pc:docMk/>
            <pc:sldMk cId="1213270733" sldId="267"/>
            <ac:picMk id="8" creationId="{65693FBB-69B6-4B9F-BE77-7BCEE82970CC}"/>
          </ac:picMkLst>
        </pc:picChg>
        <pc:picChg chg="add mod">
          <ac:chgData name="최서윤" userId="S::alice9922@eilabkr.onmicrosoft.com::239c4810-3642-4113-9555-db57aa279db1" providerId="AD" clId="Web-{DAAC948F-BDF0-4B40-B470-736F39B08098}" dt="2021-02-04T03:30:15.106" v="234"/>
          <ac:picMkLst>
            <pc:docMk/>
            <pc:sldMk cId="1213270733" sldId="267"/>
            <ac:picMk id="9" creationId="{BDCF7A5A-3918-418E-9450-010E953C8DCF}"/>
          </ac:picMkLst>
        </pc:picChg>
      </pc:sldChg>
      <pc:sldChg chg="add replId">
        <pc:chgData name="최서윤" userId="S::alice9922@eilabkr.onmicrosoft.com::239c4810-3642-4113-9555-db57aa279db1" providerId="AD" clId="Web-{DAAC948F-BDF0-4B40-B470-736F39B08098}" dt="2021-02-04T03:29:33.433" v="226"/>
        <pc:sldMkLst>
          <pc:docMk/>
          <pc:sldMk cId="3033542273" sldId="268"/>
        </pc:sldMkLst>
      </pc:sldChg>
    </pc:docChg>
  </pc:docChgLst>
  <pc:docChgLst>
    <pc:chgData name="손재영" userId="S::sonwodud@eilabkr.onmicrosoft.com::4afeb8c1-becb-4439-8e63-f4b1fcea972f" providerId="AD" clId="Web-{C386605A-8156-4B18-BC88-E4D3E5C382EB}"/>
    <pc:docChg chg="sldOrd">
      <pc:chgData name="손재영" userId="S::sonwodud@eilabkr.onmicrosoft.com::4afeb8c1-becb-4439-8e63-f4b1fcea972f" providerId="AD" clId="Web-{C386605A-8156-4B18-BC88-E4D3E5C382EB}" dt="2020-05-21T01:54:03.601" v="0"/>
      <pc:docMkLst>
        <pc:docMk/>
      </pc:docMkLst>
      <pc:sldChg chg="ord">
        <pc:chgData name="손재영" userId="S::sonwodud@eilabkr.onmicrosoft.com::4afeb8c1-becb-4439-8e63-f4b1fcea972f" providerId="AD" clId="Web-{C386605A-8156-4B18-BC88-E4D3E5C382EB}" dt="2020-05-21T01:54:03.601" v="0"/>
        <pc:sldMkLst>
          <pc:docMk/>
          <pc:sldMk cId="3309461086" sldId="260"/>
        </pc:sldMkLst>
      </pc:sldChg>
    </pc:docChg>
  </pc:docChgLst>
  <pc:docChgLst>
    <pc:chgData name="최서윤" userId="S::alice9922@eilabkr.onmicrosoft.com::239c4810-3642-4113-9555-db57aa279db1" providerId="AD" clId="Web-{82159133-2514-4F54-BF69-8FFF58FC1397}"/>
    <pc:docChg chg="addSld modSld sldOrd">
      <pc:chgData name="최서윤" userId="S::alice9922@eilabkr.onmicrosoft.com::239c4810-3642-4113-9555-db57aa279db1" providerId="AD" clId="Web-{82159133-2514-4F54-BF69-8FFF58FC1397}" dt="2021-02-08T08:44:07.001" v="435" actId="14100"/>
      <pc:docMkLst>
        <pc:docMk/>
      </pc:docMkLst>
      <pc:sldChg chg="modSp">
        <pc:chgData name="최서윤" userId="S::alice9922@eilabkr.onmicrosoft.com::239c4810-3642-4113-9555-db57aa279db1" providerId="AD" clId="Web-{82159133-2514-4F54-BF69-8FFF58FC1397}" dt="2021-02-08T08:16:37.173" v="348" actId="1076"/>
        <pc:sldMkLst>
          <pc:docMk/>
          <pc:sldMk cId="3309461086" sldId="260"/>
        </pc:sldMkLst>
        <pc:picChg chg="mod">
          <ac:chgData name="최서윤" userId="S::alice9922@eilabkr.onmicrosoft.com::239c4810-3642-4113-9555-db57aa279db1" providerId="AD" clId="Web-{82159133-2514-4F54-BF69-8FFF58FC1397}" dt="2021-02-08T08:16:37.079" v="345" actId="1076"/>
          <ac:picMkLst>
            <pc:docMk/>
            <pc:sldMk cId="3309461086" sldId="260"/>
            <ac:picMk id="11" creationId="{822C24C4-6B20-46BB-A5D2-E35C071F11F8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37.111" v="346" actId="1076"/>
          <ac:picMkLst>
            <pc:docMk/>
            <pc:sldMk cId="3309461086" sldId="260"/>
            <ac:picMk id="12" creationId="{ECE4E457-E22D-4210-86DE-FDD7EFA81ABD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37.142" v="347" actId="1076"/>
          <ac:picMkLst>
            <pc:docMk/>
            <pc:sldMk cId="3309461086" sldId="260"/>
            <ac:picMk id="13" creationId="{462B7D1D-3C4C-4C2B-9109-0E9377AD966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37.173" v="348" actId="1076"/>
          <ac:picMkLst>
            <pc:docMk/>
            <pc:sldMk cId="3309461086" sldId="260"/>
            <ac:picMk id="14" creationId="{C6862FB6-7CDC-431C-AC14-9BB148CAB431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6:43.439" v="352" actId="1076"/>
        <pc:sldMkLst>
          <pc:docMk/>
          <pc:sldMk cId="190702718" sldId="266"/>
        </pc:sldMkLst>
        <pc:picChg chg="mod">
          <ac:chgData name="최서윤" userId="S::alice9922@eilabkr.onmicrosoft.com::239c4810-3642-4113-9555-db57aa279db1" providerId="AD" clId="Web-{82159133-2514-4F54-BF69-8FFF58FC1397}" dt="2021-02-08T08:16:43.298" v="349" actId="1076"/>
          <ac:picMkLst>
            <pc:docMk/>
            <pc:sldMk cId="190702718" sldId="266"/>
            <ac:picMk id="5" creationId="{2B2CA5A4-1BCD-4A64-81E5-97461B9FA064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43.361" v="350" actId="1076"/>
          <ac:picMkLst>
            <pc:docMk/>
            <pc:sldMk cId="190702718" sldId="266"/>
            <ac:picMk id="6" creationId="{4A699199-D051-4DA9-A4C8-66B9A9AA8526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43.392" v="351" actId="1076"/>
          <ac:picMkLst>
            <pc:docMk/>
            <pc:sldMk cId="190702718" sldId="266"/>
            <ac:picMk id="7" creationId="{CB02E1BC-F184-4E7E-91F7-FD48CE35DDAA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43.439" v="352" actId="1076"/>
          <ac:picMkLst>
            <pc:docMk/>
            <pc:sldMk cId="190702718" sldId="266"/>
            <ac:picMk id="8" creationId="{65693FBB-69B6-4B9F-BE77-7BCEE82970CC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21:35.494" v="422" actId="1076"/>
        <pc:sldMkLst>
          <pc:docMk/>
          <pc:sldMk cId="1213270733" sldId="267"/>
        </pc:sldMkLst>
        <pc:picChg chg="mod">
          <ac:chgData name="최서윤" userId="S::alice9922@eilabkr.onmicrosoft.com::239c4810-3642-4113-9555-db57aa279db1" providerId="AD" clId="Web-{82159133-2514-4F54-BF69-8FFF58FC1397}" dt="2021-02-08T08:21:35.416" v="419" actId="1076"/>
          <ac:picMkLst>
            <pc:docMk/>
            <pc:sldMk cId="1213270733" sldId="267"/>
            <ac:picMk id="5" creationId="{8717946C-C0A9-4EB2-B530-F5FA52E923EB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21:35.447" v="420" actId="1076"/>
          <ac:picMkLst>
            <pc:docMk/>
            <pc:sldMk cId="1213270733" sldId="267"/>
            <ac:picMk id="6" creationId="{72BA8B31-99FB-420B-B70E-21E4B76110C4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21:35.463" v="421" actId="1076"/>
          <ac:picMkLst>
            <pc:docMk/>
            <pc:sldMk cId="1213270733" sldId="267"/>
            <ac:picMk id="7" creationId="{0670A653-B820-46AF-85A1-C1FE5F0E2EDD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21:35.494" v="422" actId="1076"/>
          <ac:picMkLst>
            <pc:docMk/>
            <pc:sldMk cId="1213270733" sldId="267"/>
            <ac:picMk id="8" creationId="{53F29F5A-2B6C-4762-8223-F9EB689C5A9E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21:35.400" v="418" actId="1076"/>
          <ac:picMkLst>
            <pc:docMk/>
            <pc:sldMk cId="1213270733" sldId="267"/>
            <ac:picMk id="9" creationId="{BDCF7A5A-3918-418E-9450-010E953C8DCF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05.736" v="370" actId="1076"/>
        <pc:sldMkLst>
          <pc:docMk/>
          <pc:sldMk cId="3033542273" sldId="268"/>
        </pc:sldMkLst>
        <pc:picChg chg="mod">
          <ac:chgData name="최서윤" userId="S::alice9922@eilabkr.onmicrosoft.com::239c4810-3642-4113-9555-db57aa279db1" providerId="AD" clId="Web-{82159133-2514-4F54-BF69-8FFF58FC1397}" dt="2021-02-08T08:17:05.643" v="366" actId="1076"/>
          <ac:picMkLst>
            <pc:docMk/>
            <pc:sldMk cId="3033542273" sldId="268"/>
            <ac:picMk id="13" creationId="{953088D2-8396-4B83-B6D4-84C403316095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05.658" v="367" actId="1076"/>
          <ac:picMkLst>
            <pc:docMk/>
            <pc:sldMk cId="3033542273" sldId="268"/>
            <ac:picMk id="14" creationId="{EC2676DE-ABB6-4435-94FD-DFE51D66C24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05.690" v="368" actId="1076"/>
          <ac:picMkLst>
            <pc:docMk/>
            <pc:sldMk cId="3033542273" sldId="268"/>
            <ac:picMk id="15" creationId="{3505FEB4-45FD-494E-81F9-32E6C1B64392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05.721" v="369" actId="1076"/>
          <ac:picMkLst>
            <pc:docMk/>
            <pc:sldMk cId="3033542273" sldId="268"/>
            <ac:picMk id="16" creationId="{24E363D5-9DB0-43A6-89C0-C8FDD185AF81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05.736" v="370" actId="1076"/>
          <ac:picMkLst>
            <pc:docMk/>
            <pc:sldMk cId="3033542273" sldId="268"/>
            <ac:picMk id="17" creationId="{3C224E5B-66BC-4631-8853-7BBE71BA1097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6:53.736" v="360" actId="1076"/>
        <pc:sldMkLst>
          <pc:docMk/>
          <pc:sldMk cId="331674918" sldId="269"/>
        </pc:sldMkLst>
        <pc:picChg chg="mod">
          <ac:chgData name="최서윤" userId="S::alice9922@eilabkr.onmicrosoft.com::239c4810-3642-4113-9555-db57aa279db1" providerId="AD" clId="Web-{82159133-2514-4F54-BF69-8FFF58FC1397}" dt="2021-02-08T08:16:53.580" v="358" actId="1076"/>
          <ac:picMkLst>
            <pc:docMk/>
            <pc:sldMk cId="331674918" sldId="269"/>
            <ac:picMk id="9" creationId="{E14A0F5B-A1E6-4D8C-9B2E-860F2D68D2B7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53.658" v="359" actId="1076"/>
          <ac:picMkLst>
            <pc:docMk/>
            <pc:sldMk cId="331674918" sldId="269"/>
            <ac:picMk id="11" creationId="{495557FB-6E2D-40BD-A183-FA1DCCBAF799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53.736" v="360" actId="1076"/>
          <ac:picMkLst>
            <pc:docMk/>
            <pc:sldMk cId="331674918" sldId="269"/>
            <ac:picMk id="12" creationId="{3ED1224E-D0C9-4F48-8E90-D35234293CC9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15.721" v="376" actId="1076"/>
        <pc:sldMkLst>
          <pc:docMk/>
          <pc:sldMk cId="3056174805" sldId="270"/>
        </pc:sldMkLst>
        <pc:picChg chg="mod">
          <ac:chgData name="최서윤" userId="S::alice9922@eilabkr.onmicrosoft.com::239c4810-3642-4113-9555-db57aa279db1" providerId="AD" clId="Web-{82159133-2514-4F54-BF69-8FFF58FC1397}" dt="2021-02-08T08:17:15.659" v="374" actId="1076"/>
          <ac:picMkLst>
            <pc:docMk/>
            <pc:sldMk cId="3056174805" sldId="270"/>
            <ac:picMk id="2" creationId="{8E9A644D-94DF-4050-AB6E-C4F64056257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15.690" v="375" actId="1076"/>
          <ac:picMkLst>
            <pc:docMk/>
            <pc:sldMk cId="3056174805" sldId="270"/>
            <ac:picMk id="5" creationId="{B73E6C46-1019-421A-8A59-C1ABF4F700B9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15.721" v="376" actId="1076"/>
          <ac:picMkLst>
            <pc:docMk/>
            <pc:sldMk cId="3056174805" sldId="270"/>
            <ac:picMk id="7" creationId="{4FB4AE82-5692-48EB-B922-D9820E2BB988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22.534" v="380" actId="1076"/>
        <pc:sldMkLst>
          <pc:docMk/>
          <pc:sldMk cId="3182417601" sldId="272"/>
        </pc:sldMkLst>
        <pc:picChg chg="mod">
          <ac:chgData name="최서윤" userId="S::alice9922@eilabkr.onmicrosoft.com::239c4810-3642-4113-9555-db57aa279db1" providerId="AD" clId="Web-{82159133-2514-4F54-BF69-8FFF58FC1397}" dt="2021-02-08T08:17:22.487" v="377" actId="1076"/>
          <ac:picMkLst>
            <pc:docMk/>
            <pc:sldMk cId="3182417601" sldId="272"/>
            <ac:picMk id="6" creationId="{941B442D-A045-45FF-B180-94A15F0B3E70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22.502" v="378" actId="1076"/>
          <ac:picMkLst>
            <pc:docMk/>
            <pc:sldMk cId="3182417601" sldId="272"/>
            <ac:picMk id="8" creationId="{6F44C09C-FCF1-4E8B-BA48-733760F9164C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22.518" v="379" actId="1076"/>
          <ac:picMkLst>
            <pc:docMk/>
            <pc:sldMk cId="3182417601" sldId="272"/>
            <ac:picMk id="9" creationId="{B52765B1-04FE-4F36-BDC9-0629D3CC129A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22.534" v="380" actId="1076"/>
          <ac:picMkLst>
            <pc:docMk/>
            <pc:sldMk cId="3182417601" sldId="272"/>
            <ac:picMk id="10" creationId="{EBA7B27F-6EEF-4740-B2B3-95156B2CF9A3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30.346" v="388" actId="1076"/>
        <pc:sldMkLst>
          <pc:docMk/>
          <pc:sldMk cId="2644854962" sldId="273"/>
        </pc:sldMkLst>
        <pc:picChg chg="mod">
          <ac:chgData name="최서윤" userId="S::alice9922@eilabkr.onmicrosoft.com::239c4810-3642-4113-9555-db57aa279db1" providerId="AD" clId="Web-{82159133-2514-4F54-BF69-8FFF58FC1397}" dt="2021-02-08T08:17:30.268" v="385" actId="1076"/>
          <ac:picMkLst>
            <pc:docMk/>
            <pc:sldMk cId="2644854962" sldId="273"/>
            <ac:picMk id="2" creationId="{8D18F31D-2E27-46F8-BC62-A0C53473076D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30.300" v="386" actId="1076"/>
          <ac:picMkLst>
            <pc:docMk/>
            <pc:sldMk cId="2644854962" sldId="273"/>
            <ac:picMk id="5" creationId="{24CFEB7F-9AD6-4317-952A-AB8E08302346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30.315" v="387" actId="1076"/>
          <ac:picMkLst>
            <pc:docMk/>
            <pc:sldMk cId="2644854962" sldId="273"/>
            <ac:picMk id="18" creationId="{BD5CA9A0-40EB-4869-8349-953C2B381CC8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30.346" v="388" actId="1076"/>
          <ac:picMkLst>
            <pc:docMk/>
            <pc:sldMk cId="2644854962" sldId="273"/>
            <ac:picMk id="19" creationId="{2765809D-2E1E-4B71-845C-C30D676B1A13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41.097" v="396" actId="1076"/>
        <pc:sldMkLst>
          <pc:docMk/>
          <pc:sldMk cId="245393962" sldId="274"/>
        </pc:sldMkLst>
        <pc:picChg chg="mod">
          <ac:chgData name="최서윤" userId="S::alice9922@eilabkr.onmicrosoft.com::239c4810-3642-4113-9555-db57aa279db1" providerId="AD" clId="Web-{82159133-2514-4F54-BF69-8FFF58FC1397}" dt="2021-02-08T08:17:41.050" v="393" actId="1076"/>
          <ac:picMkLst>
            <pc:docMk/>
            <pc:sldMk cId="245393962" sldId="274"/>
            <ac:picMk id="6" creationId="{E03314B6-5D48-43C3-864B-AF3758821C5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41.066" v="394" actId="1076"/>
          <ac:picMkLst>
            <pc:docMk/>
            <pc:sldMk cId="245393962" sldId="274"/>
            <ac:picMk id="7" creationId="{9951767C-DA41-4FE2-84DD-138D9EC57028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41.081" v="395" actId="1076"/>
          <ac:picMkLst>
            <pc:docMk/>
            <pc:sldMk cId="245393962" sldId="274"/>
            <ac:picMk id="8" creationId="{446F7024-32B2-4DF6-B210-0078F1EA56F3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41.097" v="396" actId="1076"/>
          <ac:picMkLst>
            <pc:docMk/>
            <pc:sldMk cId="245393962" sldId="274"/>
            <ac:picMk id="9" creationId="{196A523E-1338-44C2-BE75-0B960D6D09BB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51.363" v="404" actId="1076"/>
        <pc:sldMkLst>
          <pc:docMk/>
          <pc:sldMk cId="101631287" sldId="275"/>
        </pc:sldMkLst>
        <pc:picChg chg="mod">
          <ac:chgData name="최서윤" userId="S::alice9922@eilabkr.onmicrosoft.com::239c4810-3642-4113-9555-db57aa279db1" providerId="AD" clId="Web-{82159133-2514-4F54-BF69-8FFF58FC1397}" dt="2021-02-08T08:17:51.300" v="401" actId="1076"/>
          <ac:picMkLst>
            <pc:docMk/>
            <pc:sldMk cId="101631287" sldId="275"/>
            <ac:picMk id="2" creationId="{D1AF714A-10D8-4465-871D-6E362A09A1A4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51.331" v="402" actId="1076"/>
          <ac:picMkLst>
            <pc:docMk/>
            <pc:sldMk cId="101631287" sldId="275"/>
            <ac:picMk id="5" creationId="{1BD40A46-5D31-4E73-ADF5-0758E8EDCEE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51.347" v="403" actId="1076"/>
          <ac:picMkLst>
            <pc:docMk/>
            <pc:sldMk cId="101631287" sldId="275"/>
            <ac:picMk id="10" creationId="{0E4D540C-A0FB-4494-B4F6-56B70FAC01FB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51.363" v="404" actId="1076"/>
          <ac:picMkLst>
            <pc:docMk/>
            <pc:sldMk cId="101631287" sldId="275"/>
            <ac:picMk id="11" creationId="{F5B430C1-7DF3-413C-AD52-A7FD16E38542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8:03.129" v="409" actId="1076"/>
        <pc:sldMkLst>
          <pc:docMk/>
          <pc:sldMk cId="243087830" sldId="276"/>
        </pc:sldMkLst>
        <pc:picChg chg="mod">
          <ac:chgData name="최서윤" userId="S::alice9922@eilabkr.onmicrosoft.com::239c4810-3642-4113-9555-db57aa279db1" providerId="AD" clId="Web-{82159133-2514-4F54-BF69-8FFF58FC1397}" dt="2021-02-08T08:18:02.926" v="405" actId="1076"/>
          <ac:picMkLst>
            <pc:docMk/>
            <pc:sldMk cId="243087830" sldId="276"/>
            <ac:picMk id="6" creationId="{C953BA0C-00D4-4896-ADB8-F63C53BC041D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02.941" v="406" actId="1076"/>
          <ac:picMkLst>
            <pc:docMk/>
            <pc:sldMk cId="243087830" sldId="276"/>
            <ac:picMk id="7" creationId="{6434826C-F52C-408E-8225-95B53EB70EA2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02.988" v="407" actId="1076"/>
          <ac:picMkLst>
            <pc:docMk/>
            <pc:sldMk cId="243087830" sldId="276"/>
            <ac:picMk id="8" creationId="{4CD40579-CA74-4562-9FE6-3FCB480B269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03.113" v="408" actId="1076"/>
          <ac:picMkLst>
            <pc:docMk/>
            <pc:sldMk cId="243087830" sldId="276"/>
            <ac:picMk id="9" creationId="{22E1FC21-9545-4EFF-99F9-4D4850A7DBE7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03.129" v="409" actId="1076"/>
          <ac:picMkLst>
            <pc:docMk/>
            <pc:sldMk cId="243087830" sldId="276"/>
            <ac:picMk id="12" creationId="{88932A1A-606D-4BAA-86C0-E42EE89B2740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8:10.551" v="413" actId="1076"/>
        <pc:sldMkLst>
          <pc:docMk/>
          <pc:sldMk cId="3703612343" sldId="277"/>
        </pc:sldMkLst>
        <pc:picChg chg="mod">
          <ac:chgData name="최서윤" userId="S::alice9922@eilabkr.onmicrosoft.com::239c4810-3642-4113-9555-db57aa279db1" providerId="AD" clId="Web-{82159133-2514-4F54-BF69-8FFF58FC1397}" dt="2021-02-08T08:18:10.457" v="410" actId="1076"/>
          <ac:picMkLst>
            <pc:docMk/>
            <pc:sldMk cId="3703612343" sldId="277"/>
            <ac:picMk id="2" creationId="{CA1BA627-DA66-4D6A-AC35-3AE7EC65CC73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10.488" v="411" actId="1076"/>
          <ac:picMkLst>
            <pc:docMk/>
            <pc:sldMk cId="3703612343" sldId="277"/>
            <ac:picMk id="5" creationId="{3C4B7BC8-2259-49D7-8882-5E075B265B96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10.519" v="412" actId="1076"/>
          <ac:picMkLst>
            <pc:docMk/>
            <pc:sldMk cId="3703612343" sldId="277"/>
            <ac:picMk id="10" creationId="{BC0B91A2-1D60-4389-B1AF-F936EDFD2A41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10.551" v="413" actId="1076"/>
          <ac:picMkLst>
            <pc:docMk/>
            <pc:sldMk cId="3703612343" sldId="277"/>
            <ac:picMk id="11" creationId="{7CAEE39A-A59C-4ECD-894F-EBBCCE4E0836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8:48.302" v="417" actId="1076"/>
        <pc:sldMkLst>
          <pc:docMk/>
          <pc:sldMk cId="717357973" sldId="279"/>
        </pc:sldMkLst>
        <pc:picChg chg="mod">
          <ac:chgData name="최서윤" userId="S::alice9922@eilabkr.onmicrosoft.com::239c4810-3642-4113-9555-db57aa279db1" providerId="AD" clId="Web-{82159133-2514-4F54-BF69-8FFF58FC1397}" dt="2021-02-08T08:18:48.224" v="414" actId="1076"/>
          <ac:picMkLst>
            <pc:docMk/>
            <pc:sldMk cId="717357973" sldId="279"/>
            <ac:picMk id="2" creationId="{AFC72DD2-23A6-4B4F-A473-81EC2D10FD7E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48.239" v="415" actId="1076"/>
          <ac:picMkLst>
            <pc:docMk/>
            <pc:sldMk cId="717357973" sldId="279"/>
            <ac:picMk id="5" creationId="{CDF37C52-1761-4543-A6F6-662A6A196F60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48.271" v="416" actId="1076"/>
          <ac:picMkLst>
            <pc:docMk/>
            <pc:sldMk cId="717357973" sldId="279"/>
            <ac:picMk id="10" creationId="{92D60908-C782-46E2-B988-A4564228E850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48.302" v="417" actId="1076"/>
          <ac:picMkLst>
            <pc:docMk/>
            <pc:sldMk cId="717357973" sldId="279"/>
            <ac:picMk id="11" creationId="{BE0288D6-3463-48E7-97B9-C1B5419A757B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5:14:33.524" v="245" actId="20577"/>
        <pc:sldMkLst>
          <pc:docMk/>
          <pc:sldMk cId="3675458004" sldId="280"/>
        </pc:sldMkLst>
        <pc:spChg chg="mod">
          <ac:chgData name="최서윤" userId="S::alice9922@eilabkr.onmicrosoft.com::239c4810-3642-4113-9555-db57aa279db1" providerId="AD" clId="Web-{82159133-2514-4F54-BF69-8FFF58FC1397}" dt="2021-02-08T05:14:33.524" v="245" actId="20577"/>
          <ac:spMkLst>
            <pc:docMk/>
            <pc:sldMk cId="3675458004" sldId="280"/>
            <ac:spMk id="6" creationId="{00000000-0000-0000-0000-000000000000}"/>
          </ac:spMkLst>
        </pc:spChg>
      </pc:sldChg>
      <pc:sldChg chg="addSp delSp modSp ord">
        <pc:chgData name="최서윤" userId="S::alice9922@eilabkr.onmicrosoft.com::239c4810-3642-4113-9555-db57aa279db1" providerId="AD" clId="Web-{82159133-2514-4F54-BF69-8FFF58FC1397}" dt="2021-02-08T05:15:36.635" v="256"/>
        <pc:sldMkLst>
          <pc:docMk/>
          <pc:sldMk cId="739158091" sldId="281"/>
        </pc:sldMkLst>
        <pc:spChg chg="del mod">
          <ac:chgData name="최서윤" userId="S::alice9922@eilabkr.onmicrosoft.com::239c4810-3642-4113-9555-db57aa279db1" providerId="AD" clId="Web-{82159133-2514-4F54-BF69-8FFF58FC1397}" dt="2021-02-08T05:15:36.385" v="255"/>
          <ac:spMkLst>
            <pc:docMk/>
            <pc:sldMk cId="739158091" sldId="281"/>
            <ac:spMk id="3" creationId="{461B74BD-39CE-451B-9E33-5B858FB7E9FF}"/>
          </ac:spMkLst>
        </pc:spChg>
        <pc:spChg chg="add">
          <ac:chgData name="최서윤" userId="S::alice9922@eilabkr.onmicrosoft.com::239c4810-3642-4113-9555-db57aa279db1" providerId="AD" clId="Web-{82159133-2514-4F54-BF69-8FFF58FC1397}" dt="2021-02-08T05:15:36.635" v="256"/>
          <ac:spMkLst>
            <pc:docMk/>
            <pc:sldMk cId="739158091" sldId="281"/>
            <ac:spMk id="6" creationId="{62B8B58D-B499-473D-AEB2-E7873FBC65E1}"/>
          </ac:spMkLst>
        </pc:spChg>
        <pc:picChg chg="add mod">
          <ac:chgData name="최서윤" userId="S::alice9922@eilabkr.onmicrosoft.com::239c4810-3642-4113-9555-db57aa279db1" providerId="AD" clId="Web-{82159133-2514-4F54-BF69-8FFF58FC1397}" dt="2021-02-08T05:06:34.387" v="141" actId="1076"/>
          <ac:picMkLst>
            <pc:docMk/>
            <pc:sldMk cId="739158091" sldId="281"/>
            <ac:picMk id="2" creationId="{A4A02856-61BD-4A35-A56D-B91AB349723C}"/>
          </ac:picMkLst>
        </pc:picChg>
        <pc:picChg chg="add mod modCrop">
          <ac:chgData name="최서윤" userId="S::alice9922@eilabkr.onmicrosoft.com::239c4810-3642-4113-9555-db57aa279db1" providerId="AD" clId="Web-{82159133-2514-4F54-BF69-8FFF58FC1397}" dt="2021-02-08T05:06:40.809" v="142" actId="1076"/>
          <ac:picMkLst>
            <pc:docMk/>
            <pc:sldMk cId="739158091" sldId="281"/>
            <ac:picMk id="5" creationId="{15146E50-F388-4D59-B333-D2F7FA03553B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5:38.385" v="127"/>
          <ac:picMkLst>
            <pc:docMk/>
            <pc:sldMk cId="739158091" sldId="281"/>
            <ac:picMk id="8" creationId="{0F4A3D0B-0BDD-41C1-A130-E0ED7C31336A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5:38.385" v="126"/>
          <ac:picMkLst>
            <pc:docMk/>
            <pc:sldMk cId="739158091" sldId="281"/>
            <ac:picMk id="12" creationId="{27391F9B-2E07-486C-8BFE-97AB71D79207}"/>
          </ac:picMkLst>
        </pc:picChg>
      </pc:sldChg>
      <pc:sldChg chg="addSp delSp modSp">
        <pc:chgData name="최서윤" userId="S::alice9922@eilabkr.onmicrosoft.com::239c4810-3642-4113-9555-db57aa279db1" providerId="AD" clId="Web-{82159133-2514-4F54-BF69-8FFF58FC1397}" dt="2021-02-08T08:44:07.001" v="435" actId="14100"/>
        <pc:sldMkLst>
          <pc:docMk/>
          <pc:sldMk cId="896241002" sldId="282"/>
        </pc:sldMkLst>
        <pc:spChg chg="mod">
          <ac:chgData name="최서윤" userId="S::alice9922@eilabkr.onmicrosoft.com::239c4810-3642-4113-9555-db57aa279db1" providerId="AD" clId="Web-{82159133-2514-4F54-BF69-8FFF58FC1397}" dt="2021-02-08T05:10:33.221" v="204" actId="20577"/>
          <ac:spMkLst>
            <pc:docMk/>
            <pc:sldMk cId="896241002" sldId="282"/>
            <ac:spMk id="3" creationId="{461B74BD-39CE-451B-9E33-5B858FB7E9FF}"/>
          </ac:spMkLst>
        </pc:spChg>
        <pc:picChg chg="del">
          <ac:chgData name="최서윤" userId="S::alice9922@eilabkr.onmicrosoft.com::239c4810-3642-4113-9555-db57aa279db1" providerId="AD" clId="Web-{82159133-2514-4F54-BF69-8FFF58FC1397}" dt="2021-02-08T05:00:10.518" v="30"/>
          <ac:picMkLst>
            <pc:docMk/>
            <pc:sldMk cId="896241002" sldId="282"/>
            <ac:picMk id="2" creationId="{2379945D-798F-4C23-9B58-1727D5264978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8:44:07.001" v="435" actId="14100"/>
          <ac:picMkLst>
            <pc:docMk/>
            <pc:sldMk cId="896241002" sldId="282"/>
            <ac:picMk id="2" creationId="{62EFCCA9-4756-439A-9561-F0C7286462D2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0:10.502" v="29"/>
          <ac:picMkLst>
            <pc:docMk/>
            <pc:sldMk cId="896241002" sldId="282"/>
            <ac:picMk id="5" creationId="{546420D8-C7A7-40A3-B8EA-02A62B7F1C6C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5:00:30.237" v="36" actId="1076"/>
          <ac:picMkLst>
            <pc:docMk/>
            <pc:sldMk cId="896241002" sldId="282"/>
            <ac:picMk id="6" creationId="{792CBCA6-8722-4A36-8B14-D84EEE1CDD21}"/>
          </ac:picMkLst>
        </pc:picChg>
        <pc:picChg chg="add del mod">
          <ac:chgData name="최서윤" userId="S::alice9922@eilabkr.onmicrosoft.com::239c4810-3642-4113-9555-db57aa279db1" providerId="AD" clId="Web-{82159133-2514-4F54-BF69-8FFF58FC1397}" dt="2021-02-08T08:43:39.328" v="424"/>
          <ac:picMkLst>
            <pc:docMk/>
            <pc:sldMk cId="896241002" sldId="282"/>
            <ac:picMk id="7" creationId="{E3317D0B-A983-4101-A62E-2C707656FFF3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5:15:50.572" v="262" actId="20577"/>
        <pc:sldMkLst>
          <pc:docMk/>
          <pc:sldMk cId="3363606007" sldId="283"/>
        </pc:sldMkLst>
        <pc:spChg chg="mod">
          <ac:chgData name="최서윤" userId="S::alice9922@eilabkr.onmicrosoft.com::239c4810-3642-4113-9555-db57aa279db1" providerId="AD" clId="Web-{82159133-2514-4F54-BF69-8FFF58FC1397}" dt="2021-02-08T05:15:50.572" v="262" actId="20577"/>
          <ac:spMkLst>
            <pc:docMk/>
            <pc:sldMk cId="3363606007" sldId="283"/>
            <ac:spMk id="3" creationId="{461B74BD-39CE-451B-9E33-5B858FB7E9FF}"/>
          </ac:spMkLst>
        </pc:spChg>
      </pc:sldChg>
      <pc:sldChg chg="addSp delSp">
        <pc:chgData name="최서윤" userId="S::alice9922@eilabkr.onmicrosoft.com::239c4810-3642-4113-9555-db57aa279db1" providerId="AD" clId="Web-{82159133-2514-4F54-BF69-8FFF58FC1397}" dt="2021-02-08T05:15:54.963" v="264"/>
        <pc:sldMkLst>
          <pc:docMk/>
          <pc:sldMk cId="4209870308" sldId="284"/>
        </pc:sldMkLst>
        <pc:spChg chg="add">
          <ac:chgData name="최서윤" userId="S::alice9922@eilabkr.onmicrosoft.com::239c4810-3642-4113-9555-db57aa279db1" providerId="AD" clId="Web-{82159133-2514-4F54-BF69-8FFF58FC1397}" dt="2021-02-08T05:15:54.963" v="264"/>
          <ac:spMkLst>
            <pc:docMk/>
            <pc:sldMk cId="4209870308" sldId="284"/>
            <ac:spMk id="2" creationId="{E9710CC3-2CDC-486A-8FBE-B5071DDBEB54}"/>
          </ac:spMkLst>
        </pc:spChg>
        <pc:spChg chg="del">
          <ac:chgData name="최서윤" userId="S::alice9922@eilabkr.onmicrosoft.com::239c4810-3642-4113-9555-db57aa279db1" providerId="AD" clId="Web-{82159133-2514-4F54-BF69-8FFF58FC1397}" dt="2021-02-08T05:15:54.713" v="263"/>
          <ac:spMkLst>
            <pc:docMk/>
            <pc:sldMk cId="4209870308" sldId="284"/>
            <ac:spMk id="3" creationId="{461B74BD-39CE-451B-9E33-5B858FB7E9FF}"/>
          </ac:spMkLst>
        </pc:spChg>
      </pc:sldChg>
      <pc:sldChg chg="addSp delSp">
        <pc:chgData name="최서윤" userId="S::alice9922@eilabkr.onmicrosoft.com::239c4810-3642-4113-9555-db57aa279db1" providerId="AD" clId="Web-{82159133-2514-4F54-BF69-8FFF58FC1397}" dt="2021-02-08T05:15:57.463" v="266"/>
        <pc:sldMkLst>
          <pc:docMk/>
          <pc:sldMk cId="3985133715" sldId="285"/>
        </pc:sldMkLst>
        <pc:spChg chg="add">
          <ac:chgData name="최서윤" userId="S::alice9922@eilabkr.onmicrosoft.com::239c4810-3642-4113-9555-db57aa279db1" providerId="AD" clId="Web-{82159133-2514-4F54-BF69-8FFF58FC1397}" dt="2021-02-08T05:15:57.463" v="266"/>
          <ac:spMkLst>
            <pc:docMk/>
            <pc:sldMk cId="3985133715" sldId="285"/>
            <ac:spMk id="2" creationId="{77BB7A18-B28A-4362-B181-7AD836421BAD}"/>
          </ac:spMkLst>
        </pc:spChg>
        <pc:spChg chg="del">
          <ac:chgData name="최서윤" userId="S::alice9922@eilabkr.onmicrosoft.com::239c4810-3642-4113-9555-db57aa279db1" providerId="AD" clId="Web-{82159133-2514-4F54-BF69-8FFF58FC1397}" dt="2021-02-08T05:15:57.260" v="265"/>
          <ac:spMkLst>
            <pc:docMk/>
            <pc:sldMk cId="3985133715" sldId="285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82159133-2514-4F54-BF69-8FFF58FC1397}" dt="2021-02-08T06:03:52.844" v="280" actId="20577"/>
        <pc:sldMkLst>
          <pc:docMk/>
          <pc:sldMk cId="2604012861" sldId="287"/>
        </pc:sldMkLst>
        <pc:spChg chg="mod">
          <ac:chgData name="최서윤" userId="S::alice9922@eilabkr.onmicrosoft.com::239c4810-3642-4113-9555-db57aa279db1" providerId="AD" clId="Web-{82159133-2514-4F54-BF69-8FFF58FC1397}" dt="2021-02-08T06:03:52.844" v="280" actId="20577"/>
          <ac:spMkLst>
            <pc:docMk/>
            <pc:sldMk cId="2604012861" sldId="287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82159133-2514-4F54-BF69-8FFF58FC1397}" dt="2021-02-08T05:15:24.525" v="252" actId="20577"/>
        <pc:sldMkLst>
          <pc:docMk/>
          <pc:sldMk cId="4089895155" sldId="288"/>
        </pc:sldMkLst>
        <pc:spChg chg="mod">
          <ac:chgData name="최서윤" userId="S::alice9922@eilabkr.onmicrosoft.com::239c4810-3642-4113-9555-db57aa279db1" providerId="AD" clId="Web-{82159133-2514-4F54-BF69-8FFF58FC1397}" dt="2021-02-08T05:15:24.525" v="252" actId="20577"/>
          <ac:spMkLst>
            <pc:docMk/>
            <pc:sldMk cId="4089895155" sldId="288"/>
            <ac:spMk id="3" creationId="{461B74BD-39CE-451B-9E33-5B858FB7E9FF}"/>
          </ac:spMkLst>
        </pc:spChg>
      </pc:sldChg>
      <pc:sldChg chg="addSp delSp modSp add replId">
        <pc:chgData name="최서윤" userId="S::alice9922@eilabkr.onmicrosoft.com::239c4810-3642-4113-9555-db57aa279db1" providerId="AD" clId="Web-{82159133-2514-4F54-BF69-8FFF58FC1397}" dt="2021-02-08T08:44:01.141" v="432"/>
        <pc:sldMkLst>
          <pc:docMk/>
          <pc:sldMk cId="2966392523" sldId="289"/>
        </pc:sldMkLst>
        <pc:spChg chg="del">
          <ac:chgData name="최서윤" userId="S::alice9922@eilabkr.onmicrosoft.com::239c4810-3642-4113-9555-db57aa279db1" providerId="AD" clId="Web-{82159133-2514-4F54-BF69-8FFF58FC1397}" dt="2021-02-08T04:59:37.658" v="1"/>
          <ac:spMkLst>
            <pc:docMk/>
            <pc:sldMk cId="2966392523" sldId="289"/>
            <ac:spMk id="3" creationId="{461B74BD-39CE-451B-9E33-5B858FB7E9FF}"/>
          </ac:spMkLst>
        </pc:spChg>
        <pc:spChg chg="add del">
          <ac:chgData name="최서윤" userId="S::alice9922@eilabkr.onmicrosoft.com::239c4810-3642-4113-9555-db57aa279db1" providerId="AD" clId="Web-{82159133-2514-4F54-BF69-8FFF58FC1397}" dt="2021-02-08T05:03:18.757" v="116"/>
          <ac:spMkLst>
            <pc:docMk/>
            <pc:sldMk cId="2966392523" sldId="289"/>
            <ac:spMk id="7" creationId="{AB1D6658-C8A5-47C7-9AE1-686C1BA7195E}"/>
          </ac:spMkLst>
        </pc:spChg>
        <pc:spChg chg="add mod">
          <ac:chgData name="최서윤" userId="S::alice9922@eilabkr.onmicrosoft.com::239c4810-3642-4113-9555-db57aa279db1" providerId="AD" clId="Web-{82159133-2514-4F54-BF69-8FFF58FC1397}" dt="2021-02-08T05:10:40.612" v="220" actId="20577"/>
          <ac:spMkLst>
            <pc:docMk/>
            <pc:sldMk cId="2966392523" sldId="289"/>
            <ac:spMk id="9" creationId="{1AD170D5-B208-4D57-832A-FD2AEB601930}"/>
          </ac:spMkLst>
        </pc:spChg>
        <pc:picChg chg="del mod">
          <ac:chgData name="최서윤" userId="S::alice9922@eilabkr.onmicrosoft.com::239c4810-3642-4113-9555-db57aa279db1" providerId="AD" clId="Web-{82159133-2514-4F54-BF69-8FFF58FC1397}" dt="2021-02-08T08:44:01.141" v="432"/>
          <ac:picMkLst>
            <pc:docMk/>
            <pc:sldMk cId="2966392523" sldId="289"/>
            <ac:picMk id="2" creationId="{2379945D-798F-4C23-9B58-1727D5264978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8:43:57.673" v="430" actId="1076"/>
          <ac:picMkLst>
            <pc:docMk/>
            <pc:sldMk cId="2966392523" sldId="289"/>
            <ac:picMk id="3" creationId="{1058ACEF-1F12-4581-93E5-DD77A01937A8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43:57.626" v="429" actId="1076"/>
          <ac:picMkLst>
            <pc:docMk/>
            <pc:sldMk cId="2966392523" sldId="289"/>
            <ac:picMk id="5" creationId="{546420D8-C7A7-40A3-B8EA-02A62B7F1C6C}"/>
          </ac:picMkLst>
        </pc:picChg>
      </pc:sldChg>
      <pc:sldChg chg="addSp delSp modSp add replId">
        <pc:chgData name="최서윤" userId="S::alice9922@eilabkr.onmicrosoft.com::239c4810-3642-4113-9555-db57aa279db1" providerId="AD" clId="Web-{82159133-2514-4F54-BF69-8FFF58FC1397}" dt="2021-02-08T05:08:06.842" v="190" actId="20577"/>
        <pc:sldMkLst>
          <pc:docMk/>
          <pc:sldMk cId="1901277537" sldId="290"/>
        </pc:sldMkLst>
        <pc:spChg chg="del">
          <ac:chgData name="최서윤" userId="S::alice9922@eilabkr.onmicrosoft.com::239c4810-3642-4113-9555-db57aa279db1" providerId="AD" clId="Web-{82159133-2514-4F54-BF69-8FFF58FC1397}" dt="2021-02-08T05:03:15.132" v="114"/>
          <ac:spMkLst>
            <pc:docMk/>
            <pc:sldMk cId="1901277537" sldId="290"/>
            <ac:spMk id="3" creationId="{461B74BD-39CE-451B-9E33-5B858FB7E9FF}"/>
          </ac:spMkLst>
        </pc:spChg>
        <pc:spChg chg="add mod">
          <ac:chgData name="최서윤" userId="S::alice9922@eilabkr.onmicrosoft.com::239c4810-3642-4113-9555-db57aa279db1" providerId="AD" clId="Web-{82159133-2514-4F54-BF69-8FFF58FC1397}" dt="2021-02-08T05:08:06.842" v="190" actId="20577"/>
          <ac:spMkLst>
            <pc:docMk/>
            <pc:sldMk cId="1901277537" sldId="290"/>
            <ac:spMk id="5" creationId="{D99356AE-CE56-4B98-B5F7-4F8F8C52CBC5}"/>
          </ac:spMkLst>
        </pc:spChg>
        <pc:picChg chg="add mod">
          <ac:chgData name="최서윤" userId="S::alice9922@eilabkr.onmicrosoft.com::239c4810-3642-4113-9555-db57aa279db1" providerId="AD" clId="Web-{82159133-2514-4F54-BF69-8FFF58FC1397}" dt="2021-02-08T05:02:18.959" v="46" actId="14100"/>
          <ac:picMkLst>
            <pc:docMk/>
            <pc:sldMk cId="1901277537" sldId="290"/>
            <ac:picMk id="2" creationId="{AEC55F30-5885-4BBB-B5A6-F001A6604245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2:02.677" v="43"/>
          <ac:picMkLst>
            <pc:docMk/>
            <pc:sldMk cId="1901277537" sldId="290"/>
            <ac:picMk id="6" creationId="{792CBCA6-8722-4A36-8B14-D84EEE1CDD21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2:02.677" v="42"/>
          <ac:picMkLst>
            <pc:docMk/>
            <pc:sldMk cId="1901277537" sldId="290"/>
            <ac:picMk id="7" creationId="{E3317D0B-A983-4101-A62E-2C707656FFF3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5:07:58.342" v="168" actId="14100"/>
          <ac:picMkLst>
            <pc:docMk/>
            <pc:sldMk cId="1901277537" sldId="290"/>
            <ac:picMk id="9" creationId="{A5F9E8E2-19F7-4897-B6B3-9532115B7184}"/>
          </ac:picMkLst>
        </pc:picChg>
      </pc:sldChg>
      <pc:sldChg chg="addSp delSp modSp add ord replId">
        <pc:chgData name="최서윤" userId="S::alice9922@eilabkr.onmicrosoft.com::239c4810-3642-4113-9555-db57aa279db1" providerId="AD" clId="Web-{82159133-2514-4F54-BF69-8FFF58FC1397}" dt="2021-02-08T05:16:48.433" v="269"/>
        <pc:sldMkLst>
          <pc:docMk/>
          <pc:sldMk cId="1048580317" sldId="291"/>
        </pc:sldMkLst>
        <pc:spChg chg="add del">
          <ac:chgData name="최서윤" userId="S::alice9922@eilabkr.onmicrosoft.com::239c4810-3642-4113-9555-db57aa279db1" providerId="AD" clId="Web-{82159133-2514-4F54-BF69-8FFF58FC1397}" dt="2021-02-08T05:16:44.355" v="267"/>
          <ac:spMkLst>
            <pc:docMk/>
            <pc:sldMk cId="1048580317" sldId="291"/>
            <ac:spMk id="2" creationId="{488EAFDB-BAC1-45F1-89EC-AD5379945284}"/>
          </ac:spMkLst>
        </pc:spChg>
        <pc:spChg chg="del">
          <ac:chgData name="최서윤" userId="S::alice9922@eilabkr.onmicrosoft.com::239c4810-3642-4113-9555-db57aa279db1" providerId="AD" clId="Web-{82159133-2514-4F54-BF69-8FFF58FC1397}" dt="2021-02-08T05:15:39.260" v="257"/>
          <ac:spMkLst>
            <pc:docMk/>
            <pc:sldMk cId="1048580317" sldId="291"/>
            <ac:spMk id="3" creationId="{461B74BD-39CE-451B-9E33-5B858FB7E9FF}"/>
          </ac:spMkLst>
        </pc:spChg>
        <pc:spChg chg="add">
          <ac:chgData name="최서윤" userId="S::alice9922@eilabkr.onmicrosoft.com::239c4810-3642-4113-9555-db57aa279db1" providerId="AD" clId="Web-{82159133-2514-4F54-BF69-8FFF58FC1397}" dt="2021-02-08T05:16:44.886" v="268"/>
          <ac:spMkLst>
            <pc:docMk/>
            <pc:sldMk cId="1048580317" sldId="291"/>
            <ac:spMk id="5" creationId="{110E4E44-60A9-4227-BC5D-E6A2CAE22255}"/>
          </ac:spMkLst>
        </pc:spChg>
        <pc:picChg chg="mod">
          <ac:chgData name="최서윤" userId="S::alice9922@eilabkr.onmicrosoft.com::239c4810-3642-4113-9555-db57aa279db1" providerId="AD" clId="Web-{82159133-2514-4F54-BF69-8FFF58FC1397}" dt="2021-02-08T05:05:33.245" v="123" actId="1076"/>
          <ac:picMkLst>
            <pc:docMk/>
            <pc:sldMk cId="1048580317" sldId="291"/>
            <ac:picMk id="8" creationId="{0F4A3D0B-0BDD-41C1-A130-E0ED7C31336A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5:05:33.260" v="124" actId="1076"/>
          <ac:picMkLst>
            <pc:docMk/>
            <pc:sldMk cId="1048580317" sldId="291"/>
            <ac:picMk id="12" creationId="{27391F9B-2E07-486C-8BFE-97AB71D79207}"/>
          </ac:picMkLst>
        </pc:picChg>
      </pc:sldChg>
      <pc:sldChg chg="addSp delSp modSp add ord replId">
        <pc:chgData name="최서윤" userId="S::alice9922@eilabkr.onmicrosoft.com::239c4810-3642-4113-9555-db57aa279db1" providerId="AD" clId="Web-{82159133-2514-4F54-BF69-8FFF58FC1397}" dt="2021-02-08T06:36:40.442" v="332" actId="1076"/>
        <pc:sldMkLst>
          <pc:docMk/>
          <pc:sldMk cId="3066238276" sldId="292"/>
        </pc:sldMkLst>
        <pc:spChg chg="del">
          <ac:chgData name="최서윤" userId="S::alice9922@eilabkr.onmicrosoft.com::239c4810-3642-4113-9555-db57aa279db1" providerId="AD" clId="Web-{82159133-2514-4F54-BF69-8FFF58FC1397}" dt="2021-02-08T05:15:33.088" v="253"/>
          <ac:spMkLst>
            <pc:docMk/>
            <pc:sldMk cId="3066238276" sldId="292"/>
            <ac:spMk id="3" creationId="{461B74BD-39CE-451B-9E33-5B858FB7E9FF}"/>
          </ac:spMkLst>
        </pc:spChg>
        <pc:spChg chg="add">
          <ac:chgData name="최서윤" userId="S::alice9922@eilabkr.onmicrosoft.com::239c4810-3642-4113-9555-db57aa279db1" providerId="AD" clId="Web-{82159133-2514-4F54-BF69-8FFF58FC1397}" dt="2021-02-08T05:15:33.259" v="254"/>
          <ac:spMkLst>
            <pc:docMk/>
            <pc:sldMk cId="3066238276" sldId="292"/>
            <ac:spMk id="9" creationId="{DB92F799-1ADB-4F55-9BCD-63E7A0B83088}"/>
          </ac:spMkLst>
        </pc:spChg>
        <pc:picChg chg="del">
          <ac:chgData name="최서윤" userId="S::alice9922@eilabkr.onmicrosoft.com::239c4810-3642-4113-9555-db57aa279db1" providerId="AD" clId="Web-{82159133-2514-4F54-BF69-8FFF58FC1397}" dt="2021-02-08T05:06:50.231" v="145"/>
          <ac:picMkLst>
            <pc:docMk/>
            <pc:sldMk cId="3066238276" sldId="292"/>
            <ac:picMk id="2" creationId="{A4A02856-61BD-4A35-A56D-B91AB349723C}"/>
          </ac:picMkLst>
        </pc:picChg>
        <pc:picChg chg="add mod modCrop">
          <ac:chgData name="최서윤" userId="S::alice9922@eilabkr.onmicrosoft.com::239c4810-3642-4113-9555-db57aa279db1" providerId="AD" clId="Web-{82159133-2514-4F54-BF69-8FFF58FC1397}" dt="2021-02-08T06:36:35.583" v="329" actId="1076"/>
          <ac:picMkLst>
            <pc:docMk/>
            <pc:sldMk cId="3066238276" sldId="292"/>
            <ac:picMk id="2" creationId="{D8BAFAD3-BAEA-4885-A3EE-ECAA5BF1FD45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6:50.231" v="144"/>
          <ac:picMkLst>
            <pc:docMk/>
            <pc:sldMk cId="3066238276" sldId="292"/>
            <ac:picMk id="5" creationId="{15146E50-F388-4D59-B333-D2F7FA03553B}"/>
          </ac:picMkLst>
        </pc:picChg>
        <pc:picChg chg="add mod modCrop">
          <ac:chgData name="최서윤" userId="S::alice9922@eilabkr.onmicrosoft.com::239c4810-3642-4113-9555-db57aa279db1" providerId="AD" clId="Web-{82159133-2514-4F54-BF69-8FFF58FC1397}" dt="2021-02-08T06:20:29.667" v="323" actId="1076"/>
          <ac:picMkLst>
            <pc:docMk/>
            <pc:sldMk cId="3066238276" sldId="292"/>
            <ac:picMk id="6" creationId="{051B6F15-9B89-461B-ADB6-108882FDCB90}"/>
          </ac:picMkLst>
        </pc:picChg>
        <pc:picChg chg="add mod modCrop">
          <ac:chgData name="최서윤" userId="S::alice9922@eilabkr.onmicrosoft.com::239c4810-3642-4113-9555-db57aa279db1" providerId="AD" clId="Web-{82159133-2514-4F54-BF69-8FFF58FC1397}" dt="2021-02-08T06:36:40.442" v="332" actId="1076"/>
          <ac:picMkLst>
            <pc:docMk/>
            <pc:sldMk cId="3066238276" sldId="292"/>
            <ac:picMk id="7" creationId="{77B1FEC8-BD9E-453C-B7C7-EA9A5AD6D93C}"/>
          </ac:picMkLst>
        </pc:picChg>
      </pc:sldChg>
      <pc:sldChg chg="addSp delSp modSp add replId">
        <pc:chgData name="최서윤" userId="S::alice9922@eilabkr.onmicrosoft.com::239c4810-3642-4113-9555-db57aa279db1" providerId="AD" clId="Web-{82159133-2514-4F54-BF69-8FFF58FC1397}" dt="2021-02-08T05:18:02.888" v="276" actId="1076"/>
        <pc:sldMkLst>
          <pc:docMk/>
          <pc:sldMk cId="3183024283" sldId="293"/>
        </pc:sldMkLst>
        <pc:picChg chg="del">
          <ac:chgData name="최서윤" userId="S::alice9922@eilabkr.onmicrosoft.com::239c4810-3642-4113-9555-db57aa279db1" providerId="AD" clId="Web-{82159133-2514-4F54-BF69-8FFF58FC1397}" dt="2021-02-08T05:13:42.757" v="223"/>
          <ac:picMkLst>
            <pc:docMk/>
            <pc:sldMk cId="3183024283" sldId="293"/>
            <ac:picMk id="2" creationId="{2379945D-798F-4C23-9B58-1727D5264978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5:18:02.857" v="275" actId="1076"/>
          <ac:picMkLst>
            <pc:docMk/>
            <pc:sldMk cId="3183024283" sldId="293"/>
            <ac:picMk id="3" creationId="{6E89F422-7422-4241-A40B-1E3A100B84B5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13:42.757" v="222"/>
          <ac:picMkLst>
            <pc:docMk/>
            <pc:sldMk cId="3183024283" sldId="293"/>
            <ac:picMk id="5" creationId="{546420D8-C7A7-40A3-B8EA-02A62B7F1C6C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5:18:02.888" v="276" actId="1076"/>
          <ac:picMkLst>
            <pc:docMk/>
            <pc:sldMk cId="3183024283" sldId="293"/>
            <ac:picMk id="6" creationId="{F6E3BD37-6512-4A03-99E7-169F7D7CADB1}"/>
          </ac:picMkLst>
        </pc:picChg>
      </pc:sldChg>
      <pc:sldChg chg="addSp delSp modSp add replId">
        <pc:chgData name="최서윤" userId="S::alice9922@eilabkr.onmicrosoft.com::239c4810-3642-4113-9555-db57aa279db1" providerId="AD" clId="Web-{82159133-2514-4F54-BF69-8FFF58FC1397}" dt="2021-02-08T06:10:49.636" v="294" actId="14100"/>
        <pc:sldMkLst>
          <pc:docMk/>
          <pc:sldMk cId="1070336878" sldId="294"/>
        </pc:sldMkLst>
        <pc:picChg chg="add mod">
          <ac:chgData name="최서윤" userId="S::alice9922@eilabkr.onmicrosoft.com::239c4810-3642-4113-9555-db57aa279db1" providerId="AD" clId="Web-{82159133-2514-4F54-BF69-8FFF58FC1397}" dt="2021-02-08T06:10:49.636" v="294" actId="14100"/>
          <ac:picMkLst>
            <pc:docMk/>
            <pc:sldMk cId="1070336878" sldId="294"/>
            <ac:picMk id="2" creationId="{CE8B0E2D-0AE7-4B87-93FB-206E66A9FA7D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6:09:53.337" v="283"/>
          <ac:picMkLst>
            <pc:docMk/>
            <pc:sldMk cId="1070336878" sldId="294"/>
            <ac:picMk id="3" creationId="{6E89F422-7422-4241-A40B-1E3A100B84B5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6:10:40.417" v="291" actId="14100"/>
          <ac:picMkLst>
            <pc:docMk/>
            <pc:sldMk cId="1070336878" sldId="294"/>
            <ac:picMk id="5" creationId="{E237010C-BA2E-493C-85FE-EBFCCACCD2CD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6:09:53.337" v="282"/>
          <ac:picMkLst>
            <pc:docMk/>
            <pc:sldMk cId="1070336878" sldId="294"/>
            <ac:picMk id="6" creationId="{F6E3BD37-6512-4A03-99E7-169F7D7CADB1}"/>
          </ac:picMkLst>
        </pc:picChg>
      </pc:sldChg>
    </pc:docChg>
  </pc:docChgLst>
  <pc:docChgLst>
    <pc:chgData name="김재은" userId="S::je_de@eilabkr.onmicrosoft.com::5a0da367-8232-4da4-b0d4-aaa3c133a36b" providerId="AD" clId="Web-{A1D83E37-CAB9-4DE2-9146-061BE67D613F}"/>
    <pc:docChg chg="addSld delSld modSld">
      <pc:chgData name="김재은" userId="S::je_de@eilabkr.onmicrosoft.com::5a0da367-8232-4da4-b0d4-aaa3c133a36b" providerId="AD" clId="Web-{A1D83E37-CAB9-4DE2-9146-061BE67D613F}" dt="2021-02-08T07:51:08.615" v="140" actId="1076"/>
      <pc:docMkLst>
        <pc:docMk/>
      </pc:docMkLst>
      <pc:sldChg chg="addSp delSp modSp add del replId">
        <pc:chgData name="김재은" userId="S::je_de@eilabkr.onmicrosoft.com::5a0da367-8232-4da4-b0d4-aaa3c133a36b" providerId="AD" clId="Web-{A1D83E37-CAB9-4DE2-9146-061BE67D613F}" dt="2021-02-08T07:40:41.928" v="18"/>
        <pc:sldMkLst>
          <pc:docMk/>
          <pc:sldMk cId="457459478" sldId="295"/>
        </pc:sldMkLst>
        <pc:picChg chg="del">
          <ac:chgData name="김재은" userId="S::je_de@eilabkr.onmicrosoft.com::5a0da367-8232-4da4-b0d4-aaa3c133a36b" providerId="AD" clId="Web-{A1D83E37-CAB9-4DE2-9146-061BE67D613F}" dt="2021-02-08T07:39:39.067" v="2"/>
          <ac:picMkLst>
            <pc:docMk/>
            <pc:sldMk cId="457459478" sldId="295"/>
            <ac:picMk id="2" creationId="{DC9C5F86-2626-443B-A940-50CAF2E733DE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39:58.787" v="7" actId="1076"/>
          <ac:picMkLst>
            <pc:docMk/>
            <pc:sldMk cId="457459478" sldId="295"/>
            <ac:picMk id="5" creationId="{497CD34D-FA38-4E81-953B-301B26404626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39:37.802" v="1"/>
          <ac:picMkLst>
            <pc:docMk/>
            <pc:sldMk cId="457459478" sldId="295"/>
            <ac:picMk id="6" creationId="{D49EA299-7B06-4B97-97B0-4DD130771110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39:39.286" v="3"/>
          <ac:picMkLst>
            <pc:docMk/>
            <pc:sldMk cId="457459478" sldId="295"/>
            <ac:picMk id="7" creationId="{86EC80F0-FC17-4B4E-823F-A719A046E3BA}"/>
          </ac:picMkLst>
        </pc:picChg>
      </pc:sldChg>
      <pc:sldChg chg="addSp delSp modSp add replId">
        <pc:chgData name="김재은" userId="S::je_de@eilabkr.onmicrosoft.com::5a0da367-8232-4da4-b0d4-aaa3c133a36b" providerId="AD" clId="Web-{A1D83E37-CAB9-4DE2-9146-061BE67D613F}" dt="2021-02-08T07:46:37.155" v="33" actId="1076"/>
        <pc:sldMkLst>
          <pc:docMk/>
          <pc:sldMk cId="1944221241" sldId="295"/>
        </pc:sldMkLst>
        <pc:picChg chg="add mod">
          <ac:chgData name="김재은" userId="S::je_de@eilabkr.onmicrosoft.com::5a0da367-8232-4da4-b0d4-aaa3c133a36b" providerId="AD" clId="Web-{A1D83E37-CAB9-4DE2-9146-061BE67D613F}" dt="2021-02-08T07:46:37.155" v="33" actId="1076"/>
          <ac:picMkLst>
            <pc:docMk/>
            <pc:sldMk cId="1944221241" sldId="295"/>
            <ac:picMk id="3" creationId="{B508EC4F-A37C-461C-B45E-19F6D5FA84B0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6:22.764" v="22"/>
          <ac:picMkLst>
            <pc:docMk/>
            <pc:sldMk cId="1944221241" sldId="295"/>
            <ac:picMk id="10" creationId="{BE9F1C05-0408-4031-BBD0-390D2CA34D30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6:22.155" v="21"/>
          <ac:picMkLst>
            <pc:docMk/>
            <pc:sldMk cId="1944221241" sldId="295"/>
            <ac:picMk id="12" creationId="{76F491C0-B490-4D6B-85D7-4270B31FDE9A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6:23.233" v="23"/>
          <ac:picMkLst>
            <pc:docMk/>
            <pc:sldMk cId="1944221241" sldId="295"/>
            <ac:picMk id="13" creationId="{90267EEB-3BF6-4270-9B4A-F19AFEFBD714}"/>
          </ac:picMkLst>
        </pc:picChg>
      </pc:sldChg>
      <pc:sldChg chg="addSp delSp modSp add replId">
        <pc:chgData name="김재은" userId="S::je_de@eilabkr.onmicrosoft.com::5a0da367-8232-4da4-b0d4-aaa3c133a36b" providerId="AD" clId="Web-{A1D83E37-CAB9-4DE2-9146-061BE67D613F}" dt="2021-02-08T07:48:30.517" v="85" actId="1076"/>
        <pc:sldMkLst>
          <pc:docMk/>
          <pc:sldMk cId="2409797387" sldId="296"/>
        </pc:sldMkLst>
        <pc:picChg chg="add del mod">
          <ac:chgData name="김재은" userId="S::je_de@eilabkr.onmicrosoft.com::5a0da367-8232-4da4-b0d4-aaa3c133a36b" providerId="AD" clId="Web-{A1D83E37-CAB9-4DE2-9146-061BE67D613F}" dt="2021-02-08T07:47:01.109" v="41"/>
          <ac:picMkLst>
            <pc:docMk/>
            <pc:sldMk cId="2409797387" sldId="296"/>
            <ac:picMk id="3" creationId="{083BFB13-BA37-4585-961B-05E4BC45E5B2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47:00.515" v="40"/>
          <ac:picMkLst>
            <pc:docMk/>
            <pc:sldMk cId="2409797387" sldId="296"/>
            <ac:picMk id="5" creationId="{8619C70D-7933-4F7B-955F-9078E41A9F97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47:10.422" v="47"/>
          <ac:picMkLst>
            <pc:docMk/>
            <pc:sldMk cId="2409797387" sldId="296"/>
            <ac:picMk id="6" creationId="{226B7B12-E002-4A2B-9F68-9C834D395D78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47:10.422" v="46"/>
          <ac:picMkLst>
            <pc:docMk/>
            <pc:sldMk cId="2409797387" sldId="296"/>
            <ac:picMk id="7" creationId="{977ACA55-7785-46BB-8B2B-0D0E38B9604C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47:10.422" v="45"/>
          <ac:picMkLst>
            <pc:docMk/>
            <pc:sldMk cId="2409797387" sldId="296"/>
            <ac:picMk id="8" creationId="{A7ECB38A-822B-4E7F-9444-446D0CE23446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8:30.502" v="84" actId="1076"/>
          <ac:picMkLst>
            <pc:docMk/>
            <pc:sldMk cId="2409797387" sldId="296"/>
            <ac:picMk id="9" creationId="{7341FF7E-CFBA-4059-9DEC-66077A6EFA24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8:30.517" v="85" actId="1076"/>
          <ac:picMkLst>
            <pc:docMk/>
            <pc:sldMk cId="2409797387" sldId="296"/>
            <ac:picMk id="10" creationId="{B6483B85-25ED-4184-A79D-7A2B9E61D527}"/>
          </ac:picMkLst>
        </pc:picChg>
      </pc:sldChg>
      <pc:sldChg chg="addSp delSp modSp add del replId">
        <pc:chgData name="김재은" userId="S::je_de@eilabkr.onmicrosoft.com::5a0da367-8232-4da4-b0d4-aaa3c133a36b" providerId="AD" clId="Web-{A1D83E37-CAB9-4DE2-9146-061BE67D613F}" dt="2021-02-08T07:40:40.788" v="17"/>
        <pc:sldMkLst>
          <pc:docMk/>
          <pc:sldMk cId="3059824344" sldId="296"/>
        </pc:sldMkLst>
        <pc:picChg chg="add mod">
          <ac:chgData name="김재은" userId="S::je_de@eilabkr.onmicrosoft.com::5a0da367-8232-4da4-b0d4-aaa3c133a36b" providerId="AD" clId="Web-{A1D83E37-CAB9-4DE2-9146-061BE67D613F}" dt="2021-02-08T07:40:08.787" v="12" actId="1076"/>
          <ac:picMkLst>
            <pc:docMk/>
            <pc:sldMk cId="3059824344" sldId="296"/>
            <ac:picMk id="2" creationId="{24501A5E-FCC7-4029-AB19-919B2BC9E998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0:01.693" v="9"/>
          <ac:picMkLst>
            <pc:docMk/>
            <pc:sldMk cId="3059824344" sldId="296"/>
            <ac:picMk id="5" creationId="{497CD34D-FA38-4E81-953B-301B26404626}"/>
          </ac:picMkLst>
        </pc:picChg>
        <pc:picChg chg="add del">
          <ac:chgData name="김재은" userId="S::je_de@eilabkr.onmicrosoft.com::5a0da367-8232-4da4-b0d4-aaa3c133a36b" providerId="AD" clId="Web-{A1D83E37-CAB9-4DE2-9146-061BE67D613F}" dt="2021-02-08T07:40:11.834" v="14"/>
          <ac:picMkLst>
            <pc:docMk/>
            <pc:sldMk cId="3059824344" sldId="296"/>
            <ac:picMk id="6" creationId="{0F1A95CA-BBC3-476E-A934-BABD299CDC0A}"/>
          </ac:picMkLst>
        </pc:picChg>
      </pc:sldChg>
      <pc:sldChg chg="add del replId">
        <pc:chgData name="김재은" userId="S::je_de@eilabkr.onmicrosoft.com::5a0da367-8232-4da4-b0d4-aaa3c133a36b" providerId="AD" clId="Web-{A1D83E37-CAB9-4DE2-9146-061BE67D613F}" dt="2021-02-08T07:49:21.581" v="86"/>
        <pc:sldMkLst>
          <pc:docMk/>
          <pc:sldMk cId="714480053" sldId="297"/>
        </pc:sldMkLst>
      </pc:sldChg>
      <pc:sldChg chg="delSp add del replId">
        <pc:chgData name="김재은" userId="S::je_de@eilabkr.onmicrosoft.com::5a0da367-8232-4da4-b0d4-aaa3c133a36b" providerId="AD" clId="Web-{A1D83E37-CAB9-4DE2-9146-061BE67D613F}" dt="2021-02-08T07:40:43.225" v="19"/>
        <pc:sldMkLst>
          <pc:docMk/>
          <pc:sldMk cId="851406294" sldId="297"/>
        </pc:sldMkLst>
        <pc:picChg chg="del">
          <ac:chgData name="김재은" userId="S::je_de@eilabkr.onmicrosoft.com::5a0da367-8232-4da4-b0d4-aaa3c133a36b" providerId="AD" clId="Web-{A1D83E37-CAB9-4DE2-9146-061BE67D613F}" dt="2021-02-08T07:40:15.068" v="16"/>
          <ac:picMkLst>
            <pc:docMk/>
            <pc:sldMk cId="851406294" sldId="297"/>
            <ac:picMk id="2" creationId="{24501A5E-FCC7-4029-AB19-919B2BC9E998}"/>
          </ac:picMkLst>
        </pc:picChg>
      </pc:sldChg>
      <pc:sldChg chg="add del replId">
        <pc:chgData name="김재은" userId="S::je_de@eilabkr.onmicrosoft.com::5a0da367-8232-4da4-b0d4-aaa3c133a36b" providerId="AD" clId="Web-{A1D83E37-CAB9-4DE2-9146-061BE67D613F}" dt="2021-02-08T07:49:22.300" v="87"/>
        <pc:sldMkLst>
          <pc:docMk/>
          <pc:sldMk cId="3581557052" sldId="298"/>
        </pc:sldMkLst>
      </pc:sldChg>
      <pc:sldChg chg="addSp delSp modSp add replId">
        <pc:chgData name="김재은" userId="S::je_de@eilabkr.onmicrosoft.com::5a0da367-8232-4da4-b0d4-aaa3c133a36b" providerId="AD" clId="Web-{A1D83E37-CAB9-4DE2-9146-061BE67D613F}" dt="2021-02-08T07:48:09.767" v="79" actId="14100"/>
        <pc:sldMkLst>
          <pc:docMk/>
          <pc:sldMk cId="3607563248" sldId="299"/>
        </pc:sldMkLst>
        <pc:picChg chg="del">
          <ac:chgData name="김재은" userId="S::je_de@eilabkr.onmicrosoft.com::5a0da367-8232-4da4-b0d4-aaa3c133a36b" providerId="AD" clId="Web-{A1D83E37-CAB9-4DE2-9146-061BE67D613F}" dt="2021-02-08T07:47:26.875" v="49"/>
          <ac:picMkLst>
            <pc:docMk/>
            <pc:sldMk cId="3607563248" sldId="299"/>
            <ac:picMk id="2" creationId="{DC9C5F86-2626-443B-A940-50CAF2E733DE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7:52.610" v="73" actId="1076"/>
          <ac:picMkLst>
            <pc:docMk/>
            <pc:sldMk cId="3607563248" sldId="299"/>
            <ac:picMk id="5" creationId="{A0F5BBF1-CD1E-49AD-8A2D-BBB74A3B9CDB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7:27.531" v="50"/>
          <ac:picMkLst>
            <pc:docMk/>
            <pc:sldMk cId="3607563248" sldId="299"/>
            <ac:picMk id="6" creationId="{D49EA299-7B06-4B97-97B0-4DD130771110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7:28.235" v="51"/>
          <ac:picMkLst>
            <pc:docMk/>
            <pc:sldMk cId="3607563248" sldId="299"/>
            <ac:picMk id="7" creationId="{86EC80F0-FC17-4B4E-823F-A719A046E3BA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8:09.767" v="79" actId="14100"/>
          <ac:picMkLst>
            <pc:docMk/>
            <pc:sldMk cId="3607563248" sldId="299"/>
            <ac:picMk id="8" creationId="{C351E5C9-1F16-45CE-A2E2-39106867147A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7:59.157" v="76" actId="1076"/>
          <ac:picMkLst>
            <pc:docMk/>
            <pc:sldMk cId="3607563248" sldId="299"/>
            <ac:picMk id="9" creationId="{B69C2395-85AA-47A6-B5CC-C70DE31DA1D2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8:04.407" v="78" actId="14100"/>
          <ac:picMkLst>
            <pc:docMk/>
            <pc:sldMk cId="3607563248" sldId="299"/>
            <ac:picMk id="10" creationId="{C2EB3569-3A95-4AD1-9A78-7FE32D9C5E31}"/>
          </ac:picMkLst>
        </pc:picChg>
      </pc:sldChg>
      <pc:sldChg chg="addSp delSp modSp add replId">
        <pc:chgData name="김재은" userId="S::je_de@eilabkr.onmicrosoft.com::5a0da367-8232-4da4-b0d4-aaa3c133a36b" providerId="AD" clId="Web-{A1D83E37-CAB9-4DE2-9146-061BE67D613F}" dt="2021-02-08T07:50:36.958" v="126" actId="1076"/>
        <pc:sldMkLst>
          <pc:docMk/>
          <pc:sldMk cId="2610023762" sldId="300"/>
        </pc:sldMkLst>
        <pc:picChg chg="del">
          <ac:chgData name="김재은" userId="S::je_de@eilabkr.onmicrosoft.com::5a0da367-8232-4da4-b0d4-aaa3c133a36b" providerId="AD" clId="Web-{A1D83E37-CAB9-4DE2-9146-061BE67D613F}" dt="2021-02-08T07:49:31.347" v="89"/>
          <ac:picMkLst>
            <pc:docMk/>
            <pc:sldMk cId="2610023762" sldId="300"/>
            <ac:picMk id="2" creationId="{CE8B0E2D-0AE7-4B87-93FB-206E66A9FA7D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49:47.988" v="93"/>
          <ac:picMkLst>
            <pc:docMk/>
            <pc:sldMk cId="2610023762" sldId="300"/>
            <ac:picMk id="3" creationId="{9059170D-9E34-46F9-84D2-149672B24D95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9:31.644" v="90"/>
          <ac:picMkLst>
            <pc:docMk/>
            <pc:sldMk cId="2610023762" sldId="300"/>
            <ac:picMk id="5" creationId="{E237010C-BA2E-493C-85FE-EBFCCACCD2CD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50:36.926" v="125" actId="1076"/>
          <ac:picMkLst>
            <pc:docMk/>
            <pc:sldMk cId="2610023762" sldId="300"/>
            <ac:picMk id="6" creationId="{A94DC74F-2F24-43F7-A2F5-769D8D0D7CF3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50:36.958" v="126" actId="1076"/>
          <ac:picMkLst>
            <pc:docMk/>
            <pc:sldMk cId="2610023762" sldId="300"/>
            <ac:picMk id="7" creationId="{A47B1B1F-3A44-43BB-9DE0-E77A17A416FC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50:25.973" v="116"/>
          <ac:picMkLst>
            <pc:docMk/>
            <pc:sldMk cId="2610023762" sldId="300"/>
            <ac:picMk id="8" creationId="{A654FFFC-5D99-4E53-A3BB-ECB028E236B9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50:26.411" v="118"/>
          <ac:picMkLst>
            <pc:docMk/>
            <pc:sldMk cId="2610023762" sldId="300"/>
            <ac:picMk id="10" creationId="{818CFD6D-4F9D-4FBB-9CF5-16483D6FCFAA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50:26.770" v="119"/>
          <ac:picMkLst>
            <pc:docMk/>
            <pc:sldMk cId="2610023762" sldId="300"/>
            <ac:picMk id="11" creationId="{219375CF-3C10-4970-AF3E-AC1E620203CF}"/>
          </ac:picMkLst>
        </pc:picChg>
        <pc:picChg chg="add del">
          <ac:chgData name="김재은" userId="S::je_de@eilabkr.onmicrosoft.com::5a0da367-8232-4da4-b0d4-aaa3c133a36b" providerId="AD" clId="Web-{A1D83E37-CAB9-4DE2-9146-061BE67D613F}" dt="2021-02-08T07:50:20.442" v="112"/>
          <ac:picMkLst>
            <pc:docMk/>
            <pc:sldMk cId="2610023762" sldId="300"/>
            <ac:picMk id="12" creationId="{577E1A38-CE32-4BC5-A875-89EB343BAF5C}"/>
          </ac:picMkLst>
        </pc:picChg>
      </pc:sldChg>
      <pc:sldChg chg="delSp modSp add replId">
        <pc:chgData name="김재은" userId="S::je_de@eilabkr.onmicrosoft.com::5a0da367-8232-4da4-b0d4-aaa3c133a36b" providerId="AD" clId="Web-{A1D83E37-CAB9-4DE2-9146-061BE67D613F}" dt="2021-02-08T07:51:08.615" v="140" actId="1076"/>
        <pc:sldMkLst>
          <pc:docMk/>
          <pc:sldMk cId="1973250230" sldId="301"/>
        </pc:sldMkLst>
        <pc:picChg chg="del">
          <ac:chgData name="김재은" userId="S::je_de@eilabkr.onmicrosoft.com::5a0da367-8232-4da4-b0d4-aaa3c133a36b" providerId="AD" clId="Web-{A1D83E37-CAB9-4DE2-9146-061BE67D613F}" dt="2021-02-08T07:50:24.207" v="114"/>
          <ac:picMkLst>
            <pc:docMk/>
            <pc:sldMk cId="1973250230" sldId="301"/>
            <ac:picMk id="6" creationId="{A94DC74F-2F24-43F7-A2F5-769D8D0D7CF3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50:24.676" v="115"/>
          <ac:picMkLst>
            <pc:docMk/>
            <pc:sldMk cId="1973250230" sldId="301"/>
            <ac:picMk id="7" creationId="{A47B1B1F-3A44-43BB-9DE0-E77A17A416FC}"/>
          </ac:picMkLst>
        </pc:picChg>
        <pc:picChg chg="mod">
          <ac:chgData name="김재은" userId="S::je_de@eilabkr.onmicrosoft.com::5a0da367-8232-4da4-b0d4-aaa3c133a36b" providerId="AD" clId="Web-{A1D83E37-CAB9-4DE2-9146-061BE67D613F}" dt="2021-02-08T07:51:01.989" v="136" actId="14100"/>
          <ac:picMkLst>
            <pc:docMk/>
            <pc:sldMk cId="1973250230" sldId="301"/>
            <ac:picMk id="8" creationId="{A654FFFC-5D99-4E53-A3BB-ECB028E236B9}"/>
          </ac:picMkLst>
        </pc:picChg>
        <pc:picChg chg="mod">
          <ac:chgData name="김재은" userId="S::je_de@eilabkr.onmicrosoft.com::5a0da367-8232-4da4-b0d4-aaa3c133a36b" providerId="AD" clId="Web-{A1D83E37-CAB9-4DE2-9146-061BE67D613F}" dt="2021-02-08T07:51:04.630" v="139" actId="1076"/>
          <ac:picMkLst>
            <pc:docMk/>
            <pc:sldMk cId="1973250230" sldId="301"/>
            <ac:picMk id="10" creationId="{818CFD6D-4F9D-4FBB-9CF5-16483D6FCFAA}"/>
          </ac:picMkLst>
        </pc:picChg>
        <pc:picChg chg="mod">
          <ac:chgData name="김재은" userId="S::je_de@eilabkr.onmicrosoft.com::5a0da367-8232-4da4-b0d4-aaa3c133a36b" providerId="AD" clId="Web-{A1D83E37-CAB9-4DE2-9146-061BE67D613F}" dt="2021-02-08T07:51:08.615" v="140" actId="1076"/>
          <ac:picMkLst>
            <pc:docMk/>
            <pc:sldMk cId="1973250230" sldId="301"/>
            <ac:picMk id="11" creationId="{219375CF-3C10-4970-AF3E-AC1E620203CF}"/>
          </ac:picMkLst>
        </pc:picChg>
      </pc:sldChg>
    </pc:docChg>
  </pc:docChgLst>
  <pc:docChgLst>
    <pc:chgData name="장유빈" userId="S::yubeenjang@eilabkr.onmicrosoft.com::24cb45e9-617a-4d7a-bcc8-2d8a2bf1a3d1" providerId="AD" clId="Web-{E4547087-8BF6-4C07-824D-7F7F5BF51908}"/>
    <pc:docChg chg="addSld modSld">
      <pc:chgData name="장유빈" userId="S::yubeenjang@eilabkr.onmicrosoft.com::24cb45e9-617a-4d7a-bcc8-2d8a2bf1a3d1" providerId="AD" clId="Web-{E4547087-8BF6-4C07-824D-7F7F5BF51908}" dt="2021-02-05T03:25:07.310" v="258" actId="1076"/>
      <pc:docMkLst>
        <pc:docMk/>
      </pc:docMkLst>
      <pc:sldChg chg="addSp delSp modSp">
        <pc:chgData name="장유빈" userId="S::yubeenjang@eilabkr.onmicrosoft.com::24cb45e9-617a-4d7a-bcc8-2d8a2bf1a3d1" providerId="AD" clId="Web-{E4547087-8BF6-4C07-824D-7F7F5BF51908}" dt="2021-02-05T03:13:37.204" v="31" actId="1076"/>
        <pc:sldMkLst>
          <pc:docMk/>
          <pc:sldMk cId="3363606007" sldId="283"/>
        </pc:sldMkLst>
        <pc:spChg chg="mod">
          <ac:chgData name="장유빈" userId="S::yubeenjang@eilabkr.onmicrosoft.com::24cb45e9-617a-4d7a-bcc8-2d8a2bf1a3d1" providerId="AD" clId="Web-{E4547087-8BF6-4C07-824D-7F7F5BF51908}" dt="2021-02-05T03:12:17.218" v="15" actId="20577"/>
          <ac:spMkLst>
            <pc:docMk/>
            <pc:sldMk cId="3363606007" sldId="283"/>
            <ac:spMk id="3" creationId="{461B74BD-39CE-451B-9E33-5B858FB7E9FF}"/>
          </ac:spMkLst>
        </pc:spChg>
        <pc:picChg chg="add del mod modCrop">
          <ac:chgData name="장유빈" userId="S::yubeenjang@eilabkr.onmicrosoft.com::24cb45e9-617a-4d7a-bcc8-2d8a2bf1a3d1" providerId="AD" clId="Web-{E4547087-8BF6-4C07-824D-7F7F5BF51908}" dt="2021-02-05T03:13:37.172" v="30" actId="1076"/>
          <ac:picMkLst>
            <pc:docMk/>
            <pc:sldMk cId="3363606007" sldId="283"/>
            <ac:picMk id="2" creationId="{0CED5FCF-0041-4107-983D-0F4C8CBA605C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13:37.204" v="31" actId="1076"/>
          <ac:picMkLst>
            <pc:docMk/>
            <pc:sldMk cId="3363606007" sldId="283"/>
            <ac:picMk id="5" creationId="{28655B07-AABA-42A9-9C1B-BF6F392BD840}"/>
          </ac:picMkLst>
        </pc:picChg>
      </pc:sldChg>
      <pc:sldChg chg="addSp delSp modSp add replId">
        <pc:chgData name="장유빈" userId="S::yubeenjang@eilabkr.onmicrosoft.com::24cb45e9-617a-4d7a-bcc8-2d8a2bf1a3d1" providerId="AD" clId="Web-{E4547087-8BF6-4C07-824D-7F7F5BF51908}" dt="2021-02-05T03:17:34.677" v="104" actId="1076"/>
        <pc:sldMkLst>
          <pc:docMk/>
          <pc:sldMk cId="4209870308" sldId="284"/>
        </pc:sldMkLst>
        <pc:picChg chg="del">
          <ac:chgData name="장유빈" userId="S::yubeenjang@eilabkr.onmicrosoft.com::24cb45e9-617a-4d7a-bcc8-2d8a2bf1a3d1" providerId="AD" clId="Web-{E4547087-8BF6-4C07-824D-7F7F5BF51908}" dt="2021-02-05T03:13:45.094" v="34"/>
          <ac:picMkLst>
            <pc:docMk/>
            <pc:sldMk cId="4209870308" sldId="284"/>
            <ac:picMk id="2" creationId="{0CED5FCF-0041-4107-983D-0F4C8CBA605C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13:45.094" v="33"/>
          <ac:picMkLst>
            <pc:docMk/>
            <pc:sldMk cId="4209870308" sldId="284"/>
            <ac:picMk id="5" creationId="{28655B07-AABA-42A9-9C1B-BF6F392BD840}"/>
          </ac:picMkLst>
        </pc:picChg>
        <pc:picChg chg="add del mod">
          <ac:chgData name="장유빈" userId="S::yubeenjang@eilabkr.onmicrosoft.com::24cb45e9-617a-4d7a-bcc8-2d8a2bf1a3d1" providerId="AD" clId="Web-{E4547087-8BF6-4C07-824D-7F7F5BF51908}" dt="2021-02-05T03:17:15.301" v="94"/>
          <ac:picMkLst>
            <pc:docMk/>
            <pc:sldMk cId="4209870308" sldId="284"/>
            <ac:picMk id="6" creationId="{5F3F4ED7-32CC-4E3D-B57F-3F5C2270F403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17:24.895" v="99" actId="1076"/>
          <ac:picMkLst>
            <pc:docMk/>
            <pc:sldMk cId="4209870308" sldId="284"/>
            <ac:picMk id="7" creationId="{C32A2727-7663-4423-90C7-28F151A69A23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17:24.911" v="100" actId="1076"/>
          <ac:picMkLst>
            <pc:docMk/>
            <pc:sldMk cId="4209870308" sldId="284"/>
            <ac:picMk id="8" creationId="{4D5E6F11-4B55-4132-8FD7-133BBBFF09EC}"/>
          </ac:picMkLst>
        </pc:picChg>
        <pc:picChg chg="add mod">
          <ac:chgData name="장유빈" userId="S::yubeenjang@eilabkr.onmicrosoft.com::24cb45e9-617a-4d7a-bcc8-2d8a2bf1a3d1" providerId="AD" clId="Web-{E4547087-8BF6-4C07-824D-7F7F5BF51908}" dt="2021-02-05T03:17:34.661" v="103" actId="1076"/>
          <ac:picMkLst>
            <pc:docMk/>
            <pc:sldMk cId="4209870308" sldId="284"/>
            <ac:picMk id="10" creationId="{35407EE8-1E0E-4415-AF4B-18B253D052AC}"/>
          </ac:picMkLst>
        </pc:picChg>
        <pc:picChg chg="add mod">
          <ac:chgData name="장유빈" userId="S::yubeenjang@eilabkr.onmicrosoft.com::24cb45e9-617a-4d7a-bcc8-2d8a2bf1a3d1" providerId="AD" clId="Web-{E4547087-8BF6-4C07-824D-7F7F5BF51908}" dt="2021-02-05T03:17:34.677" v="104" actId="1076"/>
          <ac:picMkLst>
            <pc:docMk/>
            <pc:sldMk cId="4209870308" sldId="284"/>
            <ac:picMk id="12" creationId="{6C5AFC46-8E77-4714-A2E3-CB2348875908}"/>
          </ac:picMkLst>
        </pc:picChg>
      </pc:sldChg>
      <pc:sldChg chg="addSp delSp modSp add replId">
        <pc:chgData name="장유빈" userId="S::yubeenjang@eilabkr.onmicrosoft.com::24cb45e9-617a-4d7a-bcc8-2d8a2bf1a3d1" providerId="AD" clId="Web-{E4547087-8BF6-4C07-824D-7F7F5BF51908}" dt="2021-02-05T03:19:13.085" v="135" actId="1076"/>
        <pc:sldMkLst>
          <pc:docMk/>
          <pc:sldMk cId="3985133715" sldId="285"/>
        </pc:sldMkLst>
        <pc:picChg chg="add del mod modCrop">
          <ac:chgData name="장유빈" userId="S::yubeenjang@eilabkr.onmicrosoft.com::24cb45e9-617a-4d7a-bcc8-2d8a2bf1a3d1" providerId="AD" clId="Web-{E4547087-8BF6-4C07-824D-7F7F5BF51908}" dt="2021-02-05T03:17:39.942" v="107"/>
          <ac:picMkLst>
            <pc:docMk/>
            <pc:sldMk cId="3985133715" sldId="285"/>
            <ac:picMk id="2" creationId="{59FE9732-9B56-44DB-A7A7-FD0A5876FA69}"/>
          </ac:picMkLst>
        </pc:picChg>
        <pc:picChg chg="add del mod modCrop">
          <ac:chgData name="장유빈" userId="S::yubeenjang@eilabkr.onmicrosoft.com::24cb45e9-617a-4d7a-bcc8-2d8a2bf1a3d1" providerId="AD" clId="Web-{E4547087-8BF6-4C07-824D-7F7F5BF51908}" dt="2021-02-05T03:17:39.942" v="106"/>
          <ac:picMkLst>
            <pc:docMk/>
            <pc:sldMk cId="3985133715" sldId="285"/>
            <ac:picMk id="5" creationId="{B06D921C-7565-43BD-8D82-E5F9AB4F14B0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15:09.377" v="58"/>
          <ac:picMkLst>
            <pc:docMk/>
            <pc:sldMk cId="3985133715" sldId="285"/>
            <ac:picMk id="6" creationId="{5F3F4ED7-32CC-4E3D-B57F-3F5C2270F403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15:09.377" v="57"/>
          <ac:picMkLst>
            <pc:docMk/>
            <pc:sldMk cId="3985133715" sldId="285"/>
            <ac:picMk id="7" creationId="{C32A2727-7663-4423-90C7-28F151A69A23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15:09.362" v="56"/>
          <ac:picMkLst>
            <pc:docMk/>
            <pc:sldMk cId="3985133715" sldId="285"/>
            <ac:picMk id="8" creationId="{4D5E6F11-4B55-4132-8FD7-133BBBFF09EC}"/>
          </ac:picMkLst>
        </pc:picChg>
        <pc:picChg chg="add del mod modCrop">
          <ac:chgData name="장유빈" userId="S::yubeenjang@eilabkr.onmicrosoft.com::24cb45e9-617a-4d7a-bcc8-2d8a2bf1a3d1" providerId="AD" clId="Web-{E4547087-8BF6-4C07-824D-7F7F5BF51908}" dt="2021-02-05T03:17:39.942" v="105"/>
          <ac:picMkLst>
            <pc:docMk/>
            <pc:sldMk cId="3985133715" sldId="285"/>
            <ac:picMk id="9" creationId="{47F8DAB5-1BFE-461D-A313-DE627617A230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19:13.038" v="133" actId="1076"/>
          <ac:picMkLst>
            <pc:docMk/>
            <pc:sldMk cId="3985133715" sldId="285"/>
            <ac:picMk id="10" creationId="{BE9F1C05-0408-4031-BBD0-390D2CA34D30}"/>
          </ac:picMkLst>
        </pc:picChg>
        <pc:picChg chg="add mod">
          <ac:chgData name="장유빈" userId="S::yubeenjang@eilabkr.onmicrosoft.com::24cb45e9-617a-4d7a-bcc8-2d8a2bf1a3d1" providerId="AD" clId="Web-{E4547087-8BF6-4C07-824D-7F7F5BF51908}" dt="2021-02-05T03:19:13.054" v="134" actId="1076"/>
          <ac:picMkLst>
            <pc:docMk/>
            <pc:sldMk cId="3985133715" sldId="285"/>
            <ac:picMk id="12" creationId="{76F491C0-B490-4D6B-85D7-4270B31FDE9A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19:13.085" v="135" actId="1076"/>
          <ac:picMkLst>
            <pc:docMk/>
            <pc:sldMk cId="3985133715" sldId="285"/>
            <ac:picMk id="13" creationId="{90267EEB-3BF6-4270-9B4A-F19AFEFBD714}"/>
          </ac:picMkLst>
        </pc:picChg>
      </pc:sldChg>
      <pc:sldChg chg="addSp delSp modSp add replId">
        <pc:chgData name="장유빈" userId="S::yubeenjang@eilabkr.onmicrosoft.com::24cb45e9-617a-4d7a-bcc8-2d8a2bf1a3d1" providerId="AD" clId="Web-{E4547087-8BF6-4C07-824D-7F7F5BF51908}" dt="2021-02-05T03:21:49.603" v="192" actId="1076"/>
        <pc:sldMkLst>
          <pc:docMk/>
          <pc:sldMk cId="122631375" sldId="286"/>
        </pc:sldMkLst>
        <pc:spChg chg="mod">
          <ac:chgData name="장유빈" userId="S::yubeenjang@eilabkr.onmicrosoft.com::24cb45e9-617a-4d7a-bcc8-2d8a2bf1a3d1" providerId="AD" clId="Web-{E4547087-8BF6-4C07-824D-7F7F5BF51908}" dt="2021-02-05T03:19:38.257" v="148" actId="20577"/>
          <ac:spMkLst>
            <pc:docMk/>
            <pc:sldMk cId="122631375" sldId="286"/>
            <ac:spMk id="3" creationId="{461B74BD-39CE-451B-9E33-5B858FB7E9FF}"/>
          </ac:spMkLst>
        </pc:spChg>
        <pc:picChg chg="add mod modCrop">
          <ac:chgData name="장유빈" userId="S::yubeenjang@eilabkr.onmicrosoft.com::24cb45e9-617a-4d7a-bcc8-2d8a2bf1a3d1" providerId="AD" clId="Web-{E4547087-8BF6-4C07-824D-7F7F5BF51908}" dt="2021-02-05T03:21:01.821" v="174" actId="1076"/>
          <ac:picMkLst>
            <pc:docMk/>
            <pc:sldMk cId="122631375" sldId="286"/>
            <ac:picMk id="2" creationId="{D6199959-C2B0-4EED-A109-9D78C8A5F4BC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1:03.056" v="176" actId="1076"/>
          <ac:picMkLst>
            <pc:docMk/>
            <pc:sldMk cId="122631375" sldId="286"/>
            <ac:picMk id="5" creationId="{C7CF29EC-052C-477E-9B3E-64F4E4DECD0F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1:10.228" v="178" actId="1076"/>
          <ac:picMkLst>
            <pc:docMk/>
            <pc:sldMk cId="122631375" sldId="286"/>
            <ac:picMk id="6" creationId="{7B9BB9FB-EF8B-4D65-B7EF-14EDB120135E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1:23.072" v="183" actId="14100"/>
          <ac:picMkLst>
            <pc:docMk/>
            <pc:sldMk cId="122631375" sldId="286"/>
            <ac:picMk id="7" creationId="{441E7FAC-A20D-4C5E-9972-D7171EBEB331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1:49.603" v="192" actId="1076"/>
          <ac:picMkLst>
            <pc:docMk/>
            <pc:sldMk cId="122631375" sldId="286"/>
            <ac:picMk id="8" creationId="{53250D7F-5354-449E-B205-7A764DE7B6EB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0:01.320" v="151"/>
          <ac:picMkLst>
            <pc:docMk/>
            <pc:sldMk cId="122631375" sldId="286"/>
            <ac:picMk id="10" creationId="{BE9F1C05-0408-4031-BBD0-390D2CA34D30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0:01.320" v="150"/>
          <ac:picMkLst>
            <pc:docMk/>
            <pc:sldMk cId="122631375" sldId="286"/>
            <ac:picMk id="12" creationId="{76F491C0-B490-4D6B-85D7-4270B31FDE9A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0:01.320" v="149"/>
          <ac:picMkLst>
            <pc:docMk/>
            <pc:sldMk cId="122631375" sldId="286"/>
            <ac:picMk id="13" creationId="{90267EEB-3BF6-4270-9B4A-F19AFEFBD714}"/>
          </ac:picMkLst>
        </pc:picChg>
      </pc:sldChg>
      <pc:sldChg chg="addSp delSp modSp add replId">
        <pc:chgData name="장유빈" userId="S::yubeenjang@eilabkr.onmicrosoft.com::24cb45e9-617a-4d7a-bcc8-2d8a2bf1a3d1" providerId="AD" clId="Web-{E4547087-8BF6-4C07-824D-7F7F5BF51908}" dt="2021-02-05T03:23:44.012" v="233" actId="1076"/>
        <pc:sldMkLst>
          <pc:docMk/>
          <pc:sldMk cId="2604012861" sldId="287"/>
        </pc:sldMkLst>
        <pc:picChg chg="del mod">
          <ac:chgData name="장유빈" userId="S::yubeenjang@eilabkr.onmicrosoft.com::24cb45e9-617a-4d7a-bcc8-2d8a2bf1a3d1" providerId="AD" clId="Web-{E4547087-8BF6-4C07-824D-7F7F5BF51908}" dt="2021-02-05T03:21:57.338" v="202"/>
          <ac:picMkLst>
            <pc:docMk/>
            <pc:sldMk cId="2604012861" sldId="287"/>
            <ac:picMk id="2" creationId="{D6199959-C2B0-4EED-A109-9D78C8A5F4BC}"/>
          </ac:picMkLst>
        </pc:picChg>
        <pc:picChg chg="del mod">
          <ac:chgData name="장유빈" userId="S::yubeenjang@eilabkr.onmicrosoft.com::24cb45e9-617a-4d7a-bcc8-2d8a2bf1a3d1" providerId="AD" clId="Web-{E4547087-8BF6-4C07-824D-7F7F5BF51908}" dt="2021-02-05T03:21:57.338" v="201"/>
          <ac:picMkLst>
            <pc:docMk/>
            <pc:sldMk cId="2604012861" sldId="287"/>
            <ac:picMk id="5" creationId="{C7CF29EC-052C-477E-9B3E-64F4E4DECD0F}"/>
          </ac:picMkLst>
        </pc:picChg>
        <pc:picChg chg="del mod">
          <ac:chgData name="장유빈" userId="S::yubeenjang@eilabkr.onmicrosoft.com::24cb45e9-617a-4d7a-bcc8-2d8a2bf1a3d1" providerId="AD" clId="Web-{E4547087-8BF6-4C07-824D-7F7F5BF51908}" dt="2021-02-05T03:21:57.338" v="200"/>
          <ac:picMkLst>
            <pc:docMk/>
            <pc:sldMk cId="2604012861" sldId="287"/>
            <ac:picMk id="6" creationId="{7B9BB9FB-EF8B-4D65-B7EF-14EDB120135E}"/>
          </ac:picMkLst>
        </pc:picChg>
        <pc:picChg chg="del mod">
          <ac:chgData name="장유빈" userId="S::yubeenjang@eilabkr.onmicrosoft.com::24cb45e9-617a-4d7a-bcc8-2d8a2bf1a3d1" providerId="AD" clId="Web-{E4547087-8BF6-4C07-824D-7F7F5BF51908}" dt="2021-02-05T03:21:57.338" v="199"/>
          <ac:picMkLst>
            <pc:docMk/>
            <pc:sldMk cId="2604012861" sldId="287"/>
            <ac:picMk id="7" creationId="{441E7FAC-A20D-4C5E-9972-D7171EBEB331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1:57.338" v="198"/>
          <ac:picMkLst>
            <pc:docMk/>
            <pc:sldMk cId="2604012861" sldId="287"/>
            <ac:picMk id="8" creationId="{53250D7F-5354-449E-B205-7A764DE7B6EB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3:43.980" v="231" actId="1076"/>
          <ac:picMkLst>
            <pc:docMk/>
            <pc:sldMk cId="2604012861" sldId="287"/>
            <ac:picMk id="9" creationId="{5666FD0E-218E-457C-A020-0927768F4AB2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3:43.996" v="232" actId="1076"/>
          <ac:picMkLst>
            <pc:docMk/>
            <pc:sldMk cId="2604012861" sldId="287"/>
            <ac:picMk id="10" creationId="{DE8C516D-A38D-4A67-BCD9-EB671B1CF81D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3:44.012" v="233" actId="1076"/>
          <ac:picMkLst>
            <pc:docMk/>
            <pc:sldMk cId="2604012861" sldId="287"/>
            <ac:picMk id="11" creationId="{681E2D4A-C032-466D-B0A6-48C376D5CD6A}"/>
          </ac:picMkLst>
        </pc:picChg>
        <pc:picChg chg="add del mod">
          <ac:chgData name="장유빈" userId="S::yubeenjang@eilabkr.onmicrosoft.com::24cb45e9-617a-4d7a-bcc8-2d8a2bf1a3d1" providerId="AD" clId="Web-{E4547087-8BF6-4C07-824D-7F7F5BF51908}" dt="2021-02-05T03:23:37.590" v="230"/>
          <ac:picMkLst>
            <pc:docMk/>
            <pc:sldMk cId="2604012861" sldId="287"/>
            <ac:picMk id="12" creationId="{AA65CA5F-FF6B-4D64-9AA8-9E48EC75CB7F}"/>
          </ac:picMkLst>
        </pc:picChg>
      </pc:sldChg>
      <pc:sldChg chg="addSp delSp modSp add replId">
        <pc:chgData name="장유빈" userId="S::yubeenjang@eilabkr.onmicrosoft.com::24cb45e9-617a-4d7a-bcc8-2d8a2bf1a3d1" providerId="AD" clId="Web-{E4547087-8BF6-4C07-824D-7F7F5BF51908}" dt="2021-02-05T03:25:07.310" v="258" actId="1076"/>
        <pc:sldMkLst>
          <pc:docMk/>
          <pc:sldMk cId="4089895155" sldId="288"/>
        </pc:sldMkLst>
        <pc:picChg chg="add mod modCrop">
          <ac:chgData name="장유빈" userId="S::yubeenjang@eilabkr.onmicrosoft.com::24cb45e9-617a-4d7a-bcc8-2d8a2bf1a3d1" providerId="AD" clId="Web-{E4547087-8BF6-4C07-824D-7F7F5BF51908}" dt="2021-02-05T03:24:05.309" v="243" actId="1076"/>
          <ac:picMkLst>
            <pc:docMk/>
            <pc:sldMk cId="4089895155" sldId="288"/>
            <ac:picMk id="2" creationId="{DC9C5F86-2626-443B-A940-50CAF2E733DE}"/>
          </ac:picMkLst>
        </pc:picChg>
        <pc:picChg chg="add del mod">
          <ac:chgData name="장유빈" userId="S::yubeenjang@eilabkr.onmicrosoft.com::24cb45e9-617a-4d7a-bcc8-2d8a2bf1a3d1" providerId="AD" clId="Web-{E4547087-8BF6-4C07-824D-7F7F5BF51908}" dt="2021-02-05T03:24:12.590" v="246"/>
          <ac:picMkLst>
            <pc:docMk/>
            <pc:sldMk cId="4089895155" sldId="288"/>
            <ac:picMk id="5" creationId="{A81C2E46-D746-469C-8A5C-F3463B6E625E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5:07.310" v="258" actId="1076"/>
          <ac:picMkLst>
            <pc:docMk/>
            <pc:sldMk cId="4089895155" sldId="288"/>
            <ac:picMk id="6" creationId="{D49EA299-7B06-4B97-97B0-4DD130771110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5:00.982" v="257" actId="1076"/>
          <ac:picMkLst>
            <pc:docMk/>
            <pc:sldMk cId="4089895155" sldId="288"/>
            <ac:picMk id="7" creationId="{86EC80F0-FC17-4B4E-823F-A719A046E3BA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3:48.309" v="237"/>
          <ac:picMkLst>
            <pc:docMk/>
            <pc:sldMk cId="4089895155" sldId="288"/>
            <ac:picMk id="9" creationId="{5666FD0E-218E-457C-A020-0927768F4AB2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3:48.309" v="236"/>
          <ac:picMkLst>
            <pc:docMk/>
            <pc:sldMk cId="4089895155" sldId="288"/>
            <ac:picMk id="10" creationId="{DE8C516D-A38D-4A67-BCD9-EB671B1CF81D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3:48.309" v="235"/>
          <ac:picMkLst>
            <pc:docMk/>
            <pc:sldMk cId="4089895155" sldId="288"/>
            <ac:picMk id="11" creationId="{681E2D4A-C032-466D-B0A6-48C376D5CD6A}"/>
          </ac:picMkLst>
        </pc:picChg>
      </pc:sldChg>
    </pc:docChg>
  </pc:docChgLst>
  <pc:docChgLst>
    <pc:chgData name="최서윤" userId="S::alice9922@eilabkr.onmicrosoft.com::239c4810-3642-4113-9555-db57aa279db1" providerId="AD" clId="Web-{C124C7D4-6D4F-48B0-A5B5-0A29E3356617}"/>
    <pc:docChg chg="modSld">
      <pc:chgData name="최서윤" userId="S::alice9922@eilabkr.onmicrosoft.com::239c4810-3642-4113-9555-db57aa279db1" providerId="AD" clId="Web-{C124C7D4-6D4F-48B0-A5B5-0A29E3356617}" dt="2021-02-09T06:38:59.034" v="24" actId="14100"/>
      <pc:docMkLst>
        <pc:docMk/>
      </pc:docMkLst>
      <pc:sldChg chg="modSp">
        <pc:chgData name="최서윤" userId="S::alice9922@eilabkr.onmicrosoft.com::239c4810-3642-4113-9555-db57aa279db1" providerId="AD" clId="Web-{C124C7D4-6D4F-48B0-A5B5-0A29E3356617}" dt="2021-02-09T06:01:25.092" v="20" actId="14100"/>
        <pc:sldMkLst>
          <pc:docMk/>
          <pc:sldMk cId="3309461086" sldId="260"/>
        </pc:sldMkLst>
        <pc:picChg chg="mod">
          <ac:chgData name="최서윤" userId="S::alice9922@eilabkr.onmicrosoft.com::239c4810-3642-4113-9555-db57aa279db1" providerId="AD" clId="Web-{C124C7D4-6D4F-48B0-A5B5-0A29E3356617}" dt="2021-02-09T06:01:25.092" v="20" actId="14100"/>
          <ac:picMkLst>
            <pc:docMk/>
            <pc:sldMk cId="3309461086" sldId="260"/>
            <ac:picMk id="13" creationId="{462B7D1D-3C4C-4C2B-9109-0E9377AD966F}"/>
          </ac:picMkLst>
        </pc:picChg>
      </pc:sldChg>
      <pc:sldChg chg="addSp modSp">
        <pc:chgData name="최서윤" userId="S::alice9922@eilabkr.onmicrosoft.com::239c4810-3642-4113-9555-db57aa279db1" providerId="AD" clId="Web-{C124C7D4-6D4F-48B0-A5B5-0A29E3356617}" dt="2021-02-09T02:19:50.430" v="16" actId="1076"/>
        <pc:sldMkLst>
          <pc:docMk/>
          <pc:sldMk cId="1213270733" sldId="267"/>
        </pc:sldMkLst>
        <pc:spChg chg="add mod">
          <ac:chgData name="최서윤" userId="S::alice9922@eilabkr.onmicrosoft.com::239c4810-3642-4113-9555-db57aa279db1" providerId="AD" clId="Web-{C124C7D4-6D4F-48B0-A5B5-0A29E3356617}" dt="2021-02-09T02:19:26.554" v="10" actId="1076"/>
          <ac:spMkLst>
            <pc:docMk/>
            <pc:sldMk cId="1213270733" sldId="267"/>
            <ac:spMk id="2" creationId="{F169B783-8EA4-4C75-9943-AB246AACD652}"/>
          </ac:spMkLst>
        </pc:spChg>
        <pc:spChg chg="add mod">
          <ac:chgData name="최서윤" userId="S::alice9922@eilabkr.onmicrosoft.com::239c4810-3642-4113-9555-db57aa279db1" providerId="AD" clId="Web-{C124C7D4-6D4F-48B0-A5B5-0A29E3356617}" dt="2021-02-09T02:19:50.430" v="16" actId="1076"/>
          <ac:spMkLst>
            <pc:docMk/>
            <pc:sldMk cId="1213270733" sldId="267"/>
            <ac:spMk id="10" creationId="{A018B2CC-4936-4C79-A736-718EF64F622E}"/>
          </ac:spMkLst>
        </pc:spChg>
      </pc:sldChg>
      <pc:sldChg chg="modSp">
        <pc:chgData name="최서윤" userId="S::alice9922@eilabkr.onmicrosoft.com::239c4810-3642-4113-9555-db57aa279db1" providerId="AD" clId="Web-{C124C7D4-6D4F-48B0-A5B5-0A29E3356617}" dt="2021-02-09T06:38:59.034" v="24" actId="14100"/>
        <pc:sldMkLst>
          <pc:docMk/>
          <pc:sldMk cId="3183024283" sldId="293"/>
        </pc:sldMkLst>
        <pc:picChg chg="mod">
          <ac:chgData name="최서윤" userId="S::alice9922@eilabkr.onmicrosoft.com::239c4810-3642-4113-9555-db57aa279db1" providerId="AD" clId="Web-{C124C7D4-6D4F-48B0-A5B5-0A29E3356617}" dt="2021-02-09T06:38:59.034" v="24" actId="14100"/>
          <ac:picMkLst>
            <pc:docMk/>
            <pc:sldMk cId="3183024283" sldId="293"/>
            <ac:picMk id="3" creationId="{6E89F422-7422-4241-A40B-1E3A100B84B5}"/>
          </ac:picMkLst>
        </pc:picChg>
      </pc:sldChg>
    </pc:docChg>
  </pc:docChgLst>
  <pc:docChgLst>
    <pc:chgData name="서진석" userId="4c31f8dc-1f67-4c04-8460-1309114c31d2" providerId="ADAL" clId="{53DED769-8594-486A-B1A7-B84200FF2FE3}"/>
    <pc:docChg chg="modMainMaster">
      <pc:chgData name="서진석" userId="4c31f8dc-1f67-4c04-8460-1309114c31d2" providerId="ADAL" clId="{53DED769-8594-486A-B1A7-B84200FF2FE3}" dt="2022-10-26T04:33:56.047" v="0" actId="735"/>
      <pc:docMkLst>
        <pc:docMk/>
      </pc:docMkLst>
      <pc:sldMasterChg chg="modSp">
        <pc:chgData name="서진석" userId="4c31f8dc-1f67-4c04-8460-1309114c31d2" providerId="ADAL" clId="{53DED769-8594-486A-B1A7-B84200FF2FE3}" dt="2022-10-26T04:33:56.047" v="0" actId="735"/>
        <pc:sldMasterMkLst>
          <pc:docMk/>
          <pc:sldMasterMk cId="119144560" sldId="2147483648"/>
        </pc:sldMasterMkLst>
      </pc:sldMasterChg>
    </pc:docChg>
  </pc:docChgLst>
  <pc:docChgLst>
    <pc:chgData name="최서윤" userId="S::alice9922@eilabkr.onmicrosoft.com::239c4810-3642-4113-9555-db57aa279db1" providerId="AD" clId="Web-{447A4F8E-8AB1-41A7-B802-61C46A65EDC9}"/>
    <pc:docChg chg="delSld modSld">
      <pc:chgData name="최서윤" userId="S::alice9922@eilabkr.onmicrosoft.com::239c4810-3642-4113-9555-db57aa279db1" providerId="AD" clId="Web-{447A4F8E-8AB1-41A7-B802-61C46A65EDC9}" dt="2021-02-04T02:49:13.223" v="82" actId="20577"/>
      <pc:docMkLst>
        <pc:docMk/>
      </pc:docMkLst>
      <pc:sldChg chg="modSp">
        <pc:chgData name="최서윤" userId="S::alice9922@eilabkr.onmicrosoft.com::239c4810-3642-4113-9555-db57aa279db1" providerId="AD" clId="Web-{447A4F8E-8AB1-41A7-B802-61C46A65EDC9}" dt="2021-02-04T02:49:13.223" v="82" actId="20577"/>
        <pc:sldMkLst>
          <pc:docMk/>
          <pc:sldMk cId="1224130453" sldId="263"/>
        </pc:sldMkLst>
        <pc:spChg chg="mod">
          <ac:chgData name="최서윤" userId="S::alice9922@eilabkr.onmicrosoft.com::239c4810-3642-4113-9555-db57aa279db1" providerId="AD" clId="Web-{447A4F8E-8AB1-41A7-B802-61C46A65EDC9}" dt="2021-02-04T02:49:13.223" v="82" actId="20577"/>
          <ac:spMkLst>
            <pc:docMk/>
            <pc:sldMk cId="1224130453" sldId="263"/>
            <ac:spMk id="2" creationId="{00000000-0000-0000-0000-000000000000}"/>
          </ac:spMkLst>
        </pc:spChg>
        <pc:spChg chg="mod">
          <ac:chgData name="최서윤" userId="S::alice9922@eilabkr.onmicrosoft.com::239c4810-3642-4113-9555-db57aa279db1" providerId="AD" clId="Web-{447A4F8E-8AB1-41A7-B802-61C46A65EDC9}" dt="2021-02-04T02:48:49.801" v="32" actId="20577"/>
          <ac:spMkLst>
            <pc:docMk/>
            <pc:sldMk cId="1224130453" sldId="263"/>
            <ac:spMk id="3" creationId="{00000000-0000-0000-0000-000000000000}"/>
          </ac:spMkLst>
        </pc:spChg>
        <pc:spChg chg="mod">
          <ac:chgData name="최서윤" userId="S::alice9922@eilabkr.onmicrosoft.com::239c4810-3642-4113-9555-db57aa279db1" providerId="AD" clId="Web-{447A4F8E-8AB1-41A7-B802-61C46A65EDC9}" dt="2021-02-04T02:48:34.285" v="17" actId="20577"/>
          <ac:spMkLst>
            <pc:docMk/>
            <pc:sldMk cId="1224130453" sldId="263"/>
            <ac:spMk id="4" creationId="{00000000-0000-0000-0000-000000000000}"/>
          </ac:spMkLst>
        </pc:spChg>
      </pc:sldChg>
      <pc:sldChg chg="del">
        <pc:chgData name="최서윤" userId="S::alice9922@eilabkr.onmicrosoft.com::239c4810-3642-4113-9555-db57aa279db1" providerId="AD" clId="Web-{447A4F8E-8AB1-41A7-B802-61C46A65EDC9}" dt="2021-02-04T02:47:28.268" v="15"/>
        <pc:sldMkLst>
          <pc:docMk/>
          <pc:sldMk cId="723858794" sldId="264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3"/>
        <pc:sldMkLst>
          <pc:docMk/>
          <pc:sldMk cId="2662436260" sldId="265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6"/>
        <pc:sldMkLst>
          <pc:docMk/>
          <pc:sldMk cId="3150040131" sldId="266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2"/>
        <pc:sldMkLst>
          <pc:docMk/>
          <pc:sldMk cId="2144126045" sldId="267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0"/>
        <pc:sldMkLst>
          <pc:docMk/>
          <pc:sldMk cId="2950559411" sldId="268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9"/>
        <pc:sldMkLst>
          <pc:docMk/>
          <pc:sldMk cId="4093815463" sldId="269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7"/>
        <pc:sldMkLst>
          <pc:docMk/>
          <pc:sldMk cId="2930811354" sldId="270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6"/>
        <pc:sldMkLst>
          <pc:docMk/>
          <pc:sldMk cId="183326019" sldId="271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5"/>
        <pc:sldMkLst>
          <pc:docMk/>
          <pc:sldMk cId="3886364412" sldId="272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4"/>
        <pc:sldMkLst>
          <pc:docMk/>
          <pc:sldMk cId="2672541050" sldId="274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4"/>
        <pc:sldMkLst>
          <pc:docMk/>
          <pc:sldMk cId="2648893806" sldId="275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52" v="3"/>
        <pc:sldMkLst>
          <pc:docMk/>
          <pc:sldMk cId="566145593" sldId="276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8"/>
        <pc:sldMkLst>
          <pc:docMk/>
          <pc:sldMk cId="2911589911" sldId="277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52" v="2"/>
        <pc:sldMkLst>
          <pc:docMk/>
          <pc:sldMk cId="3399491134" sldId="278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1"/>
        <pc:sldMkLst>
          <pc:docMk/>
          <pc:sldMk cId="1668322859" sldId="279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52" v="1"/>
        <pc:sldMkLst>
          <pc:docMk/>
          <pc:sldMk cId="4122776845" sldId="280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52" v="0"/>
        <pc:sldMkLst>
          <pc:docMk/>
          <pc:sldMk cId="3116352651" sldId="281"/>
        </pc:sldMkLst>
      </pc:sldChg>
    </pc:docChg>
  </pc:docChgLst>
  <pc:docChgLst>
    <pc:chgData name="손재영" userId="4afeb8c1-becb-4439-8e63-f4b1fcea972f" providerId="ADAL" clId="{691E289C-BD50-244C-AF4E-3F59904DE751}"/>
    <pc:docChg chg="undo custSel addSld modSld">
      <pc:chgData name="손재영" userId="4afeb8c1-becb-4439-8e63-f4b1fcea972f" providerId="ADAL" clId="{691E289C-BD50-244C-AF4E-3F59904DE751}" dt="2021-11-03T01:57:40.413" v="1753"/>
      <pc:docMkLst>
        <pc:docMk/>
      </pc:docMkLst>
      <pc:sldChg chg="modSp mod">
        <pc:chgData name="손재영" userId="4afeb8c1-becb-4439-8e63-f4b1fcea972f" providerId="ADAL" clId="{691E289C-BD50-244C-AF4E-3F59904DE751}" dt="2021-11-03T01:57:24.882" v="1752" actId="20577"/>
        <pc:sldMkLst>
          <pc:docMk/>
          <pc:sldMk cId="3703612343" sldId="277"/>
        </pc:sldMkLst>
        <pc:spChg chg="mod">
          <ac:chgData name="손재영" userId="4afeb8c1-becb-4439-8e63-f4b1fcea972f" providerId="ADAL" clId="{691E289C-BD50-244C-AF4E-3F59904DE751}" dt="2021-11-03T01:57:24.882" v="1752" actId="20577"/>
          <ac:spMkLst>
            <pc:docMk/>
            <pc:sldMk cId="3703612343" sldId="277"/>
            <ac:spMk id="3" creationId="{461B74BD-39CE-451B-9E33-5B858FB7E9FF}"/>
          </ac:spMkLst>
        </pc:spChg>
      </pc:sldChg>
      <pc:sldChg chg="modSp">
        <pc:chgData name="손재영" userId="4afeb8c1-becb-4439-8e63-f4b1fcea972f" providerId="ADAL" clId="{691E289C-BD50-244C-AF4E-3F59904DE751}" dt="2021-11-03T01:57:40.413" v="1753"/>
        <pc:sldMkLst>
          <pc:docMk/>
          <pc:sldMk cId="717357973" sldId="279"/>
        </pc:sldMkLst>
        <pc:spChg chg="mod">
          <ac:chgData name="손재영" userId="4afeb8c1-becb-4439-8e63-f4b1fcea972f" providerId="ADAL" clId="{691E289C-BD50-244C-AF4E-3F59904DE751}" dt="2021-11-03T01:57:40.413" v="1753"/>
          <ac:spMkLst>
            <pc:docMk/>
            <pc:sldMk cId="717357973" sldId="279"/>
            <ac:spMk id="3" creationId="{461B74BD-39CE-451B-9E33-5B858FB7E9FF}"/>
          </ac:spMkLst>
        </pc:spChg>
      </pc:sldChg>
      <pc:sldChg chg="addSp delSp modSp add mod">
        <pc:chgData name="손재영" userId="4afeb8c1-becb-4439-8e63-f4b1fcea972f" providerId="ADAL" clId="{691E289C-BD50-244C-AF4E-3F59904DE751}" dt="2021-11-03T00:53:23.598" v="468" actId="1076"/>
        <pc:sldMkLst>
          <pc:docMk/>
          <pc:sldMk cId="1471091480" sldId="303"/>
        </pc:sldMkLst>
        <pc:spChg chg="add mod">
          <ac:chgData name="손재영" userId="4afeb8c1-becb-4439-8e63-f4b1fcea972f" providerId="ADAL" clId="{691E289C-BD50-244C-AF4E-3F59904DE751}" dt="2021-11-03T00:52:44.450" v="464" actId="20577"/>
          <ac:spMkLst>
            <pc:docMk/>
            <pc:sldMk cId="1471091480" sldId="303"/>
            <ac:spMk id="7" creationId="{40BEA962-CBC9-BA44-975A-BB4B8352063E}"/>
          </ac:spMkLst>
        </pc:spChg>
        <pc:spChg chg="del mod">
          <ac:chgData name="손재영" userId="4afeb8c1-becb-4439-8e63-f4b1fcea972f" providerId="ADAL" clId="{691E289C-BD50-244C-AF4E-3F59904DE751}" dt="2021-11-03T00:48:58.798" v="65" actId="478"/>
          <ac:spMkLst>
            <pc:docMk/>
            <pc:sldMk cId="1471091480" sldId="303"/>
            <ac:spMk id="9" creationId="{1AD170D5-B208-4D57-832A-FD2AEB601930}"/>
          </ac:spMkLst>
        </pc:spChg>
        <pc:picChg chg="add mod">
          <ac:chgData name="손재영" userId="4afeb8c1-becb-4439-8e63-f4b1fcea972f" providerId="ADAL" clId="{691E289C-BD50-244C-AF4E-3F59904DE751}" dt="2021-11-03T00:53:18.023" v="466" actId="1076"/>
          <ac:picMkLst>
            <pc:docMk/>
            <pc:sldMk cId="1471091480" sldId="303"/>
            <ac:picMk id="3" creationId="{3DB3C914-A2A6-794C-8159-F5230DAC61E4}"/>
          </ac:picMkLst>
        </pc:picChg>
        <pc:picChg chg="add mod">
          <ac:chgData name="손재영" userId="4afeb8c1-becb-4439-8e63-f4b1fcea972f" providerId="ADAL" clId="{691E289C-BD50-244C-AF4E-3F59904DE751}" dt="2021-11-03T00:53:23.598" v="468" actId="1076"/>
          <ac:picMkLst>
            <pc:docMk/>
            <pc:sldMk cId="1471091480" sldId="303"/>
            <ac:picMk id="5" creationId="{4C5C312D-696C-8B49-8E71-828C65D70028}"/>
          </ac:picMkLst>
        </pc:picChg>
        <pc:picChg chg="del">
          <ac:chgData name="손재영" userId="4afeb8c1-becb-4439-8e63-f4b1fcea972f" providerId="ADAL" clId="{691E289C-BD50-244C-AF4E-3F59904DE751}" dt="2021-11-03T00:51:35.244" v="362" actId="478"/>
          <ac:picMkLst>
            <pc:docMk/>
            <pc:sldMk cId="1471091480" sldId="303"/>
            <ac:picMk id="8" creationId="{A654FFFC-5D99-4E53-A3BB-ECB028E236B9}"/>
          </ac:picMkLst>
        </pc:picChg>
        <pc:picChg chg="del">
          <ac:chgData name="손재영" userId="4afeb8c1-becb-4439-8e63-f4b1fcea972f" providerId="ADAL" clId="{691E289C-BD50-244C-AF4E-3F59904DE751}" dt="2021-11-03T00:51:35.467" v="363" actId="478"/>
          <ac:picMkLst>
            <pc:docMk/>
            <pc:sldMk cId="1471091480" sldId="303"/>
            <ac:picMk id="10" creationId="{818CFD6D-4F9D-4FBB-9CF5-16483D6FCFAA}"/>
          </ac:picMkLst>
        </pc:picChg>
        <pc:picChg chg="del">
          <ac:chgData name="손재영" userId="4afeb8c1-becb-4439-8e63-f4b1fcea972f" providerId="ADAL" clId="{691E289C-BD50-244C-AF4E-3F59904DE751}" dt="2021-11-03T00:51:35.743" v="364" actId="478"/>
          <ac:picMkLst>
            <pc:docMk/>
            <pc:sldMk cId="1471091480" sldId="303"/>
            <ac:picMk id="11" creationId="{219375CF-3C10-4970-AF3E-AC1E620203CF}"/>
          </ac:picMkLst>
        </pc:picChg>
      </pc:sldChg>
      <pc:sldChg chg="addSp delSp modSp add mod">
        <pc:chgData name="손재영" userId="4afeb8c1-becb-4439-8e63-f4b1fcea972f" providerId="ADAL" clId="{691E289C-BD50-244C-AF4E-3F59904DE751}" dt="2021-11-03T01:39:12.295" v="1483" actId="1038"/>
        <pc:sldMkLst>
          <pc:docMk/>
          <pc:sldMk cId="3741988852" sldId="305"/>
        </pc:sldMkLst>
        <pc:spChg chg="add mod">
          <ac:chgData name="손재영" userId="4afeb8c1-becb-4439-8e63-f4b1fcea972f" providerId="ADAL" clId="{691E289C-BD50-244C-AF4E-3F59904DE751}" dt="2021-11-03T01:39:12.295" v="1483" actId="1038"/>
          <ac:spMkLst>
            <pc:docMk/>
            <pc:sldMk cId="3741988852" sldId="305"/>
            <ac:spMk id="2" creationId="{AAC44632-464F-9342-8CE0-B1DFCA14BD7A}"/>
          </ac:spMkLst>
        </pc:spChg>
        <pc:spChg chg="mod">
          <ac:chgData name="손재영" userId="4afeb8c1-becb-4439-8e63-f4b1fcea972f" providerId="ADAL" clId="{691E289C-BD50-244C-AF4E-3F59904DE751}" dt="2021-11-03T01:10:46.129" v="860" actId="5793"/>
          <ac:spMkLst>
            <pc:docMk/>
            <pc:sldMk cId="3741988852" sldId="305"/>
            <ac:spMk id="7" creationId="{40BEA962-CBC9-BA44-975A-BB4B8352063E}"/>
          </ac:spMkLst>
        </pc:spChg>
        <pc:spChg chg="add mod">
          <ac:chgData name="손재영" userId="4afeb8c1-becb-4439-8e63-f4b1fcea972f" providerId="ADAL" clId="{691E289C-BD50-244C-AF4E-3F59904DE751}" dt="2021-11-03T01:39:12.295" v="1483" actId="1038"/>
          <ac:spMkLst>
            <pc:docMk/>
            <pc:sldMk cId="3741988852" sldId="305"/>
            <ac:spMk id="8" creationId="{95B292AD-5DCC-A442-BECE-82D4FBA02832}"/>
          </ac:spMkLst>
        </pc:spChg>
        <pc:spChg chg="add mod">
          <ac:chgData name="손재영" userId="4afeb8c1-becb-4439-8e63-f4b1fcea972f" providerId="ADAL" clId="{691E289C-BD50-244C-AF4E-3F59904DE751}" dt="2021-11-03T01:39:09.170" v="1478" actId="1037"/>
          <ac:spMkLst>
            <pc:docMk/>
            <pc:sldMk cId="3741988852" sldId="305"/>
            <ac:spMk id="9" creationId="{474D3E18-D02A-3349-814D-DD9F6780DE16}"/>
          </ac:spMkLst>
        </pc:spChg>
        <pc:spChg chg="add mod">
          <ac:chgData name="손재영" userId="4afeb8c1-becb-4439-8e63-f4b1fcea972f" providerId="ADAL" clId="{691E289C-BD50-244C-AF4E-3F59904DE751}" dt="2021-11-03T01:39:09.170" v="1478" actId="1037"/>
          <ac:spMkLst>
            <pc:docMk/>
            <pc:sldMk cId="3741988852" sldId="305"/>
            <ac:spMk id="10" creationId="{5915601E-B6F1-884F-9D2B-BBECD3268752}"/>
          </ac:spMkLst>
        </pc:spChg>
        <pc:picChg chg="del">
          <ac:chgData name="손재영" userId="4afeb8c1-becb-4439-8e63-f4b1fcea972f" providerId="ADAL" clId="{691E289C-BD50-244C-AF4E-3F59904DE751}" dt="2021-11-03T00:58:19.748" v="487" actId="478"/>
          <ac:picMkLst>
            <pc:docMk/>
            <pc:sldMk cId="3741988852" sldId="305"/>
            <ac:picMk id="3" creationId="{3DB3C914-A2A6-794C-8159-F5230DAC61E4}"/>
          </ac:picMkLst>
        </pc:picChg>
        <pc:picChg chg="del">
          <ac:chgData name="손재영" userId="4afeb8c1-becb-4439-8e63-f4b1fcea972f" providerId="ADAL" clId="{691E289C-BD50-244C-AF4E-3F59904DE751}" dt="2021-11-03T00:58:20.059" v="488" actId="478"/>
          <ac:picMkLst>
            <pc:docMk/>
            <pc:sldMk cId="3741988852" sldId="305"/>
            <ac:picMk id="5" creationId="{4C5C312D-696C-8B49-8E71-828C65D70028}"/>
          </ac:picMkLst>
        </pc:picChg>
        <pc:picChg chg="add mod">
          <ac:chgData name="손재영" userId="4afeb8c1-becb-4439-8e63-f4b1fcea972f" providerId="ADAL" clId="{691E289C-BD50-244C-AF4E-3F59904DE751}" dt="2021-11-03T01:39:12.295" v="1483" actId="1038"/>
          <ac:picMkLst>
            <pc:docMk/>
            <pc:sldMk cId="3741988852" sldId="305"/>
            <ac:picMk id="6" creationId="{8534FBE5-0B9C-BA4F-9D45-B0AEC40A0130}"/>
          </ac:picMkLst>
        </pc:picChg>
        <pc:picChg chg="add mod">
          <ac:chgData name="손재영" userId="4afeb8c1-becb-4439-8e63-f4b1fcea972f" providerId="ADAL" clId="{691E289C-BD50-244C-AF4E-3F59904DE751}" dt="2021-11-03T01:39:12.295" v="1483" actId="1038"/>
          <ac:picMkLst>
            <pc:docMk/>
            <pc:sldMk cId="3741988852" sldId="305"/>
            <ac:picMk id="12" creationId="{F55812CF-F3A7-074D-96AB-3D48B51C0F8F}"/>
          </ac:picMkLst>
        </pc:picChg>
        <pc:picChg chg="add mod">
          <ac:chgData name="손재영" userId="4afeb8c1-becb-4439-8e63-f4b1fcea972f" providerId="ADAL" clId="{691E289C-BD50-244C-AF4E-3F59904DE751}" dt="2021-11-03T01:39:09.170" v="1478" actId="1037"/>
          <ac:picMkLst>
            <pc:docMk/>
            <pc:sldMk cId="3741988852" sldId="305"/>
            <ac:picMk id="15" creationId="{ECE2E1C2-0C17-BF49-81CF-26ADA10DA895}"/>
          </ac:picMkLst>
        </pc:picChg>
        <pc:picChg chg="add mod">
          <ac:chgData name="손재영" userId="4afeb8c1-becb-4439-8e63-f4b1fcea972f" providerId="ADAL" clId="{691E289C-BD50-244C-AF4E-3F59904DE751}" dt="2021-11-03T01:39:09.170" v="1478" actId="1037"/>
          <ac:picMkLst>
            <pc:docMk/>
            <pc:sldMk cId="3741988852" sldId="305"/>
            <ac:picMk id="17" creationId="{87177A23-6F73-C84B-8750-3A62211B2891}"/>
          </ac:picMkLst>
        </pc:picChg>
      </pc:sldChg>
      <pc:sldChg chg="modSp mod">
        <pc:chgData name="손재영" userId="4afeb8c1-becb-4439-8e63-f4b1fcea972f" providerId="ADAL" clId="{691E289C-BD50-244C-AF4E-3F59904DE751}" dt="2021-11-03T01:17:51.007" v="918" actId="20577"/>
        <pc:sldMkLst>
          <pc:docMk/>
          <pc:sldMk cId="3613930720" sldId="418"/>
        </pc:sldMkLst>
        <pc:spChg chg="mod">
          <ac:chgData name="손재영" userId="4afeb8c1-becb-4439-8e63-f4b1fcea972f" providerId="ADAL" clId="{691E289C-BD50-244C-AF4E-3F59904DE751}" dt="2021-11-03T01:17:51.007" v="918" actId="20577"/>
          <ac:spMkLst>
            <pc:docMk/>
            <pc:sldMk cId="3613930720" sldId="418"/>
            <ac:spMk id="19" creationId="{A3415651-9254-4544-AE1E-D35103266BFC}"/>
          </ac:spMkLst>
        </pc:spChg>
      </pc:sldChg>
      <pc:sldChg chg="addSp delSp modSp add mod">
        <pc:chgData name="손재영" userId="4afeb8c1-becb-4439-8e63-f4b1fcea972f" providerId="ADAL" clId="{691E289C-BD50-244C-AF4E-3F59904DE751}" dt="2021-11-03T01:39:46.532" v="1517" actId="1037"/>
        <pc:sldMkLst>
          <pc:docMk/>
          <pc:sldMk cId="1591727672" sldId="422"/>
        </pc:sldMkLst>
        <pc:spChg chg="mod">
          <ac:chgData name="손재영" userId="4afeb8c1-becb-4439-8e63-f4b1fcea972f" providerId="ADAL" clId="{691E289C-BD50-244C-AF4E-3F59904DE751}" dt="2021-11-03T01:39:18.951" v="1498" actId="1038"/>
          <ac:spMkLst>
            <pc:docMk/>
            <pc:sldMk cId="1591727672" sldId="422"/>
            <ac:spMk id="2" creationId="{AAC44632-464F-9342-8CE0-B1DFCA14BD7A}"/>
          </ac:spMkLst>
        </pc:spChg>
        <pc:spChg chg="mod">
          <ac:chgData name="손재영" userId="4afeb8c1-becb-4439-8e63-f4b1fcea972f" providerId="ADAL" clId="{691E289C-BD50-244C-AF4E-3F59904DE751}" dt="2021-11-03T01:18:01.286" v="924" actId="20577"/>
          <ac:spMkLst>
            <pc:docMk/>
            <pc:sldMk cId="1591727672" sldId="422"/>
            <ac:spMk id="7" creationId="{40BEA962-CBC9-BA44-975A-BB4B8352063E}"/>
          </ac:spMkLst>
        </pc:spChg>
        <pc:spChg chg="mod">
          <ac:chgData name="손재영" userId="4afeb8c1-becb-4439-8e63-f4b1fcea972f" providerId="ADAL" clId="{691E289C-BD50-244C-AF4E-3F59904DE751}" dt="2021-11-03T01:39:18.951" v="1498" actId="1038"/>
          <ac:spMkLst>
            <pc:docMk/>
            <pc:sldMk cId="1591727672" sldId="422"/>
            <ac:spMk id="8" creationId="{95B292AD-5DCC-A442-BECE-82D4FBA02832}"/>
          </ac:spMkLst>
        </pc:spChg>
        <pc:spChg chg="mod">
          <ac:chgData name="손재영" userId="4afeb8c1-becb-4439-8e63-f4b1fcea972f" providerId="ADAL" clId="{691E289C-BD50-244C-AF4E-3F59904DE751}" dt="2021-11-03T01:39:21.633" v="1503" actId="1037"/>
          <ac:spMkLst>
            <pc:docMk/>
            <pc:sldMk cId="1591727672" sldId="422"/>
            <ac:spMk id="9" creationId="{474D3E18-D02A-3349-814D-DD9F6780DE16}"/>
          </ac:spMkLst>
        </pc:spChg>
        <pc:spChg chg="mod">
          <ac:chgData name="손재영" userId="4afeb8c1-becb-4439-8e63-f4b1fcea972f" providerId="ADAL" clId="{691E289C-BD50-244C-AF4E-3F59904DE751}" dt="2021-11-03T01:39:46.532" v="1517" actId="1037"/>
          <ac:spMkLst>
            <pc:docMk/>
            <pc:sldMk cId="1591727672" sldId="422"/>
            <ac:spMk id="10" creationId="{5915601E-B6F1-884F-9D2B-BBECD3268752}"/>
          </ac:spMkLst>
        </pc:spChg>
        <pc:picChg chg="add del mod">
          <ac:chgData name="손재영" userId="4afeb8c1-becb-4439-8e63-f4b1fcea972f" providerId="ADAL" clId="{691E289C-BD50-244C-AF4E-3F59904DE751}" dt="2021-11-03T01:13:01.240" v="905" actId="478"/>
          <ac:picMkLst>
            <pc:docMk/>
            <pc:sldMk cId="1591727672" sldId="422"/>
            <ac:picMk id="4" creationId="{8541AE56-1BD0-B542-BA44-7140DDFCB465}"/>
          </ac:picMkLst>
        </pc:picChg>
        <pc:picChg chg="del">
          <ac:chgData name="손재영" userId="4afeb8c1-becb-4439-8e63-f4b1fcea972f" providerId="ADAL" clId="{691E289C-BD50-244C-AF4E-3F59904DE751}" dt="2021-11-03T01:13:01.968" v="906" actId="478"/>
          <ac:picMkLst>
            <pc:docMk/>
            <pc:sldMk cId="1591727672" sldId="422"/>
            <ac:picMk id="6" creationId="{8534FBE5-0B9C-BA4F-9D45-B0AEC40A0130}"/>
          </ac:picMkLst>
        </pc:picChg>
        <pc:picChg chg="add del mod">
          <ac:chgData name="손재영" userId="4afeb8c1-becb-4439-8e63-f4b1fcea972f" providerId="ADAL" clId="{691E289C-BD50-244C-AF4E-3F59904DE751}" dt="2021-11-03T01:13:01.240" v="905" actId="478"/>
          <ac:picMkLst>
            <pc:docMk/>
            <pc:sldMk cId="1591727672" sldId="422"/>
            <ac:picMk id="11" creationId="{3F07E60A-0C96-964A-8085-78ACD55D4925}"/>
          </ac:picMkLst>
        </pc:picChg>
        <pc:picChg chg="del">
          <ac:chgData name="손재영" userId="4afeb8c1-becb-4439-8e63-f4b1fcea972f" providerId="ADAL" clId="{691E289C-BD50-244C-AF4E-3F59904DE751}" dt="2021-11-03T01:13:03.140" v="907" actId="478"/>
          <ac:picMkLst>
            <pc:docMk/>
            <pc:sldMk cId="1591727672" sldId="422"/>
            <ac:picMk id="12" creationId="{F55812CF-F3A7-074D-96AB-3D48B51C0F8F}"/>
          </ac:picMkLst>
        </pc:picChg>
        <pc:picChg chg="del">
          <ac:chgData name="손재영" userId="4afeb8c1-becb-4439-8e63-f4b1fcea972f" providerId="ADAL" clId="{691E289C-BD50-244C-AF4E-3F59904DE751}" dt="2021-11-03T01:13:03.163" v="908" actId="478"/>
          <ac:picMkLst>
            <pc:docMk/>
            <pc:sldMk cId="1591727672" sldId="422"/>
            <ac:picMk id="15" creationId="{ECE2E1C2-0C17-BF49-81CF-26ADA10DA895}"/>
          </ac:picMkLst>
        </pc:picChg>
        <pc:picChg chg="add del mod">
          <ac:chgData name="손재영" userId="4afeb8c1-becb-4439-8e63-f4b1fcea972f" providerId="ADAL" clId="{691E289C-BD50-244C-AF4E-3F59904DE751}" dt="2021-11-03T01:13:01.240" v="905" actId="478"/>
          <ac:picMkLst>
            <pc:docMk/>
            <pc:sldMk cId="1591727672" sldId="422"/>
            <ac:picMk id="16" creationId="{9A81BAA1-5A71-8A4C-B6D1-E0BAEF285524}"/>
          </ac:picMkLst>
        </pc:picChg>
        <pc:picChg chg="del">
          <ac:chgData name="손재영" userId="4afeb8c1-becb-4439-8e63-f4b1fcea972f" providerId="ADAL" clId="{691E289C-BD50-244C-AF4E-3F59904DE751}" dt="2021-11-03T01:13:03.372" v="909" actId="478"/>
          <ac:picMkLst>
            <pc:docMk/>
            <pc:sldMk cId="1591727672" sldId="422"/>
            <ac:picMk id="17" creationId="{87177A23-6F73-C84B-8750-3A62211B2891}"/>
          </ac:picMkLst>
        </pc:picChg>
        <pc:picChg chg="add del mod">
          <ac:chgData name="손재영" userId="4afeb8c1-becb-4439-8e63-f4b1fcea972f" providerId="ADAL" clId="{691E289C-BD50-244C-AF4E-3F59904DE751}" dt="2021-11-03T01:13:01.240" v="905" actId="478"/>
          <ac:picMkLst>
            <pc:docMk/>
            <pc:sldMk cId="1591727672" sldId="422"/>
            <ac:picMk id="19" creationId="{7A3E8D80-A925-AE4A-866E-37B17BD7EC3C}"/>
          </ac:picMkLst>
        </pc:picChg>
        <pc:picChg chg="add mod">
          <ac:chgData name="손재영" userId="4afeb8c1-becb-4439-8e63-f4b1fcea972f" providerId="ADAL" clId="{691E289C-BD50-244C-AF4E-3F59904DE751}" dt="2021-11-03T01:39:18.951" v="1498" actId="1038"/>
          <ac:picMkLst>
            <pc:docMk/>
            <pc:sldMk cId="1591727672" sldId="422"/>
            <ac:picMk id="20" creationId="{BFE0ECDB-70DC-F44F-8EE6-EFE41EF9B89C}"/>
          </ac:picMkLst>
        </pc:picChg>
        <pc:picChg chg="add mod">
          <ac:chgData name="손재영" userId="4afeb8c1-becb-4439-8e63-f4b1fcea972f" providerId="ADAL" clId="{691E289C-BD50-244C-AF4E-3F59904DE751}" dt="2021-11-03T01:39:18.951" v="1498" actId="1038"/>
          <ac:picMkLst>
            <pc:docMk/>
            <pc:sldMk cId="1591727672" sldId="422"/>
            <ac:picMk id="21" creationId="{5567BEF5-1951-3243-A769-27CF4A8EC88B}"/>
          </ac:picMkLst>
        </pc:picChg>
        <pc:picChg chg="add mod">
          <ac:chgData name="손재영" userId="4afeb8c1-becb-4439-8e63-f4b1fcea972f" providerId="ADAL" clId="{691E289C-BD50-244C-AF4E-3F59904DE751}" dt="2021-11-03T01:39:21.633" v="1503" actId="1037"/>
          <ac:picMkLst>
            <pc:docMk/>
            <pc:sldMk cId="1591727672" sldId="422"/>
            <ac:picMk id="22" creationId="{DCFB23EF-8E37-AE4A-B5D8-CF68004BEFD5}"/>
          </ac:picMkLst>
        </pc:picChg>
        <pc:picChg chg="add mod">
          <ac:chgData name="손재영" userId="4afeb8c1-becb-4439-8e63-f4b1fcea972f" providerId="ADAL" clId="{691E289C-BD50-244C-AF4E-3F59904DE751}" dt="2021-11-03T01:39:46.532" v="1517" actId="1037"/>
          <ac:picMkLst>
            <pc:docMk/>
            <pc:sldMk cId="1591727672" sldId="422"/>
            <ac:picMk id="23" creationId="{F262D217-5FF9-6743-AF75-19989477A87A}"/>
          </ac:picMkLst>
        </pc:picChg>
      </pc:sldChg>
      <pc:sldChg chg="addSp delSp modSp add mod">
        <pc:chgData name="손재영" userId="4afeb8c1-becb-4439-8e63-f4b1fcea972f" providerId="ADAL" clId="{691E289C-BD50-244C-AF4E-3F59904DE751}" dt="2021-11-03T01:30:38.080" v="1164" actId="1076"/>
        <pc:sldMkLst>
          <pc:docMk/>
          <pc:sldMk cId="992800861" sldId="424"/>
        </pc:sldMkLst>
        <pc:spChg chg="del mod">
          <ac:chgData name="손재영" userId="4afeb8c1-becb-4439-8e63-f4b1fcea972f" providerId="ADAL" clId="{691E289C-BD50-244C-AF4E-3F59904DE751}" dt="2021-11-03T01:30:23.539" v="1160" actId="478"/>
          <ac:spMkLst>
            <pc:docMk/>
            <pc:sldMk cId="992800861" sldId="424"/>
            <ac:spMk id="2" creationId="{AAC44632-464F-9342-8CE0-B1DFCA14BD7A}"/>
          </ac:spMkLst>
        </pc:spChg>
        <pc:spChg chg="mod">
          <ac:chgData name="손재영" userId="4afeb8c1-becb-4439-8e63-f4b1fcea972f" providerId="ADAL" clId="{691E289C-BD50-244C-AF4E-3F59904DE751}" dt="2021-11-03T01:19:07.540" v="1087" actId="20577"/>
          <ac:spMkLst>
            <pc:docMk/>
            <pc:sldMk cId="992800861" sldId="424"/>
            <ac:spMk id="7" creationId="{40BEA962-CBC9-BA44-975A-BB4B8352063E}"/>
          </ac:spMkLst>
        </pc:spChg>
        <pc:spChg chg="del">
          <ac:chgData name="손재영" userId="4afeb8c1-becb-4439-8e63-f4b1fcea972f" providerId="ADAL" clId="{691E289C-BD50-244C-AF4E-3F59904DE751}" dt="2021-11-03T01:27:45.867" v="1126" actId="478"/>
          <ac:spMkLst>
            <pc:docMk/>
            <pc:sldMk cId="992800861" sldId="424"/>
            <ac:spMk id="8" creationId="{95B292AD-5DCC-A442-BECE-82D4FBA02832}"/>
          </ac:spMkLst>
        </pc:spChg>
        <pc:spChg chg="del">
          <ac:chgData name="손재영" userId="4afeb8c1-becb-4439-8e63-f4b1fcea972f" providerId="ADAL" clId="{691E289C-BD50-244C-AF4E-3F59904DE751}" dt="2021-11-03T01:27:46.974" v="1127" actId="478"/>
          <ac:spMkLst>
            <pc:docMk/>
            <pc:sldMk cId="992800861" sldId="424"/>
            <ac:spMk id="9" creationId="{474D3E18-D02A-3349-814D-DD9F6780DE16}"/>
          </ac:spMkLst>
        </pc:spChg>
        <pc:spChg chg="del mod">
          <ac:chgData name="손재영" userId="4afeb8c1-becb-4439-8e63-f4b1fcea972f" providerId="ADAL" clId="{691E289C-BD50-244C-AF4E-3F59904DE751}" dt="2021-11-03T01:30:23.539" v="1160" actId="478"/>
          <ac:spMkLst>
            <pc:docMk/>
            <pc:sldMk cId="992800861" sldId="424"/>
            <ac:spMk id="10" creationId="{5915601E-B6F1-884F-9D2B-BBECD3268752}"/>
          </ac:spMkLst>
        </pc:spChg>
        <pc:spChg chg="add mod">
          <ac:chgData name="손재영" userId="4afeb8c1-becb-4439-8e63-f4b1fcea972f" providerId="ADAL" clId="{691E289C-BD50-244C-AF4E-3F59904DE751}" dt="2021-11-03T01:30:38.080" v="1164" actId="1076"/>
          <ac:spMkLst>
            <pc:docMk/>
            <pc:sldMk cId="992800861" sldId="424"/>
            <ac:spMk id="24" creationId="{C1962528-A329-374F-A0C9-45AA8B1F7837}"/>
          </ac:spMkLst>
        </pc:spChg>
        <pc:spChg chg="add mod">
          <ac:chgData name="손재영" userId="4afeb8c1-becb-4439-8e63-f4b1fcea972f" providerId="ADAL" clId="{691E289C-BD50-244C-AF4E-3F59904DE751}" dt="2021-11-03T01:30:38.080" v="1164" actId="1076"/>
          <ac:spMkLst>
            <pc:docMk/>
            <pc:sldMk cId="992800861" sldId="424"/>
            <ac:spMk id="25" creationId="{619E48ED-2932-204D-9E1A-04AB533EBAE3}"/>
          </ac:spMkLst>
        </pc:spChg>
        <pc:picChg chg="add del mod modCrop">
          <ac:chgData name="손재영" userId="4afeb8c1-becb-4439-8e63-f4b1fcea972f" providerId="ADAL" clId="{691E289C-BD50-244C-AF4E-3F59904DE751}" dt="2021-11-03T01:30:23.539" v="1160" actId="478"/>
          <ac:picMkLst>
            <pc:docMk/>
            <pc:sldMk cId="992800861" sldId="424"/>
            <ac:picMk id="4" creationId="{719E02B6-5D3A-5D4F-A861-42088174750D}"/>
          </ac:picMkLst>
        </pc:picChg>
        <pc:picChg chg="add del mod">
          <ac:chgData name="손재영" userId="4afeb8c1-becb-4439-8e63-f4b1fcea972f" providerId="ADAL" clId="{691E289C-BD50-244C-AF4E-3F59904DE751}" dt="2021-11-03T01:27:41.562" v="1122" actId="478"/>
          <ac:picMkLst>
            <pc:docMk/>
            <pc:sldMk cId="992800861" sldId="424"/>
            <ac:picMk id="6" creationId="{B2C88935-251A-4749-9417-336B8D679F4B}"/>
          </ac:picMkLst>
        </pc:picChg>
        <pc:picChg chg="add del mod">
          <ac:chgData name="손재영" userId="4afeb8c1-becb-4439-8e63-f4b1fcea972f" providerId="ADAL" clId="{691E289C-BD50-244C-AF4E-3F59904DE751}" dt="2021-11-03T01:30:23.539" v="1160" actId="478"/>
          <ac:picMkLst>
            <pc:docMk/>
            <pc:sldMk cId="992800861" sldId="424"/>
            <ac:picMk id="12" creationId="{ADBB3F14-D150-5B4A-86BD-B06B37E8A47F}"/>
          </ac:picMkLst>
        </pc:picChg>
        <pc:picChg chg="add del mod">
          <ac:chgData name="손재영" userId="4afeb8c1-becb-4439-8e63-f4b1fcea972f" providerId="ADAL" clId="{691E289C-BD50-244C-AF4E-3F59904DE751}" dt="2021-11-03T01:30:23.539" v="1160" actId="478"/>
          <ac:picMkLst>
            <pc:docMk/>
            <pc:sldMk cId="992800861" sldId="424"/>
            <ac:picMk id="15" creationId="{4CA64254-A99F-6142-A991-F182B92633D1}"/>
          </ac:picMkLst>
        </pc:picChg>
        <pc:picChg chg="add del mod">
          <ac:chgData name="손재영" userId="4afeb8c1-becb-4439-8e63-f4b1fcea972f" providerId="ADAL" clId="{691E289C-BD50-244C-AF4E-3F59904DE751}" dt="2021-11-03T01:30:23.539" v="1160" actId="478"/>
          <ac:picMkLst>
            <pc:docMk/>
            <pc:sldMk cId="992800861" sldId="424"/>
            <ac:picMk id="16" creationId="{9593097A-6818-7442-BA41-8F7016E270E1}"/>
          </ac:picMkLst>
        </pc:picChg>
        <pc:picChg chg="del">
          <ac:chgData name="손재영" userId="4afeb8c1-becb-4439-8e63-f4b1fcea972f" providerId="ADAL" clId="{691E289C-BD50-244C-AF4E-3F59904DE751}" dt="2021-11-03T01:27:02.891" v="1100" actId="478"/>
          <ac:picMkLst>
            <pc:docMk/>
            <pc:sldMk cId="992800861" sldId="424"/>
            <ac:picMk id="20" creationId="{BFE0ECDB-70DC-F44F-8EE6-EFE41EF9B89C}"/>
          </ac:picMkLst>
        </pc:picChg>
        <pc:picChg chg="del mod">
          <ac:chgData name="손재영" userId="4afeb8c1-becb-4439-8e63-f4b1fcea972f" providerId="ADAL" clId="{691E289C-BD50-244C-AF4E-3F59904DE751}" dt="2021-11-03T01:27:42.259" v="1123" actId="478"/>
          <ac:picMkLst>
            <pc:docMk/>
            <pc:sldMk cId="992800861" sldId="424"/>
            <ac:picMk id="21" creationId="{5567BEF5-1951-3243-A769-27CF4A8EC88B}"/>
          </ac:picMkLst>
        </pc:picChg>
        <pc:picChg chg="del">
          <ac:chgData name="손재영" userId="4afeb8c1-becb-4439-8e63-f4b1fcea972f" providerId="ADAL" clId="{691E289C-BD50-244C-AF4E-3F59904DE751}" dt="2021-11-03T01:30:24.934" v="1161" actId="478"/>
          <ac:picMkLst>
            <pc:docMk/>
            <pc:sldMk cId="992800861" sldId="424"/>
            <ac:picMk id="22" creationId="{DCFB23EF-8E37-AE4A-B5D8-CF68004BEFD5}"/>
          </ac:picMkLst>
        </pc:picChg>
        <pc:picChg chg="del">
          <ac:chgData name="손재영" userId="4afeb8c1-becb-4439-8e63-f4b1fcea972f" providerId="ADAL" clId="{691E289C-BD50-244C-AF4E-3F59904DE751}" dt="2021-11-03T01:30:05.492" v="1139" actId="478"/>
          <ac:picMkLst>
            <pc:docMk/>
            <pc:sldMk cId="992800861" sldId="424"/>
            <ac:picMk id="23" creationId="{F262D217-5FF9-6743-AF75-19989477A87A}"/>
          </ac:picMkLst>
        </pc:picChg>
        <pc:picChg chg="add mod">
          <ac:chgData name="손재영" userId="4afeb8c1-becb-4439-8e63-f4b1fcea972f" providerId="ADAL" clId="{691E289C-BD50-244C-AF4E-3F59904DE751}" dt="2021-11-03T01:30:38.080" v="1164" actId="1076"/>
          <ac:picMkLst>
            <pc:docMk/>
            <pc:sldMk cId="992800861" sldId="424"/>
            <ac:picMk id="26" creationId="{45DF3446-4D5E-DA4C-A38B-DA6C6A075F89}"/>
          </ac:picMkLst>
        </pc:picChg>
        <pc:picChg chg="add mod">
          <ac:chgData name="손재영" userId="4afeb8c1-becb-4439-8e63-f4b1fcea972f" providerId="ADAL" clId="{691E289C-BD50-244C-AF4E-3F59904DE751}" dt="2021-11-03T01:30:38.080" v="1164" actId="1076"/>
          <ac:picMkLst>
            <pc:docMk/>
            <pc:sldMk cId="992800861" sldId="424"/>
            <ac:picMk id="27" creationId="{491AFE79-D0FD-0141-90C0-C79A8075E085}"/>
          </ac:picMkLst>
        </pc:picChg>
        <pc:picChg chg="add mod">
          <ac:chgData name="손재영" userId="4afeb8c1-becb-4439-8e63-f4b1fcea972f" providerId="ADAL" clId="{691E289C-BD50-244C-AF4E-3F59904DE751}" dt="2021-11-03T01:30:38.080" v="1164" actId="1076"/>
          <ac:picMkLst>
            <pc:docMk/>
            <pc:sldMk cId="992800861" sldId="424"/>
            <ac:picMk id="28" creationId="{53CF2772-E4BA-D04F-AD7C-CFB32E191C6E}"/>
          </ac:picMkLst>
        </pc:picChg>
        <pc:picChg chg="add mod">
          <ac:chgData name="손재영" userId="4afeb8c1-becb-4439-8e63-f4b1fcea972f" providerId="ADAL" clId="{691E289C-BD50-244C-AF4E-3F59904DE751}" dt="2021-11-03T01:30:38.080" v="1164" actId="1076"/>
          <ac:picMkLst>
            <pc:docMk/>
            <pc:sldMk cId="992800861" sldId="424"/>
            <ac:picMk id="29" creationId="{A8941879-6575-514D-BCAB-C77B5FFC6665}"/>
          </ac:picMkLst>
        </pc:picChg>
      </pc:sldChg>
      <pc:sldChg chg="addSp delSp modSp add mod">
        <pc:chgData name="손재영" userId="4afeb8c1-becb-4439-8e63-f4b1fcea972f" providerId="ADAL" clId="{691E289C-BD50-244C-AF4E-3F59904DE751}" dt="2021-11-03T01:38:35.423" v="1453" actId="108"/>
        <pc:sldMkLst>
          <pc:docMk/>
          <pc:sldMk cId="2066042494" sldId="426"/>
        </pc:sldMkLst>
        <pc:spChg chg="mod">
          <ac:chgData name="손재영" userId="4afeb8c1-becb-4439-8e63-f4b1fcea972f" providerId="ADAL" clId="{691E289C-BD50-244C-AF4E-3F59904DE751}" dt="2021-11-03T01:37:02.914" v="1399" actId="20577"/>
          <ac:spMkLst>
            <pc:docMk/>
            <pc:sldMk cId="2066042494" sldId="426"/>
            <ac:spMk id="7" creationId="{40BEA962-CBC9-BA44-975A-BB4B8352063E}"/>
          </ac:spMkLst>
        </pc:spChg>
        <pc:spChg chg="mod">
          <ac:chgData name="손재영" userId="4afeb8c1-becb-4439-8e63-f4b1fcea972f" providerId="ADAL" clId="{691E289C-BD50-244C-AF4E-3F59904DE751}" dt="2021-11-03T01:37:17.487" v="1408" actId="1076"/>
          <ac:spMkLst>
            <pc:docMk/>
            <pc:sldMk cId="2066042494" sldId="426"/>
            <ac:spMk id="24" creationId="{C1962528-A329-374F-A0C9-45AA8B1F7837}"/>
          </ac:spMkLst>
        </pc:spChg>
        <pc:picChg chg="add del mod">
          <ac:chgData name="손재영" userId="4afeb8c1-becb-4439-8e63-f4b1fcea972f" providerId="ADAL" clId="{691E289C-BD50-244C-AF4E-3F59904DE751}" dt="2021-11-03T01:37:40.857" v="1419" actId="478"/>
          <ac:picMkLst>
            <pc:docMk/>
            <pc:sldMk cId="2066042494" sldId="426"/>
            <ac:picMk id="3" creationId="{D9BCAF95-9280-C047-9A5A-E95ADE720A98}"/>
          </ac:picMkLst>
        </pc:picChg>
        <pc:picChg chg="add del mod">
          <ac:chgData name="손재영" userId="4afeb8c1-becb-4439-8e63-f4b1fcea972f" providerId="ADAL" clId="{691E289C-BD50-244C-AF4E-3F59904DE751}" dt="2021-11-03T01:37:40.857" v="1419" actId="478"/>
          <ac:picMkLst>
            <pc:docMk/>
            <pc:sldMk cId="2066042494" sldId="426"/>
            <ac:picMk id="5" creationId="{99369C49-3F8C-6A4B-A4A5-ACCA060F0722}"/>
          </ac:picMkLst>
        </pc:picChg>
        <pc:picChg chg="add del mod">
          <ac:chgData name="손재영" userId="4afeb8c1-becb-4439-8e63-f4b1fcea972f" providerId="ADAL" clId="{691E289C-BD50-244C-AF4E-3F59904DE751}" dt="2021-11-03T01:38:06.741" v="1434" actId="478"/>
          <ac:picMkLst>
            <pc:docMk/>
            <pc:sldMk cId="2066042494" sldId="426"/>
            <ac:picMk id="8" creationId="{981B215A-F237-BF42-818C-E8C8C47D20E2}"/>
          </ac:picMkLst>
        </pc:picChg>
        <pc:picChg chg="add del mod">
          <ac:chgData name="손재영" userId="4afeb8c1-becb-4439-8e63-f4b1fcea972f" providerId="ADAL" clId="{691E289C-BD50-244C-AF4E-3F59904DE751}" dt="2021-11-03T01:38:33.412" v="1450" actId="478"/>
          <ac:picMkLst>
            <pc:docMk/>
            <pc:sldMk cId="2066042494" sldId="426"/>
            <ac:picMk id="10" creationId="{31813F25-196D-7F47-B52B-B6EE822FAC85}"/>
          </ac:picMkLst>
        </pc:picChg>
        <pc:picChg chg="add del mod">
          <ac:chgData name="손재영" userId="4afeb8c1-becb-4439-8e63-f4b1fcea972f" providerId="ADAL" clId="{691E289C-BD50-244C-AF4E-3F59904DE751}" dt="2021-11-03T01:38:32.692" v="1449" actId="478"/>
          <ac:picMkLst>
            <pc:docMk/>
            <pc:sldMk cId="2066042494" sldId="426"/>
            <ac:picMk id="11" creationId="{4FF01FF2-D641-CF48-B596-1C07931A680B}"/>
          </ac:picMkLst>
        </pc:picChg>
        <pc:picChg chg="add del mod">
          <ac:chgData name="손재영" userId="4afeb8c1-becb-4439-8e63-f4b1fcea972f" providerId="ADAL" clId="{691E289C-BD50-244C-AF4E-3F59904DE751}" dt="2021-11-03T01:38:32.692" v="1449" actId="478"/>
          <ac:picMkLst>
            <pc:docMk/>
            <pc:sldMk cId="2066042494" sldId="426"/>
            <ac:picMk id="14" creationId="{C8F172D0-7B66-4C4C-9811-738761D0E54F}"/>
          </ac:picMkLst>
        </pc:picChg>
        <pc:picChg chg="add mod">
          <ac:chgData name="손재영" userId="4afeb8c1-becb-4439-8e63-f4b1fcea972f" providerId="ADAL" clId="{691E289C-BD50-244C-AF4E-3F59904DE751}" dt="2021-11-03T01:37:43.689" v="1423" actId="108"/>
          <ac:picMkLst>
            <pc:docMk/>
            <pc:sldMk cId="2066042494" sldId="426"/>
            <ac:picMk id="15" creationId="{77B1D41C-F588-A14F-B5DF-46E4689015B5}"/>
          </ac:picMkLst>
        </pc:picChg>
        <pc:picChg chg="add mod">
          <ac:chgData name="손재영" userId="4afeb8c1-becb-4439-8e63-f4b1fcea972f" providerId="ADAL" clId="{691E289C-BD50-244C-AF4E-3F59904DE751}" dt="2021-11-03T01:37:43.689" v="1423" actId="108"/>
          <ac:picMkLst>
            <pc:docMk/>
            <pc:sldMk cId="2066042494" sldId="426"/>
            <ac:picMk id="16" creationId="{46523CCA-480A-C74F-8F53-CCA4876131FA}"/>
          </ac:picMkLst>
        </pc:picChg>
        <pc:picChg chg="add del mod">
          <ac:chgData name="손재영" userId="4afeb8c1-becb-4439-8e63-f4b1fcea972f" providerId="ADAL" clId="{691E289C-BD50-244C-AF4E-3F59904DE751}" dt="2021-11-03T01:38:11.287" v="1439"/>
          <ac:picMkLst>
            <pc:docMk/>
            <pc:sldMk cId="2066042494" sldId="426"/>
            <ac:picMk id="21" creationId="{9571303E-A1C9-5B45-BB2F-2E4A12E61C1F}"/>
          </ac:picMkLst>
        </pc:picChg>
        <pc:picChg chg="del">
          <ac:chgData name="손재영" userId="4afeb8c1-becb-4439-8e63-f4b1fcea972f" providerId="ADAL" clId="{691E289C-BD50-244C-AF4E-3F59904DE751}" dt="2021-11-03T01:37:11.697" v="1405" actId="478"/>
          <ac:picMkLst>
            <pc:docMk/>
            <pc:sldMk cId="2066042494" sldId="426"/>
            <ac:picMk id="26" creationId="{45DF3446-4D5E-DA4C-A38B-DA6C6A075F89}"/>
          </ac:picMkLst>
        </pc:picChg>
        <pc:picChg chg="add del">
          <ac:chgData name="손재영" userId="4afeb8c1-becb-4439-8e63-f4b1fcea972f" providerId="ADAL" clId="{691E289C-BD50-244C-AF4E-3F59904DE751}" dt="2021-11-03T01:38:33.951" v="1451" actId="478"/>
          <ac:picMkLst>
            <pc:docMk/>
            <pc:sldMk cId="2066042494" sldId="426"/>
            <ac:picMk id="27" creationId="{491AFE79-D0FD-0141-90C0-C79A8075E085}"/>
          </ac:picMkLst>
        </pc:picChg>
        <pc:picChg chg="del">
          <ac:chgData name="손재영" userId="4afeb8c1-becb-4439-8e63-f4b1fcea972f" providerId="ADAL" clId="{691E289C-BD50-244C-AF4E-3F59904DE751}" dt="2021-11-03T01:37:41.576" v="1420" actId="478"/>
          <ac:picMkLst>
            <pc:docMk/>
            <pc:sldMk cId="2066042494" sldId="426"/>
            <ac:picMk id="28" creationId="{53CF2772-E4BA-D04F-AD7C-CFB32E191C6E}"/>
          </ac:picMkLst>
        </pc:picChg>
        <pc:picChg chg="del">
          <ac:chgData name="손재영" userId="4afeb8c1-becb-4439-8e63-f4b1fcea972f" providerId="ADAL" clId="{691E289C-BD50-244C-AF4E-3F59904DE751}" dt="2021-11-03T01:37:41.589" v="1421" actId="478"/>
          <ac:picMkLst>
            <pc:docMk/>
            <pc:sldMk cId="2066042494" sldId="426"/>
            <ac:picMk id="29" creationId="{A8941879-6575-514D-BCAB-C77B5FFC6665}"/>
          </ac:picMkLst>
        </pc:picChg>
        <pc:picChg chg="add mod">
          <ac:chgData name="손재영" userId="4afeb8c1-becb-4439-8e63-f4b1fcea972f" providerId="ADAL" clId="{691E289C-BD50-244C-AF4E-3F59904DE751}" dt="2021-11-03T01:38:35.423" v="1453" actId="108"/>
          <ac:picMkLst>
            <pc:docMk/>
            <pc:sldMk cId="2066042494" sldId="426"/>
            <ac:picMk id="30" creationId="{39B123CA-7673-2B48-81BB-9EFD059C8BBD}"/>
          </ac:picMkLst>
        </pc:picChg>
        <pc:picChg chg="add mod">
          <ac:chgData name="손재영" userId="4afeb8c1-becb-4439-8e63-f4b1fcea972f" providerId="ADAL" clId="{691E289C-BD50-244C-AF4E-3F59904DE751}" dt="2021-11-03T01:38:35.423" v="1453" actId="108"/>
          <ac:picMkLst>
            <pc:docMk/>
            <pc:sldMk cId="2066042494" sldId="426"/>
            <ac:picMk id="31" creationId="{E4843908-CF38-8E4D-9F23-DA2DD3108B34}"/>
          </ac:picMkLst>
        </pc:picChg>
      </pc:sldChg>
    </pc:docChg>
  </pc:docChgLst>
  <pc:docChgLst>
    <pc:chgData name="송서현" userId="03f92337-755c-4c2f-a623-52e6c1a31cf7" providerId="ADAL" clId="{32AE729A-D3D3-430A-BDAA-32CAEB365C35}"/>
    <pc:docChg chg="undo custSel addSld modSld">
      <pc:chgData name="송서현" userId="03f92337-755c-4c2f-a623-52e6c1a31cf7" providerId="ADAL" clId="{32AE729A-D3D3-430A-BDAA-32CAEB365C35}" dt="2022-12-01T09:15:57.931" v="1810" actId="20577"/>
      <pc:docMkLst>
        <pc:docMk/>
      </pc:docMkLst>
      <pc:sldChg chg="addSp modSp new mod">
        <pc:chgData name="송서현" userId="03f92337-755c-4c2f-a623-52e6c1a31cf7" providerId="ADAL" clId="{32AE729A-D3D3-430A-BDAA-32CAEB365C35}" dt="2022-12-01T09:15:57.931" v="1810" actId="20577"/>
        <pc:sldMkLst>
          <pc:docMk/>
          <pc:sldMk cId="821886310" sldId="270"/>
        </pc:sldMkLst>
        <pc:spChg chg="mod">
          <ac:chgData name="송서현" userId="03f92337-755c-4c2f-a623-52e6c1a31cf7" providerId="ADAL" clId="{32AE729A-D3D3-430A-BDAA-32CAEB365C35}" dt="2022-12-01T08:40:35.648" v="41" actId="20577"/>
          <ac:spMkLst>
            <pc:docMk/>
            <pc:sldMk cId="821886310" sldId="270"/>
            <ac:spMk id="2" creationId="{C40C0A10-7B01-AF76-8147-EDC6E2C4FEF6}"/>
          </ac:spMkLst>
        </pc:spChg>
        <pc:spChg chg="add mod">
          <ac:chgData name="송서현" userId="03f92337-755c-4c2f-a623-52e6c1a31cf7" providerId="ADAL" clId="{32AE729A-D3D3-430A-BDAA-32CAEB365C35}" dt="2022-12-01T09:15:57.931" v="1810" actId="20577"/>
          <ac:spMkLst>
            <pc:docMk/>
            <pc:sldMk cId="821886310" sldId="270"/>
            <ac:spMk id="5" creationId="{B06AC37D-E6EA-974B-8D52-437C08F2CE5A}"/>
          </ac:spMkLst>
        </pc:spChg>
        <pc:picChg chg="add mod">
          <ac:chgData name="송서현" userId="03f92337-755c-4c2f-a623-52e6c1a31cf7" providerId="ADAL" clId="{32AE729A-D3D3-430A-BDAA-32CAEB365C35}" dt="2022-12-01T09:15:55.413" v="1809" actId="14100"/>
          <ac:picMkLst>
            <pc:docMk/>
            <pc:sldMk cId="821886310" sldId="270"/>
            <ac:picMk id="4" creationId="{23B47703-795E-4454-2DE3-613EFD59742A}"/>
          </ac:picMkLst>
        </pc:picChg>
      </pc:sldChg>
      <pc:sldChg chg="addSp delSp modSp add mod">
        <pc:chgData name="송서현" userId="03f92337-755c-4c2f-a623-52e6c1a31cf7" providerId="ADAL" clId="{32AE729A-D3D3-430A-BDAA-32CAEB365C35}" dt="2022-12-01T09:05:36.682" v="1801" actId="20577"/>
        <pc:sldMkLst>
          <pc:docMk/>
          <pc:sldMk cId="1954364511" sldId="271"/>
        </pc:sldMkLst>
        <pc:spChg chg="add mod">
          <ac:chgData name="송서현" userId="03f92337-755c-4c2f-a623-52e6c1a31cf7" providerId="ADAL" clId="{32AE729A-D3D3-430A-BDAA-32CAEB365C35}" dt="2022-12-01T09:03:33.285" v="1739" actId="20577"/>
          <ac:spMkLst>
            <pc:docMk/>
            <pc:sldMk cId="1954364511" sldId="271"/>
            <ac:spMk id="3" creationId="{00980B3A-189D-194D-E567-FC39DF92CA65}"/>
          </ac:spMkLst>
        </pc:spChg>
        <pc:spChg chg="mod">
          <ac:chgData name="송서현" userId="03f92337-755c-4c2f-a623-52e6c1a31cf7" providerId="ADAL" clId="{32AE729A-D3D3-430A-BDAA-32CAEB365C35}" dt="2022-12-01T09:01:46.210" v="1727" actId="21"/>
          <ac:spMkLst>
            <pc:docMk/>
            <pc:sldMk cId="1954364511" sldId="271"/>
            <ac:spMk id="5" creationId="{B06AC37D-E6EA-974B-8D52-437C08F2CE5A}"/>
          </ac:spMkLst>
        </pc:spChg>
        <pc:spChg chg="del mod topLvl">
          <ac:chgData name="송서현" userId="03f92337-755c-4c2f-a623-52e6c1a31cf7" providerId="ADAL" clId="{32AE729A-D3D3-430A-BDAA-32CAEB365C35}" dt="2022-12-01T08:56:19.868" v="1503" actId="478"/>
          <ac:spMkLst>
            <pc:docMk/>
            <pc:sldMk cId="1954364511" sldId="271"/>
            <ac:spMk id="7" creationId="{5F26302B-34BF-71ED-83CE-EF23124832CA}"/>
          </ac:spMkLst>
        </pc:spChg>
        <pc:spChg chg="mod topLvl">
          <ac:chgData name="송서현" userId="03f92337-755c-4c2f-a623-52e6c1a31cf7" providerId="ADAL" clId="{32AE729A-D3D3-430A-BDAA-32CAEB365C35}" dt="2022-12-01T09:05:13.424" v="1759" actId="20577"/>
          <ac:spMkLst>
            <pc:docMk/>
            <pc:sldMk cId="1954364511" sldId="271"/>
            <ac:spMk id="8" creationId="{146E2CF6-9016-46BD-78FB-A9314AFC8737}"/>
          </ac:spMkLst>
        </pc:spChg>
        <pc:spChg chg="mod topLvl">
          <ac:chgData name="송서현" userId="03f92337-755c-4c2f-a623-52e6c1a31cf7" providerId="ADAL" clId="{32AE729A-D3D3-430A-BDAA-32CAEB365C35}" dt="2022-12-01T09:01:56.343" v="1731" actId="164"/>
          <ac:spMkLst>
            <pc:docMk/>
            <pc:sldMk cId="1954364511" sldId="271"/>
            <ac:spMk id="9" creationId="{B76F3171-EC94-BB86-97DA-E0F037EECC9F}"/>
          </ac:spMkLst>
        </pc:spChg>
        <pc:spChg chg="del mod">
          <ac:chgData name="송서현" userId="03f92337-755c-4c2f-a623-52e6c1a31cf7" providerId="ADAL" clId="{32AE729A-D3D3-430A-BDAA-32CAEB365C35}" dt="2022-12-01T08:54:03.389" v="1450" actId="478"/>
          <ac:spMkLst>
            <pc:docMk/>
            <pc:sldMk cId="1954364511" sldId="271"/>
            <ac:spMk id="10" creationId="{1F1AB639-12F3-30E3-E713-345DADC0A8D9}"/>
          </ac:spMkLst>
        </pc:spChg>
        <pc:spChg chg="del mod">
          <ac:chgData name="송서현" userId="03f92337-755c-4c2f-a623-52e6c1a31cf7" providerId="ADAL" clId="{32AE729A-D3D3-430A-BDAA-32CAEB365C35}" dt="2022-12-01T08:54:00.992" v="1449" actId="478"/>
          <ac:spMkLst>
            <pc:docMk/>
            <pc:sldMk cId="1954364511" sldId="271"/>
            <ac:spMk id="11" creationId="{A1A97AB2-94B6-BFBB-A4AC-38812B4DB4F4}"/>
          </ac:spMkLst>
        </pc:spChg>
        <pc:spChg chg="mod topLvl">
          <ac:chgData name="송서현" userId="03f92337-755c-4c2f-a623-52e6c1a31cf7" providerId="ADAL" clId="{32AE729A-D3D3-430A-BDAA-32CAEB365C35}" dt="2022-12-01T09:05:24.636" v="1779" actId="20577"/>
          <ac:spMkLst>
            <pc:docMk/>
            <pc:sldMk cId="1954364511" sldId="271"/>
            <ac:spMk id="12" creationId="{537D9529-002D-6B8C-B140-6D133E17BDF7}"/>
          </ac:spMkLst>
        </pc:spChg>
        <pc:spChg chg="del mod topLvl">
          <ac:chgData name="송서현" userId="03f92337-755c-4c2f-a623-52e6c1a31cf7" providerId="ADAL" clId="{32AE729A-D3D3-430A-BDAA-32CAEB365C35}" dt="2022-12-01T08:54:43.181" v="1467" actId="478"/>
          <ac:spMkLst>
            <pc:docMk/>
            <pc:sldMk cId="1954364511" sldId="271"/>
            <ac:spMk id="13" creationId="{AEFC4E7D-2467-4D70-49D7-94C4B88380B4}"/>
          </ac:spMkLst>
        </pc:spChg>
        <pc:spChg chg="mod topLvl">
          <ac:chgData name="송서현" userId="03f92337-755c-4c2f-a623-52e6c1a31cf7" providerId="ADAL" clId="{32AE729A-D3D3-430A-BDAA-32CAEB365C35}" dt="2022-12-01T09:01:56.343" v="1731" actId="164"/>
          <ac:spMkLst>
            <pc:docMk/>
            <pc:sldMk cId="1954364511" sldId="271"/>
            <ac:spMk id="14" creationId="{9263D1D4-8592-C51E-CFDB-A15AD2640FF6}"/>
          </ac:spMkLst>
        </pc:spChg>
        <pc:spChg chg="del mod topLvl">
          <ac:chgData name="송서현" userId="03f92337-755c-4c2f-a623-52e6c1a31cf7" providerId="ADAL" clId="{32AE729A-D3D3-430A-BDAA-32CAEB365C35}" dt="2022-12-01T08:54:36.112" v="1465" actId="478"/>
          <ac:spMkLst>
            <pc:docMk/>
            <pc:sldMk cId="1954364511" sldId="271"/>
            <ac:spMk id="15" creationId="{F8E2B69D-3CF5-B8E3-6A3D-A22695391317}"/>
          </ac:spMkLst>
        </pc:spChg>
        <pc:spChg chg="del mod">
          <ac:chgData name="송서현" userId="03f92337-755c-4c2f-a623-52e6c1a31cf7" providerId="ADAL" clId="{32AE729A-D3D3-430A-BDAA-32CAEB365C35}" dt="2022-12-01T08:54:00.992" v="1449" actId="478"/>
          <ac:spMkLst>
            <pc:docMk/>
            <pc:sldMk cId="1954364511" sldId="271"/>
            <ac:spMk id="16" creationId="{04662D26-7E36-26EE-CF89-9820362AB934}"/>
          </ac:spMkLst>
        </pc:spChg>
        <pc:spChg chg="del mod">
          <ac:chgData name="송서현" userId="03f92337-755c-4c2f-a623-52e6c1a31cf7" providerId="ADAL" clId="{32AE729A-D3D3-430A-BDAA-32CAEB365C35}" dt="2022-12-01T08:54:03.389" v="1450" actId="478"/>
          <ac:spMkLst>
            <pc:docMk/>
            <pc:sldMk cId="1954364511" sldId="271"/>
            <ac:spMk id="17" creationId="{108C115C-FBC2-F750-E799-F1C3D9722BFB}"/>
          </ac:spMkLst>
        </pc:spChg>
        <pc:spChg chg="mod topLvl">
          <ac:chgData name="송서현" userId="03f92337-755c-4c2f-a623-52e6c1a31cf7" providerId="ADAL" clId="{32AE729A-D3D3-430A-BDAA-32CAEB365C35}" dt="2022-12-01T09:03:16.121" v="1737" actId="14100"/>
          <ac:spMkLst>
            <pc:docMk/>
            <pc:sldMk cId="1954364511" sldId="271"/>
            <ac:spMk id="21" creationId="{49E7C45D-3DD0-B43A-30DF-66C94502593B}"/>
          </ac:spMkLst>
        </pc:spChg>
        <pc:spChg chg="del mod">
          <ac:chgData name="송서현" userId="03f92337-755c-4c2f-a623-52e6c1a31cf7" providerId="ADAL" clId="{32AE729A-D3D3-430A-BDAA-32CAEB365C35}" dt="2022-12-01T08:54:06.587" v="1451" actId="478"/>
          <ac:spMkLst>
            <pc:docMk/>
            <pc:sldMk cId="1954364511" sldId="271"/>
            <ac:spMk id="22" creationId="{55C5CB4E-E088-4B47-34E8-3B4A1B32B447}"/>
          </ac:spMkLst>
        </pc:spChg>
        <pc:spChg chg="del mod topLvl">
          <ac:chgData name="송서현" userId="03f92337-755c-4c2f-a623-52e6c1a31cf7" providerId="ADAL" clId="{32AE729A-D3D3-430A-BDAA-32CAEB365C35}" dt="2022-12-01T08:58:14.468" v="1633" actId="478"/>
          <ac:spMkLst>
            <pc:docMk/>
            <pc:sldMk cId="1954364511" sldId="271"/>
            <ac:spMk id="23" creationId="{A0634C94-0CFC-183D-8119-5765863F2A4C}"/>
          </ac:spMkLst>
        </pc:spChg>
        <pc:spChg chg="del mod topLvl">
          <ac:chgData name="송서현" userId="03f92337-755c-4c2f-a623-52e6c1a31cf7" providerId="ADAL" clId="{32AE729A-D3D3-430A-BDAA-32CAEB365C35}" dt="2022-12-01T08:54:37.185" v="1466" actId="478"/>
          <ac:spMkLst>
            <pc:docMk/>
            <pc:sldMk cId="1954364511" sldId="271"/>
            <ac:spMk id="24" creationId="{CA7A2DFC-840F-7EF5-C7CA-53A7040EBA99}"/>
          </ac:spMkLst>
        </pc:spChg>
        <pc:spChg chg="del mod">
          <ac:chgData name="송서현" userId="03f92337-755c-4c2f-a623-52e6c1a31cf7" providerId="ADAL" clId="{32AE729A-D3D3-430A-BDAA-32CAEB365C35}" dt="2022-12-01T08:54:18.775" v="1458" actId="478"/>
          <ac:spMkLst>
            <pc:docMk/>
            <pc:sldMk cId="1954364511" sldId="271"/>
            <ac:spMk id="29" creationId="{CF5F4AE7-E841-0625-B5A7-B3131F3D6E53}"/>
          </ac:spMkLst>
        </pc:spChg>
        <pc:spChg chg="del mod">
          <ac:chgData name="송서현" userId="03f92337-755c-4c2f-a623-52e6c1a31cf7" providerId="ADAL" clId="{32AE729A-D3D3-430A-BDAA-32CAEB365C35}" dt="2022-12-01T08:54:27.050" v="1463" actId="478"/>
          <ac:spMkLst>
            <pc:docMk/>
            <pc:sldMk cId="1954364511" sldId="271"/>
            <ac:spMk id="30" creationId="{27F9B979-897D-3D5D-DE80-C087A9042D50}"/>
          </ac:spMkLst>
        </pc:spChg>
        <pc:spChg chg="del mod">
          <ac:chgData name="송서현" userId="03f92337-755c-4c2f-a623-52e6c1a31cf7" providerId="ADAL" clId="{32AE729A-D3D3-430A-BDAA-32CAEB365C35}" dt="2022-12-01T08:54:13.447" v="1455" actId="478"/>
          <ac:spMkLst>
            <pc:docMk/>
            <pc:sldMk cId="1954364511" sldId="271"/>
            <ac:spMk id="31" creationId="{23A43E08-6F4B-D9D2-2D2D-24993CADFEE4}"/>
          </ac:spMkLst>
        </pc:spChg>
        <pc:spChg chg="del mod">
          <ac:chgData name="송서현" userId="03f92337-755c-4c2f-a623-52e6c1a31cf7" providerId="ADAL" clId="{32AE729A-D3D3-430A-BDAA-32CAEB365C35}" dt="2022-12-01T08:54:16.286" v="1456" actId="478"/>
          <ac:spMkLst>
            <pc:docMk/>
            <pc:sldMk cId="1954364511" sldId="271"/>
            <ac:spMk id="32" creationId="{565BFF37-69D9-3291-62A4-A0E43013110C}"/>
          </ac:spMkLst>
        </pc:spChg>
        <pc:spChg chg="del mod">
          <ac:chgData name="송서현" userId="03f92337-755c-4c2f-a623-52e6c1a31cf7" providerId="ADAL" clId="{32AE729A-D3D3-430A-BDAA-32CAEB365C35}" dt="2022-12-01T08:54:23.091" v="1461" actId="478"/>
          <ac:spMkLst>
            <pc:docMk/>
            <pc:sldMk cId="1954364511" sldId="271"/>
            <ac:spMk id="33" creationId="{A3D8AF18-4BAF-476A-EFDB-46B81AA7AE48}"/>
          </ac:spMkLst>
        </pc:spChg>
        <pc:spChg chg="del mod">
          <ac:chgData name="송서현" userId="03f92337-755c-4c2f-a623-52e6c1a31cf7" providerId="ADAL" clId="{32AE729A-D3D3-430A-BDAA-32CAEB365C35}" dt="2022-12-01T08:54:24.642" v="1462" actId="478"/>
          <ac:spMkLst>
            <pc:docMk/>
            <pc:sldMk cId="1954364511" sldId="271"/>
            <ac:spMk id="34" creationId="{1B63FA6A-FC25-843D-0714-78451AB45CD0}"/>
          </ac:spMkLst>
        </pc:spChg>
        <pc:spChg chg="del mod">
          <ac:chgData name="송서현" userId="03f92337-755c-4c2f-a623-52e6c1a31cf7" providerId="ADAL" clId="{32AE729A-D3D3-430A-BDAA-32CAEB365C35}" dt="2022-12-01T08:54:12.131" v="1454" actId="478"/>
          <ac:spMkLst>
            <pc:docMk/>
            <pc:sldMk cId="1954364511" sldId="271"/>
            <ac:spMk id="35" creationId="{E9FD111C-E3D5-9AFD-F114-722BCC38F338}"/>
          </ac:spMkLst>
        </pc:spChg>
        <pc:spChg chg="del mod">
          <ac:chgData name="송서현" userId="03f92337-755c-4c2f-a623-52e6c1a31cf7" providerId="ADAL" clId="{32AE729A-D3D3-430A-BDAA-32CAEB365C35}" dt="2022-12-01T08:54:17.513" v="1457" actId="478"/>
          <ac:spMkLst>
            <pc:docMk/>
            <pc:sldMk cId="1954364511" sldId="271"/>
            <ac:spMk id="36" creationId="{85035A79-8FD6-7B1F-23A0-B4E5A9D0AAEF}"/>
          </ac:spMkLst>
        </pc:spChg>
        <pc:spChg chg="mod">
          <ac:chgData name="송서현" userId="03f92337-755c-4c2f-a623-52e6c1a31cf7" providerId="ADAL" clId="{32AE729A-D3D3-430A-BDAA-32CAEB365C35}" dt="2022-12-01T08:54:32.235" v="1464" actId="165"/>
          <ac:spMkLst>
            <pc:docMk/>
            <pc:sldMk cId="1954364511" sldId="271"/>
            <ac:spMk id="37" creationId="{A2AB0E3E-2352-FD51-C22D-AED4289B7B9E}"/>
          </ac:spMkLst>
        </pc:spChg>
        <pc:spChg chg="mod">
          <ac:chgData name="송서현" userId="03f92337-755c-4c2f-a623-52e6c1a31cf7" providerId="ADAL" clId="{32AE729A-D3D3-430A-BDAA-32CAEB365C35}" dt="2022-12-01T08:54:32.235" v="1464" actId="165"/>
          <ac:spMkLst>
            <pc:docMk/>
            <pc:sldMk cId="1954364511" sldId="271"/>
            <ac:spMk id="38" creationId="{6B4B2939-6A58-D282-3554-2647AB011FD0}"/>
          </ac:spMkLst>
        </pc:spChg>
        <pc:spChg chg="mod topLvl">
          <ac:chgData name="송서현" userId="03f92337-755c-4c2f-a623-52e6c1a31cf7" providerId="ADAL" clId="{32AE729A-D3D3-430A-BDAA-32CAEB365C35}" dt="2022-12-01T09:01:56.343" v="1731" actId="164"/>
          <ac:spMkLst>
            <pc:docMk/>
            <pc:sldMk cId="1954364511" sldId="271"/>
            <ac:spMk id="39" creationId="{162FAC5F-13AB-9DE8-1E0D-E751756527C5}"/>
          </ac:spMkLst>
        </pc:spChg>
        <pc:spChg chg="del mod topLvl">
          <ac:chgData name="송서현" userId="03f92337-755c-4c2f-a623-52e6c1a31cf7" providerId="ADAL" clId="{32AE729A-D3D3-430A-BDAA-32CAEB365C35}" dt="2022-12-01T08:58:58.459" v="1641" actId="478"/>
          <ac:spMkLst>
            <pc:docMk/>
            <pc:sldMk cId="1954364511" sldId="271"/>
            <ac:spMk id="40" creationId="{6581F554-DA7B-D80E-B53B-E6EB1949B89E}"/>
          </ac:spMkLst>
        </pc:spChg>
        <pc:spChg chg="mod">
          <ac:chgData name="송서현" userId="03f92337-755c-4c2f-a623-52e6c1a31cf7" providerId="ADAL" clId="{32AE729A-D3D3-430A-BDAA-32CAEB365C35}" dt="2022-12-01T08:54:32.235" v="1464" actId="165"/>
          <ac:spMkLst>
            <pc:docMk/>
            <pc:sldMk cId="1954364511" sldId="271"/>
            <ac:spMk id="41" creationId="{CC81A375-D91E-FCB1-10EC-F9CC40729978}"/>
          </ac:spMkLst>
        </pc:spChg>
        <pc:spChg chg="mod">
          <ac:chgData name="송서현" userId="03f92337-755c-4c2f-a623-52e6c1a31cf7" providerId="ADAL" clId="{32AE729A-D3D3-430A-BDAA-32CAEB365C35}" dt="2022-12-01T08:54:32.235" v="1464" actId="165"/>
          <ac:spMkLst>
            <pc:docMk/>
            <pc:sldMk cId="1954364511" sldId="271"/>
            <ac:spMk id="42" creationId="{34A4F34C-520F-30CC-35B0-4A1F6352DF4E}"/>
          </ac:spMkLst>
        </pc:spChg>
        <pc:spChg chg="add del mod">
          <ac:chgData name="송서현" userId="03f92337-755c-4c2f-a623-52e6c1a31cf7" providerId="ADAL" clId="{32AE729A-D3D3-430A-BDAA-32CAEB365C35}" dt="2022-12-01T08:55:35.011" v="1482" actId="478"/>
          <ac:spMkLst>
            <pc:docMk/>
            <pc:sldMk cId="1954364511" sldId="271"/>
            <ac:spMk id="43" creationId="{C64E9E04-74CA-E0D1-7338-F65147F77F16}"/>
          </ac:spMkLst>
        </pc:spChg>
        <pc:spChg chg="add mod">
          <ac:chgData name="송서현" userId="03f92337-755c-4c2f-a623-52e6c1a31cf7" providerId="ADAL" clId="{32AE729A-D3D3-430A-BDAA-32CAEB365C35}" dt="2022-12-01T09:05:36.682" v="1801" actId="20577"/>
          <ac:spMkLst>
            <pc:docMk/>
            <pc:sldMk cId="1954364511" sldId="271"/>
            <ac:spMk id="44" creationId="{03472A44-D854-30D9-4381-21240DDF26EB}"/>
          </ac:spMkLst>
        </pc:spChg>
        <pc:spChg chg="add mod ord">
          <ac:chgData name="송서현" userId="03f92337-755c-4c2f-a623-52e6c1a31cf7" providerId="ADAL" clId="{32AE729A-D3D3-430A-BDAA-32CAEB365C35}" dt="2022-12-01T09:01:56.343" v="1731" actId="164"/>
          <ac:spMkLst>
            <pc:docMk/>
            <pc:sldMk cId="1954364511" sldId="271"/>
            <ac:spMk id="45" creationId="{692C77E1-1A7F-C799-3225-7968D13D3BE9}"/>
          </ac:spMkLst>
        </pc:spChg>
        <pc:spChg chg="add mod">
          <ac:chgData name="송서현" userId="03f92337-755c-4c2f-a623-52e6c1a31cf7" providerId="ADAL" clId="{32AE729A-D3D3-430A-BDAA-32CAEB365C35}" dt="2022-12-01T09:01:56.343" v="1731" actId="164"/>
          <ac:spMkLst>
            <pc:docMk/>
            <pc:sldMk cId="1954364511" sldId="271"/>
            <ac:spMk id="46" creationId="{C354AC29-A4CA-8ABF-DD9F-19969102A60D}"/>
          </ac:spMkLst>
        </pc:spChg>
        <pc:spChg chg="add mod">
          <ac:chgData name="송서현" userId="03f92337-755c-4c2f-a623-52e6c1a31cf7" providerId="ADAL" clId="{32AE729A-D3D3-430A-BDAA-32CAEB365C35}" dt="2022-12-01T09:01:56.343" v="1731" actId="164"/>
          <ac:spMkLst>
            <pc:docMk/>
            <pc:sldMk cId="1954364511" sldId="271"/>
            <ac:spMk id="47" creationId="{82821911-6E20-CF8D-1A8B-F1A2F2D9F8A1}"/>
          </ac:spMkLst>
        </pc:spChg>
        <pc:spChg chg="add mod">
          <ac:chgData name="송서현" userId="03f92337-755c-4c2f-a623-52e6c1a31cf7" providerId="ADAL" clId="{32AE729A-D3D3-430A-BDAA-32CAEB365C35}" dt="2022-12-01T09:01:56.343" v="1731" actId="164"/>
          <ac:spMkLst>
            <pc:docMk/>
            <pc:sldMk cId="1954364511" sldId="271"/>
            <ac:spMk id="48" creationId="{B22EC408-B30C-BC32-EA79-6EC260CD98E2}"/>
          </ac:spMkLst>
        </pc:spChg>
        <pc:spChg chg="add mod">
          <ac:chgData name="송서현" userId="03f92337-755c-4c2f-a623-52e6c1a31cf7" providerId="ADAL" clId="{32AE729A-D3D3-430A-BDAA-32CAEB365C35}" dt="2022-12-01T09:01:56.343" v="1731" actId="164"/>
          <ac:spMkLst>
            <pc:docMk/>
            <pc:sldMk cId="1954364511" sldId="271"/>
            <ac:spMk id="51" creationId="{DD2F1F6B-32B3-8BBB-C1E9-C8E24F282FCE}"/>
          </ac:spMkLst>
        </pc:spChg>
        <pc:grpChg chg="add del mod">
          <ac:chgData name="송서현" userId="03f92337-755c-4c2f-a623-52e6c1a31cf7" providerId="ADAL" clId="{32AE729A-D3D3-430A-BDAA-32CAEB365C35}" dt="2022-12-01T08:54:32.235" v="1464" actId="165"/>
          <ac:grpSpMkLst>
            <pc:docMk/>
            <pc:sldMk cId="1954364511" sldId="271"/>
            <ac:grpSpMk id="6" creationId="{9DF2AFDF-4B25-34A7-FBBB-9C0E17C50E94}"/>
          </ac:grpSpMkLst>
        </pc:grpChg>
        <pc:grpChg chg="del mod topLvl">
          <ac:chgData name="송서현" userId="03f92337-755c-4c2f-a623-52e6c1a31cf7" providerId="ADAL" clId="{32AE729A-D3D3-430A-BDAA-32CAEB365C35}" dt="2022-12-01T08:59:39.422" v="1677" actId="478"/>
          <ac:grpSpMkLst>
            <pc:docMk/>
            <pc:sldMk cId="1954364511" sldId="271"/>
            <ac:grpSpMk id="26" creationId="{EA5CCF65-0F2E-A1B7-1F10-05FA3C346276}"/>
          </ac:grpSpMkLst>
        </pc:grpChg>
        <pc:grpChg chg="del mod topLvl">
          <ac:chgData name="송서현" userId="03f92337-755c-4c2f-a623-52e6c1a31cf7" providerId="ADAL" clId="{32AE729A-D3D3-430A-BDAA-32CAEB365C35}" dt="2022-12-01T08:58:58.459" v="1641" actId="478"/>
          <ac:grpSpMkLst>
            <pc:docMk/>
            <pc:sldMk cId="1954364511" sldId="271"/>
            <ac:grpSpMk id="27" creationId="{7D3E969E-7AD6-CDDF-5CB3-39F664A0724D}"/>
          </ac:grpSpMkLst>
        </pc:grpChg>
        <pc:grpChg chg="del mod topLvl">
          <ac:chgData name="송서현" userId="03f92337-755c-4c2f-a623-52e6c1a31cf7" providerId="ADAL" clId="{32AE729A-D3D3-430A-BDAA-32CAEB365C35}" dt="2022-12-01T08:59:45.758" v="1678" actId="478"/>
          <ac:grpSpMkLst>
            <pc:docMk/>
            <pc:sldMk cId="1954364511" sldId="271"/>
            <ac:grpSpMk id="28" creationId="{1969A379-5C9D-7985-9054-89E71A3A1FCC}"/>
          </ac:grpSpMkLst>
        </pc:grpChg>
        <pc:grpChg chg="add mod">
          <ac:chgData name="송서현" userId="03f92337-755c-4c2f-a623-52e6c1a31cf7" providerId="ADAL" clId="{32AE729A-D3D3-430A-BDAA-32CAEB365C35}" dt="2022-12-01T09:02:02.149" v="1732" actId="1076"/>
          <ac:grpSpMkLst>
            <pc:docMk/>
            <pc:sldMk cId="1954364511" sldId="271"/>
            <ac:grpSpMk id="52" creationId="{1150B0B3-ED90-B6ED-50B1-F26CE5177256}"/>
          </ac:grpSpMkLst>
        </pc:grpChg>
        <pc:picChg chg="del">
          <ac:chgData name="송서현" userId="03f92337-755c-4c2f-a623-52e6c1a31cf7" providerId="ADAL" clId="{32AE729A-D3D3-430A-BDAA-32CAEB365C35}" dt="2022-12-01T08:49:01.218" v="917" actId="478"/>
          <ac:picMkLst>
            <pc:docMk/>
            <pc:sldMk cId="1954364511" sldId="271"/>
            <ac:picMk id="4" creationId="{23B47703-795E-4454-2DE3-613EFD59742A}"/>
          </ac:picMkLst>
        </pc:picChg>
        <pc:cxnChg chg="del mod topLvl">
          <ac:chgData name="송서현" userId="03f92337-755c-4c2f-a623-52e6c1a31cf7" providerId="ADAL" clId="{32AE729A-D3D3-430A-BDAA-32CAEB365C35}" dt="2022-12-01T08:55:07.157" v="1474" actId="478"/>
          <ac:cxnSpMkLst>
            <pc:docMk/>
            <pc:sldMk cId="1954364511" sldId="271"/>
            <ac:cxnSpMk id="18" creationId="{8C0D5999-CD0A-0766-115B-D0276E0BFC91}"/>
          </ac:cxnSpMkLst>
        </pc:cxnChg>
        <pc:cxnChg chg="del mod">
          <ac:chgData name="송서현" userId="03f92337-755c-4c2f-a623-52e6c1a31cf7" providerId="ADAL" clId="{32AE729A-D3D3-430A-BDAA-32CAEB365C35}" dt="2022-12-01T08:54:00.992" v="1449" actId="478"/>
          <ac:cxnSpMkLst>
            <pc:docMk/>
            <pc:sldMk cId="1954364511" sldId="271"/>
            <ac:cxnSpMk id="19" creationId="{C259FC70-F434-B57C-CFAD-2D9194C0C766}"/>
          </ac:cxnSpMkLst>
        </pc:cxnChg>
        <pc:cxnChg chg="del mod">
          <ac:chgData name="송서현" userId="03f92337-755c-4c2f-a623-52e6c1a31cf7" providerId="ADAL" clId="{32AE729A-D3D3-430A-BDAA-32CAEB365C35}" dt="2022-12-01T08:54:03.389" v="1450" actId="478"/>
          <ac:cxnSpMkLst>
            <pc:docMk/>
            <pc:sldMk cId="1954364511" sldId="271"/>
            <ac:cxnSpMk id="20" creationId="{8492075A-1E2C-2752-17DE-2AACC7A4A505}"/>
          </ac:cxnSpMkLst>
        </pc:cxnChg>
        <pc:cxnChg chg="del mod topLvl">
          <ac:chgData name="송서현" userId="03f92337-755c-4c2f-a623-52e6c1a31cf7" providerId="ADAL" clId="{32AE729A-D3D3-430A-BDAA-32CAEB365C35}" dt="2022-12-01T08:55:08.594" v="1475" actId="478"/>
          <ac:cxnSpMkLst>
            <pc:docMk/>
            <pc:sldMk cId="1954364511" sldId="271"/>
            <ac:cxnSpMk id="25" creationId="{7870BA6C-D4DD-DAB9-1EC6-128AABA12117}"/>
          </ac:cxnSpMkLst>
        </pc:cxnChg>
        <pc:cxnChg chg="add mod">
          <ac:chgData name="송서현" userId="03f92337-755c-4c2f-a623-52e6c1a31cf7" providerId="ADAL" clId="{32AE729A-D3D3-430A-BDAA-32CAEB365C35}" dt="2022-12-01T09:01:56.343" v="1731" actId="164"/>
          <ac:cxnSpMkLst>
            <pc:docMk/>
            <pc:sldMk cId="1954364511" sldId="271"/>
            <ac:cxnSpMk id="50" creationId="{B6965AF8-5A1C-BDE2-505C-EE0189075E84}"/>
          </ac:cxnSpMkLst>
        </pc:cxnChg>
      </pc:sldChg>
    </pc:docChg>
  </pc:docChgLst>
  <pc:docChgLst>
    <pc:chgData name="최서윤" userId="S::alice9922@eilabkr.onmicrosoft.com::239c4810-3642-4113-9555-db57aa279db1" providerId="AD" clId="Web-{A740CA21-79CB-46D3-AE81-E45CE35DD820}"/>
    <pc:docChg chg="addSld modSld">
      <pc:chgData name="최서윤" userId="S::alice9922@eilabkr.onmicrosoft.com::239c4810-3642-4113-9555-db57aa279db1" providerId="AD" clId="Web-{A740CA21-79CB-46D3-AE81-E45CE35DD820}" dt="2021-02-04T08:54:34.776" v="9" actId="1076"/>
      <pc:docMkLst>
        <pc:docMk/>
      </pc:docMkLst>
      <pc:sldChg chg="addSp delSp modSp add replId">
        <pc:chgData name="최서윤" userId="S::alice9922@eilabkr.onmicrosoft.com::239c4810-3642-4113-9555-db57aa279db1" providerId="AD" clId="Web-{A740CA21-79CB-46D3-AE81-E45CE35DD820}" dt="2021-02-04T08:54:34.776" v="9" actId="1076"/>
        <pc:sldMkLst>
          <pc:docMk/>
          <pc:sldMk cId="3757282710" sldId="278"/>
        </pc:sldMkLst>
        <pc:picChg chg="del">
          <ac:chgData name="최서윤" userId="S::alice9922@eilabkr.onmicrosoft.com::239c4810-3642-4113-9555-db57aa279db1" providerId="AD" clId="Web-{A740CA21-79CB-46D3-AE81-E45CE35DD820}" dt="2021-02-04T08:54:13.119" v="3"/>
          <ac:picMkLst>
            <pc:docMk/>
            <pc:sldMk cId="3757282710" sldId="278"/>
            <ac:picMk id="2" creationId="{CA1BA627-DA66-4D6A-AC35-3AE7EC65CC73}"/>
          </ac:picMkLst>
        </pc:picChg>
        <pc:picChg chg="del">
          <ac:chgData name="최서윤" userId="S::alice9922@eilabkr.onmicrosoft.com::239c4810-3642-4113-9555-db57aa279db1" providerId="AD" clId="Web-{A740CA21-79CB-46D3-AE81-E45CE35DD820}" dt="2021-02-04T08:54:13.119" v="2"/>
          <ac:picMkLst>
            <pc:docMk/>
            <pc:sldMk cId="3757282710" sldId="278"/>
            <ac:picMk id="5" creationId="{3C4B7BC8-2259-49D7-8882-5E075B265B96}"/>
          </ac:picMkLst>
        </pc:picChg>
        <pc:picChg chg="add mod">
          <ac:chgData name="최서윤" userId="S::alice9922@eilabkr.onmicrosoft.com::239c4810-3642-4113-9555-db57aa279db1" providerId="AD" clId="Web-{A740CA21-79CB-46D3-AE81-E45CE35DD820}" dt="2021-02-04T08:54:23.697" v="4"/>
          <ac:picMkLst>
            <pc:docMk/>
            <pc:sldMk cId="3757282710" sldId="278"/>
            <ac:picMk id="6" creationId="{54BF88A0-6A46-4007-90C8-CFDB44234F3B}"/>
          </ac:picMkLst>
        </pc:picChg>
        <pc:picChg chg="add mod">
          <ac:chgData name="최서윤" userId="S::alice9922@eilabkr.onmicrosoft.com::239c4810-3642-4113-9555-db57aa279db1" providerId="AD" clId="Web-{A740CA21-79CB-46D3-AE81-E45CE35DD820}" dt="2021-02-04T08:54:27.072" v="6"/>
          <ac:picMkLst>
            <pc:docMk/>
            <pc:sldMk cId="3757282710" sldId="278"/>
            <ac:picMk id="7" creationId="{9A001BF0-DEE4-4567-B4F7-E1FCE16C30DC}"/>
          </ac:picMkLst>
        </pc:picChg>
        <pc:picChg chg="add mod">
          <ac:chgData name="최서윤" userId="S::alice9922@eilabkr.onmicrosoft.com::239c4810-3642-4113-9555-db57aa279db1" providerId="AD" clId="Web-{A740CA21-79CB-46D3-AE81-E45CE35DD820}" dt="2021-02-04T08:54:28.822" v="7"/>
          <ac:picMkLst>
            <pc:docMk/>
            <pc:sldMk cId="3757282710" sldId="278"/>
            <ac:picMk id="8" creationId="{D00BE52D-2FEA-4A57-B9B7-6C0AE732DCF2}"/>
          </ac:picMkLst>
        </pc:picChg>
        <pc:picChg chg="add mod">
          <ac:chgData name="최서윤" userId="S::alice9922@eilabkr.onmicrosoft.com::239c4810-3642-4113-9555-db57aa279db1" providerId="AD" clId="Web-{A740CA21-79CB-46D3-AE81-E45CE35DD820}" dt="2021-02-04T08:54:34.776" v="9" actId="1076"/>
          <ac:picMkLst>
            <pc:docMk/>
            <pc:sldMk cId="3757282710" sldId="278"/>
            <ac:picMk id="9" creationId="{46ABA6BC-A13C-49D9-80AC-83DE5D71EE3A}"/>
          </ac:picMkLst>
        </pc:picChg>
        <pc:picChg chg="del">
          <ac:chgData name="최서윤" userId="S::alice9922@eilabkr.onmicrosoft.com::239c4810-3642-4113-9555-db57aa279db1" providerId="AD" clId="Web-{A740CA21-79CB-46D3-AE81-E45CE35DD820}" dt="2021-02-04T08:54:13.119" v="1"/>
          <ac:picMkLst>
            <pc:docMk/>
            <pc:sldMk cId="3757282710" sldId="278"/>
            <ac:picMk id="10" creationId="{BC0B91A2-1D60-4389-B1AF-F936EDFD2A41}"/>
          </ac:picMkLst>
        </pc:picChg>
        <pc:picChg chg="del">
          <ac:chgData name="최서윤" userId="S::alice9922@eilabkr.onmicrosoft.com::239c4810-3642-4113-9555-db57aa279db1" providerId="AD" clId="Web-{A740CA21-79CB-46D3-AE81-E45CE35DD820}" dt="2021-02-04T08:54:25.119" v="5"/>
          <ac:picMkLst>
            <pc:docMk/>
            <pc:sldMk cId="3757282710" sldId="278"/>
            <ac:picMk id="11" creationId="{7CAEE39A-A59C-4ECD-894F-EBBCCE4E0836}"/>
          </ac:picMkLst>
        </pc:picChg>
      </pc:sldChg>
    </pc:docChg>
  </pc:docChgLst>
  <pc:docChgLst>
    <pc:chgData name="최서윤" userId="S::alice9922@eilabkr.onmicrosoft.com::239c4810-3642-4113-9555-db57aa279db1" providerId="AD" clId="Web-{F26268B9-4807-43D7-96F3-AD61FDC2FB04}"/>
    <pc:docChg chg="delSld modSld">
      <pc:chgData name="최서윤" userId="S::alice9922@eilabkr.onmicrosoft.com::239c4810-3642-4113-9555-db57aa279db1" providerId="AD" clId="Web-{F26268B9-4807-43D7-96F3-AD61FDC2FB04}" dt="2021-02-04T07:51:05.622" v="304" actId="20577"/>
      <pc:docMkLst>
        <pc:docMk/>
      </pc:docMkLst>
      <pc:sldChg chg="modSp">
        <pc:chgData name="최서윤" userId="S::alice9922@eilabkr.onmicrosoft.com::239c4810-3642-4113-9555-db57aa279db1" providerId="AD" clId="Web-{F26268B9-4807-43D7-96F3-AD61FDC2FB04}" dt="2021-02-04T07:49:21.511" v="251"/>
        <pc:sldMkLst>
          <pc:docMk/>
          <pc:sldMk cId="1236644138" sldId="257"/>
        </pc:sldMkLst>
        <pc:spChg chg="mod">
          <ac:chgData name="최서윤" userId="S::alice9922@eilabkr.onmicrosoft.com::239c4810-3642-4113-9555-db57aa279db1" providerId="AD" clId="Web-{F26268B9-4807-43D7-96F3-AD61FDC2FB04}" dt="2021-02-04T07:49:21.511" v="251"/>
          <ac:spMkLst>
            <pc:docMk/>
            <pc:sldMk cId="1236644138" sldId="257"/>
            <ac:spMk id="3" creationId="{00000000-0000-0000-0000-000000000000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43:29.178" v="27" actId="20577"/>
        <pc:sldMkLst>
          <pc:docMk/>
          <pc:sldMk cId="3693115411" sldId="258"/>
        </pc:sldMkLst>
        <pc:spChg chg="mod">
          <ac:chgData name="최서윤" userId="S::alice9922@eilabkr.onmicrosoft.com::239c4810-3642-4113-9555-db57aa279db1" providerId="AD" clId="Web-{F26268B9-4807-43D7-96F3-AD61FDC2FB04}" dt="2021-02-04T07:43:29.178" v="27" actId="20577"/>
          <ac:spMkLst>
            <pc:docMk/>
            <pc:sldMk cId="3693115411" sldId="258"/>
            <ac:spMk id="6" creationId="{00000000-0000-0000-0000-000000000000}"/>
          </ac:spMkLst>
        </pc:spChg>
      </pc:sldChg>
      <pc:sldChg chg="delSp modSp">
        <pc:chgData name="최서윤" userId="S::alice9922@eilabkr.onmicrosoft.com::239c4810-3642-4113-9555-db57aa279db1" providerId="AD" clId="Web-{F26268B9-4807-43D7-96F3-AD61FDC2FB04}" dt="2021-02-04T07:50:28.762" v="284" actId="20577"/>
        <pc:sldMkLst>
          <pc:docMk/>
          <pc:sldMk cId="3309461086" sldId="260"/>
        </pc:sldMkLst>
        <pc:spChg chg="del">
          <ac:chgData name="최서윤" userId="S::alice9922@eilabkr.onmicrosoft.com::239c4810-3642-4113-9555-db57aa279db1" providerId="AD" clId="Web-{F26268B9-4807-43D7-96F3-AD61FDC2FB04}" dt="2021-02-04T07:49:39.964" v="255"/>
          <ac:spMkLst>
            <pc:docMk/>
            <pc:sldMk cId="3309461086" sldId="260"/>
            <ac:spMk id="2" creationId="{00670F49-A5DA-412C-864B-11209B56A5CA}"/>
          </ac:spMkLst>
        </pc:spChg>
        <pc:spChg chg="mod">
          <ac:chgData name="최서윤" userId="S::alice9922@eilabkr.onmicrosoft.com::239c4810-3642-4113-9555-db57aa279db1" providerId="AD" clId="Web-{F26268B9-4807-43D7-96F3-AD61FDC2FB04}" dt="2021-02-04T07:50:28.762" v="284" actId="20577"/>
          <ac:spMkLst>
            <pc:docMk/>
            <pc:sldMk cId="3309461086" sldId="260"/>
            <ac:spMk id="3" creationId="{461B74BD-39CE-451B-9E33-5B858FB7E9FF}"/>
          </ac:spMkLst>
        </pc:spChg>
      </pc:sldChg>
      <pc:sldChg chg="del">
        <pc:chgData name="최서윤" userId="S::alice9922@eilabkr.onmicrosoft.com::239c4810-3642-4113-9555-db57aa279db1" providerId="AD" clId="Web-{F26268B9-4807-43D7-96F3-AD61FDC2FB04}" dt="2021-02-04T07:43:56.522" v="44"/>
        <pc:sldMkLst>
          <pc:docMk/>
          <pc:sldMk cId="1014576666" sldId="264"/>
        </pc:sldMkLst>
      </pc:sldChg>
      <pc:sldChg chg="del">
        <pc:chgData name="최서윤" userId="S::alice9922@eilabkr.onmicrosoft.com::239c4810-3642-4113-9555-db57aa279db1" providerId="AD" clId="Web-{F26268B9-4807-43D7-96F3-AD61FDC2FB04}" dt="2021-02-04T07:43:54.537" v="42"/>
        <pc:sldMkLst>
          <pc:docMk/>
          <pc:sldMk cId="890340021" sldId="265"/>
        </pc:sldMkLst>
      </pc:sldChg>
      <pc:sldChg chg="delSp modSp">
        <pc:chgData name="최서윤" userId="S::alice9922@eilabkr.onmicrosoft.com::239c4810-3642-4113-9555-db57aa279db1" providerId="AD" clId="Web-{F26268B9-4807-43D7-96F3-AD61FDC2FB04}" dt="2021-02-04T07:47:49.853" v="229" actId="20577"/>
        <pc:sldMkLst>
          <pc:docMk/>
          <pc:sldMk cId="190702718" sldId="266"/>
        </pc:sldMkLst>
        <pc:spChg chg="del">
          <ac:chgData name="최서윤" userId="S::alice9922@eilabkr.onmicrosoft.com::239c4810-3642-4113-9555-db57aa279db1" providerId="AD" clId="Web-{F26268B9-4807-43D7-96F3-AD61FDC2FB04}" dt="2021-02-04T07:47:04.275" v="171"/>
          <ac:spMkLst>
            <pc:docMk/>
            <pc:sldMk cId="190702718" sldId="266"/>
            <ac:spMk id="2" creationId="{00670F49-A5DA-412C-864B-11209B56A5CA}"/>
          </ac:spMkLst>
        </pc:spChg>
        <pc:spChg chg="mod">
          <ac:chgData name="최서윤" userId="S::alice9922@eilabkr.onmicrosoft.com::239c4810-3642-4113-9555-db57aa279db1" providerId="AD" clId="Web-{F26268B9-4807-43D7-96F3-AD61FDC2FB04}" dt="2021-02-04T07:47:49.853" v="229" actId="20577"/>
          <ac:spMkLst>
            <pc:docMk/>
            <pc:sldMk cId="190702718" sldId="266"/>
            <ac:spMk id="3" creationId="{461B74BD-39CE-451B-9E33-5B858FB7E9FF}"/>
          </ac:spMkLst>
        </pc:spChg>
      </pc:sldChg>
      <pc:sldChg chg="delSp modSp">
        <pc:chgData name="최서윤" userId="S::alice9922@eilabkr.onmicrosoft.com::239c4810-3642-4113-9555-db57aa279db1" providerId="AD" clId="Web-{F26268B9-4807-43D7-96F3-AD61FDC2FB04}" dt="2021-02-04T07:45:03.195" v="79"/>
        <pc:sldMkLst>
          <pc:docMk/>
          <pc:sldMk cId="1213270733" sldId="267"/>
        </pc:sldMkLst>
        <pc:spChg chg="del">
          <ac:chgData name="최서윤" userId="S::alice9922@eilabkr.onmicrosoft.com::239c4810-3642-4113-9555-db57aa279db1" providerId="AD" clId="Web-{F26268B9-4807-43D7-96F3-AD61FDC2FB04}" dt="2021-02-04T07:45:03.195" v="79"/>
          <ac:spMkLst>
            <pc:docMk/>
            <pc:sldMk cId="1213270733" sldId="267"/>
            <ac:spMk id="2" creationId="{00670F49-A5DA-412C-864B-11209B56A5CA}"/>
          </ac:spMkLst>
        </pc:spChg>
        <pc:spChg chg="mod">
          <ac:chgData name="최서윤" userId="S::alice9922@eilabkr.onmicrosoft.com::239c4810-3642-4113-9555-db57aa279db1" providerId="AD" clId="Web-{F26268B9-4807-43D7-96F3-AD61FDC2FB04}" dt="2021-02-04T07:45:01.773" v="78" actId="20577"/>
          <ac:spMkLst>
            <pc:docMk/>
            <pc:sldMk cId="1213270733" sldId="267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51:05.622" v="304" actId="20577"/>
        <pc:sldMkLst>
          <pc:docMk/>
          <pc:sldMk cId="3033542273" sldId="268"/>
        </pc:sldMkLst>
        <pc:spChg chg="mod">
          <ac:chgData name="최서윤" userId="S::alice9922@eilabkr.onmicrosoft.com::239c4810-3642-4113-9555-db57aa279db1" providerId="AD" clId="Web-{F26268B9-4807-43D7-96F3-AD61FDC2FB04}" dt="2021-02-04T07:51:05.622" v="304" actId="20577"/>
          <ac:spMkLst>
            <pc:docMk/>
            <pc:sldMk cId="3033542273" sldId="268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48:23.760" v="239" actId="20577"/>
        <pc:sldMkLst>
          <pc:docMk/>
          <pc:sldMk cId="3056174805" sldId="270"/>
        </pc:sldMkLst>
        <pc:spChg chg="mod">
          <ac:chgData name="최서윤" userId="S::alice9922@eilabkr.onmicrosoft.com::239c4810-3642-4113-9555-db57aa279db1" providerId="AD" clId="Web-{F26268B9-4807-43D7-96F3-AD61FDC2FB04}" dt="2021-02-04T07:48:23.760" v="239" actId="20577"/>
          <ac:spMkLst>
            <pc:docMk/>
            <pc:sldMk cId="3056174805" sldId="270"/>
            <ac:spMk id="3" creationId="{461B74BD-39CE-451B-9E33-5B858FB7E9FF}"/>
          </ac:spMkLst>
        </pc:spChg>
      </pc:sldChg>
      <pc:sldChg chg="del">
        <pc:chgData name="최서윤" userId="S::alice9922@eilabkr.onmicrosoft.com::239c4810-3642-4113-9555-db57aa279db1" providerId="AD" clId="Web-{F26268B9-4807-43D7-96F3-AD61FDC2FB04}" dt="2021-02-04T07:43:55.834" v="43"/>
        <pc:sldMkLst>
          <pc:docMk/>
          <pc:sldMk cId="4265853317" sldId="271"/>
        </pc:sldMkLst>
      </pc:sldChg>
      <pc:sldChg chg="modSp">
        <pc:chgData name="최서윤" userId="S::alice9922@eilabkr.onmicrosoft.com::239c4810-3642-4113-9555-db57aa279db1" providerId="AD" clId="Web-{F26268B9-4807-43D7-96F3-AD61FDC2FB04}" dt="2021-02-04T07:48:27.666" v="241" actId="20577"/>
        <pc:sldMkLst>
          <pc:docMk/>
          <pc:sldMk cId="3182417601" sldId="272"/>
        </pc:sldMkLst>
        <pc:spChg chg="mod">
          <ac:chgData name="최서윤" userId="S::alice9922@eilabkr.onmicrosoft.com::239c4810-3642-4113-9555-db57aa279db1" providerId="AD" clId="Web-{F26268B9-4807-43D7-96F3-AD61FDC2FB04}" dt="2021-02-04T07:48:27.666" v="241" actId="20577"/>
          <ac:spMkLst>
            <pc:docMk/>
            <pc:sldMk cId="3182417601" sldId="272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48:31.307" v="243" actId="20577"/>
        <pc:sldMkLst>
          <pc:docMk/>
          <pc:sldMk cId="2644854962" sldId="273"/>
        </pc:sldMkLst>
        <pc:spChg chg="mod">
          <ac:chgData name="최서윤" userId="S::alice9922@eilabkr.onmicrosoft.com::239c4810-3642-4113-9555-db57aa279db1" providerId="AD" clId="Web-{F26268B9-4807-43D7-96F3-AD61FDC2FB04}" dt="2021-02-04T07:48:31.307" v="243" actId="20577"/>
          <ac:spMkLst>
            <pc:docMk/>
            <pc:sldMk cId="2644854962" sldId="273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48:34.854" v="246" actId="20577"/>
        <pc:sldMkLst>
          <pc:docMk/>
          <pc:sldMk cId="245393962" sldId="274"/>
        </pc:sldMkLst>
        <pc:spChg chg="mod">
          <ac:chgData name="최서윤" userId="S::alice9922@eilabkr.onmicrosoft.com::239c4810-3642-4113-9555-db57aa279db1" providerId="AD" clId="Web-{F26268B9-4807-43D7-96F3-AD61FDC2FB04}" dt="2021-02-04T07:48:34.854" v="246" actId="20577"/>
          <ac:spMkLst>
            <pc:docMk/>
            <pc:sldMk cId="245393962" sldId="274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48:38.573" v="249" actId="20577"/>
        <pc:sldMkLst>
          <pc:docMk/>
          <pc:sldMk cId="101631287" sldId="275"/>
        </pc:sldMkLst>
        <pc:spChg chg="mod">
          <ac:chgData name="최서윤" userId="S::alice9922@eilabkr.onmicrosoft.com::239c4810-3642-4113-9555-db57aa279db1" providerId="AD" clId="Web-{F26268B9-4807-43D7-96F3-AD61FDC2FB04}" dt="2021-02-04T07:48:38.573" v="249" actId="20577"/>
          <ac:spMkLst>
            <pc:docMk/>
            <pc:sldMk cId="101631287" sldId="275"/>
            <ac:spMk id="3" creationId="{461B74BD-39CE-451B-9E33-5B858FB7E9FF}"/>
          </ac:spMkLst>
        </pc:spChg>
      </pc:sldChg>
    </pc:docChg>
  </pc:docChgLst>
  <pc:docChgLst>
    <pc:chgData name="최서윤" userId="S::alice9922@eilabkr.onmicrosoft.com::239c4810-3642-4113-9555-db57aa279db1" providerId="AD" clId="Web-{011848F7-CB81-43DC-A6E9-45A7A9682042}"/>
    <pc:docChg chg="addSld delSld modSld sldOrd">
      <pc:chgData name="최서윤" userId="S::alice9922@eilabkr.onmicrosoft.com::239c4810-3642-4113-9555-db57aa279db1" providerId="AD" clId="Web-{011848F7-CB81-43DC-A6E9-45A7A9682042}" dt="2021-02-04T09:28:40.980" v="216" actId="1076"/>
      <pc:docMkLst>
        <pc:docMk/>
      </pc:docMkLst>
      <pc:sldChg chg="addSp delSp modSp">
        <pc:chgData name="최서윤" userId="S::alice9922@eilabkr.onmicrosoft.com::239c4810-3642-4113-9555-db57aa279db1" providerId="AD" clId="Web-{011848F7-CB81-43DC-A6E9-45A7A9682042}" dt="2021-02-04T09:00:28.164" v="123" actId="1076"/>
        <pc:sldMkLst>
          <pc:docMk/>
          <pc:sldMk cId="1236644138" sldId="257"/>
        </pc:sldMkLst>
        <pc:spChg chg="del">
          <ac:chgData name="최서윤" userId="S::alice9922@eilabkr.onmicrosoft.com::239c4810-3642-4113-9555-db57aa279db1" providerId="AD" clId="Web-{011848F7-CB81-43DC-A6E9-45A7A9682042}" dt="2021-02-04T09:00:15.554" v="119"/>
          <ac:spMkLst>
            <pc:docMk/>
            <pc:sldMk cId="1236644138" sldId="257"/>
            <ac:spMk id="2" creationId="{00000000-0000-0000-0000-000000000000}"/>
          </ac:spMkLst>
        </pc:spChg>
        <pc:spChg chg="mod">
          <ac:chgData name="최서윤" userId="S::alice9922@eilabkr.onmicrosoft.com::239c4810-3642-4113-9555-db57aa279db1" providerId="AD" clId="Web-{011848F7-CB81-43DC-A6E9-45A7A9682042}" dt="2021-02-04T09:00:28.164" v="123" actId="1076"/>
          <ac:spMkLst>
            <pc:docMk/>
            <pc:sldMk cId="1236644138" sldId="257"/>
            <ac:spMk id="3" creationId="{00000000-0000-0000-0000-000000000000}"/>
          </ac:spMkLst>
        </pc:spChg>
        <pc:spChg chg="add del mod">
          <ac:chgData name="최서윤" userId="S::alice9922@eilabkr.onmicrosoft.com::239c4810-3642-4113-9555-db57aa279db1" providerId="AD" clId="Web-{011848F7-CB81-43DC-A6E9-45A7A9682042}" dt="2021-02-04T09:00:17.226" v="120"/>
          <ac:spMkLst>
            <pc:docMk/>
            <pc:sldMk cId="1236644138" sldId="257"/>
            <ac:spMk id="5" creationId="{A3657396-262F-4172-88BA-8C6B1B09230E}"/>
          </ac:spMkLst>
        </pc:spChg>
      </pc:sldChg>
      <pc:sldChg chg="modSp">
        <pc:chgData name="최서윤" userId="S::alice9922@eilabkr.onmicrosoft.com::239c4810-3642-4113-9555-db57aa279db1" providerId="AD" clId="Web-{011848F7-CB81-43DC-A6E9-45A7A9682042}" dt="2021-02-04T08:59:57.898" v="107" actId="20577"/>
        <pc:sldMkLst>
          <pc:docMk/>
          <pc:sldMk cId="3693115411" sldId="258"/>
        </pc:sldMkLst>
        <pc:spChg chg="mod">
          <ac:chgData name="최서윤" userId="S::alice9922@eilabkr.onmicrosoft.com::239c4810-3642-4113-9555-db57aa279db1" providerId="AD" clId="Web-{011848F7-CB81-43DC-A6E9-45A7A9682042}" dt="2021-02-04T08:59:57.898" v="107" actId="20577"/>
          <ac:spMkLst>
            <pc:docMk/>
            <pc:sldMk cId="3693115411" sldId="258"/>
            <ac:spMk id="6" creationId="{00000000-0000-0000-0000-000000000000}"/>
          </ac:spMkLst>
        </pc:spChg>
      </pc:sldChg>
      <pc:sldChg chg="modSp">
        <pc:chgData name="최서윤" userId="S::alice9922@eilabkr.onmicrosoft.com::239c4810-3642-4113-9555-db57aa279db1" providerId="AD" clId="Web-{011848F7-CB81-43DC-A6E9-45A7A9682042}" dt="2021-02-04T08:58:48.865" v="73" actId="1076"/>
        <pc:sldMkLst>
          <pc:docMk/>
          <pc:sldMk cId="3703612343" sldId="277"/>
        </pc:sldMkLst>
        <pc:picChg chg="mod">
          <ac:chgData name="최서윤" userId="S::alice9922@eilabkr.onmicrosoft.com::239c4810-3642-4113-9555-db57aa279db1" providerId="AD" clId="Web-{011848F7-CB81-43DC-A6E9-45A7A9682042}" dt="2021-02-04T08:58:42.927" v="71" actId="1076"/>
          <ac:picMkLst>
            <pc:docMk/>
            <pc:sldMk cId="3703612343" sldId="277"/>
            <ac:picMk id="2" creationId="{CA1BA627-DA66-4D6A-AC35-3AE7EC65CC73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20.083" v="65" actId="1076"/>
          <ac:picMkLst>
            <pc:docMk/>
            <pc:sldMk cId="3703612343" sldId="277"/>
            <ac:picMk id="5" creationId="{3C4B7BC8-2259-49D7-8882-5E075B265B96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48.865" v="73" actId="1076"/>
          <ac:picMkLst>
            <pc:docMk/>
            <pc:sldMk cId="3703612343" sldId="277"/>
            <ac:picMk id="10" creationId="{BC0B91A2-1D60-4389-B1AF-F936EDFD2A41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45.115" v="72" actId="1076"/>
          <ac:picMkLst>
            <pc:docMk/>
            <pc:sldMk cId="3703612343" sldId="277"/>
            <ac:picMk id="11" creationId="{7CAEE39A-A59C-4ECD-894F-EBBCCE4E0836}"/>
          </ac:picMkLst>
        </pc:picChg>
      </pc:sldChg>
      <pc:sldChg chg="modSp add del">
        <pc:chgData name="최서윤" userId="S::alice9922@eilabkr.onmicrosoft.com::239c4810-3642-4113-9555-db57aa279db1" providerId="AD" clId="Web-{011848F7-CB81-43DC-A6E9-45A7A9682042}" dt="2021-02-04T08:58:33.568" v="70" actId="1076"/>
        <pc:sldMkLst>
          <pc:docMk/>
          <pc:sldMk cId="3757282710" sldId="278"/>
        </pc:sldMkLst>
        <pc:picChg chg="mod">
          <ac:chgData name="최서윤" userId="S::alice9922@eilabkr.onmicrosoft.com::239c4810-3642-4113-9555-db57aa279db1" providerId="AD" clId="Web-{011848F7-CB81-43DC-A6E9-45A7A9682042}" dt="2021-02-04T08:58:33.443" v="67" actId="1076"/>
          <ac:picMkLst>
            <pc:docMk/>
            <pc:sldMk cId="3757282710" sldId="278"/>
            <ac:picMk id="6" creationId="{54BF88A0-6A46-4007-90C8-CFDB44234F3B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33.490" v="68" actId="1076"/>
          <ac:picMkLst>
            <pc:docMk/>
            <pc:sldMk cId="3757282710" sldId="278"/>
            <ac:picMk id="7" creationId="{9A001BF0-DEE4-4567-B4F7-E1FCE16C30DC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33.521" v="69" actId="1076"/>
          <ac:picMkLst>
            <pc:docMk/>
            <pc:sldMk cId="3757282710" sldId="278"/>
            <ac:picMk id="8" creationId="{D00BE52D-2FEA-4A57-B9B7-6C0AE732DCF2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33.568" v="70" actId="1076"/>
          <ac:picMkLst>
            <pc:docMk/>
            <pc:sldMk cId="3757282710" sldId="278"/>
            <ac:picMk id="9" creationId="{46ABA6BC-A13C-49D9-80AC-83DE5D71EE3A}"/>
          </ac:picMkLst>
        </pc:picChg>
      </pc:sldChg>
      <pc:sldChg chg="addSp delSp modSp add replId">
        <pc:chgData name="최서윤" userId="S::alice9922@eilabkr.onmicrosoft.com::239c4810-3642-4113-9555-db57aa279db1" providerId="AD" clId="Web-{011848F7-CB81-43DC-A6E9-45A7A9682042}" dt="2021-02-04T08:59:54.523" v="103" actId="20577"/>
        <pc:sldMkLst>
          <pc:docMk/>
          <pc:sldMk cId="717357973" sldId="279"/>
        </pc:sldMkLst>
        <pc:spChg chg="mod">
          <ac:chgData name="최서윤" userId="S::alice9922@eilabkr.onmicrosoft.com::239c4810-3642-4113-9555-db57aa279db1" providerId="AD" clId="Web-{011848F7-CB81-43DC-A6E9-45A7A9682042}" dt="2021-02-04T08:59:54.523" v="103" actId="20577"/>
          <ac:spMkLst>
            <pc:docMk/>
            <pc:sldMk cId="717357973" sldId="279"/>
            <ac:spMk id="3" creationId="{461B74BD-39CE-451B-9E33-5B858FB7E9FF}"/>
          </ac:spMkLst>
        </pc:spChg>
        <pc:picChg chg="add mod">
          <ac:chgData name="최서윤" userId="S::alice9922@eilabkr.onmicrosoft.com::239c4810-3642-4113-9555-db57aa279db1" providerId="AD" clId="Web-{011848F7-CB81-43DC-A6E9-45A7A9682042}" dt="2021-02-04T08:57:05.941" v="46"/>
          <ac:picMkLst>
            <pc:docMk/>
            <pc:sldMk cId="717357973" sldId="279"/>
            <ac:picMk id="2" creationId="{AFC72DD2-23A6-4B4F-A473-81EC2D10FD7E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8:57:06.003" v="48"/>
          <ac:picMkLst>
            <pc:docMk/>
            <pc:sldMk cId="717357973" sldId="279"/>
            <ac:picMk id="5" creationId="{CDF37C52-1761-4543-A6F6-662A6A196F60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8:56:14.658" v="19"/>
          <ac:picMkLst>
            <pc:docMk/>
            <pc:sldMk cId="717357973" sldId="279"/>
            <ac:picMk id="6" creationId="{54BF88A0-6A46-4007-90C8-CFDB44234F3B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8:56:14.658" v="18"/>
          <ac:picMkLst>
            <pc:docMk/>
            <pc:sldMk cId="717357973" sldId="279"/>
            <ac:picMk id="7" creationId="{9A001BF0-DEE4-4567-B4F7-E1FCE16C30DC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8:56:14.658" v="17"/>
          <ac:picMkLst>
            <pc:docMk/>
            <pc:sldMk cId="717357973" sldId="279"/>
            <ac:picMk id="8" creationId="{D00BE52D-2FEA-4A57-B9B7-6C0AE732DCF2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8:56:14.658" v="16"/>
          <ac:picMkLst>
            <pc:docMk/>
            <pc:sldMk cId="717357973" sldId="279"/>
            <ac:picMk id="9" creationId="{46ABA6BC-A13C-49D9-80AC-83DE5D71EE3A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8:57:06.019" v="49"/>
          <ac:picMkLst>
            <pc:docMk/>
            <pc:sldMk cId="717357973" sldId="279"/>
            <ac:picMk id="10" creationId="{92D60908-C782-46E2-B988-A4564228E850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8:57:05.972" v="47"/>
          <ac:picMkLst>
            <pc:docMk/>
            <pc:sldMk cId="717357973" sldId="279"/>
            <ac:picMk id="11" creationId="{BE0288D6-3463-48E7-97B9-C1B5419A757B}"/>
          </ac:picMkLst>
        </pc:picChg>
      </pc:sldChg>
      <pc:sldChg chg="modSp add ord replId">
        <pc:chgData name="최서윤" userId="S::alice9922@eilabkr.onmicrosoft.com::239c4810-3642-4113-9555-db57aa279db1" providerId="AD" clId="Web-{011848F7-CB81-43DC-A6E9-45A7A9682042}" dt="2021-02-04T09:08:22.151" v="143" actId="20577"/>
        <pc:sldMkLst>
          <pc:docMk/>
          <pc:sldMk cId="3675458004" sldId="280"/>
        </pc:sldMkLst>
        <pc:spChg chg="mod">
          <ac:chgData name="최서윤" userId="S::alice9922@eilabkr.onmicrosoft.com::239c4810-3642-4113-9555-db57aa279db1" providerId="AD" clId="Web-{011848F7-CB81-43DC-A6E9-45A7A9682042}" dt="2021-02-04T09:08:22.151" v="143" actId="20577"/>
          <ac:spMkLst>
            <pc:docMk/>
            <pc:sldMk cId="3675458004" sldId="280"/>
            <ac:spMk id="6" creationId="{00000000-0000-0000-0000-000000000000}"/>
          </ac:spMkLst>
        </pc:spChg>
      </pc:sldChg>
      <pc:sldChg chg="addSp delSp modSp add ord replId">
        <pc:chgData name="최서윤" userId="S::alice9922@eilabkr.onmicrosoft.com::239c4810-3642-4113-9555-db57aa279db1" providerId="AD" clId="Web-{011848F7-CB81-43DC-A6E9-45A7A9682042}" dt="2021-02-04T09:26:34.914" v="203" actId="1076"/>
        <pc:sldMkLst>
          <pc:docMk/>
          <pc:sldMk cId="739158091" sldId="281"/>
        </pc:sldMkLst>
        <pc:spChg chg="mod">
          <ac:chgData name="최서윤" userId="S::alice9922@eilabkr.onmicrosoft.com::239c4810-3642-4113-9555-db57aa279db1" providerId="AD" clId="Web-{011848F7-CB81-43DC-A6E9-45A7A9682042}" dt="2021-02-04T09:09:44.168" v="193" actId="20577"/>
          <ac:spMkLst>
            <pc:docMk/>
            <pc:sldMk cId="739158091" sldId="281"/>
            <ac:spMk id="3" creationId="{461B74BD-39CE-451B-9E33-5B858FB7E9FF}"/>
          </ac:spMkLst>
        </pc:spChg>
        <pc:picChg chg="del">
          <ac:chgData name="최서윤" userId="S::alice9922@eilabkr.onmicrosoft.com::239c4810-3642-4113-9555-db57aa279db1" providerId="AD" clId="Web-{011848F7-CB81-43DC-A6E9-45A7A9682042}" dt="2021-02-04T09:08:50.042" v="166"/>
          <ac:picMkLst>
            <pc:docMk/>
            <pc:sldMk cId="739158091" sldId="281"/>
            <ac:picMk id="2" creationId="{AFC72DD2-23A6-4B4F-A473-81EC2D10FD7E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9:08:50.042" v="165"/>
          <ac:picMkLst>
            <pc:docMk/>
            <pc:sldMk cId="739158091" sldId="281"/>
            <ac:picMk id="5" creationId="{CDF37C52-1761-4543-A6F6-662A6A196F60}"/>
          </ac:picMkLst>
        </pc:picChg>
        <pc:picChg chg="add del mod">
          <ac:chgData name="최서윤" userId="S::alice9922@eilabkr.onmicrosoft.com::239c4810-3642-4113-9555-db57aa279db1" providerId="AD" clId="Web-{011848F7-CB81-43DC-A6E9-45A7A9682042}" dt="2021-02-04T09:09:03.292" v="170"/>
          <ac:picMkLst>
            <pc:docMk/>
            <pc:sldMk cId="739158091" sldId="281"/>
            <ac:picMk id="6" creationId="{E3DB251A-C91E-467D-835E-2019C2C94038}"/>
          </ac:picMkLst>
        </pc:picChg>
        <pc:picChg chg="add del mod">
          <ac:chgData name="최서윤" userId="S::alice9922@eilabkr.onmicrosoft.com::239c4810-3642-4113-9555-db57aa279db1" providerId="AD" clId="Web-{011848F7-CB81-43DC-A6E9-45A7A9682042}" dt="2021-02-04T09:09:03.292" v="169"/>
          <ac:picMkLst>
            <pc:docMk/>
            <pc:sldMk cId="739158091" sldId="281"/>
            <ac:picMk id="7" creationId="{A6DA6595-28EA-4C31-BBD3-0D292D1C8B9C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9:26:34.914" v="203" actId="1076"/>
          <ac:picMkLst>
            <pc:docMk/>
            <pc:sldMk cId="739158091" sldId="281"/>
            <ac:picMk id="8" creationId="{0F4A3D0B-0BDD-41C1-A130-E0ED7C31336A}"/>
          </ac:picMkLst>
        </pc:picChg>
        <pc:picChg chg="add del mod">
          <ac:chgData name="최서윤" userId="S::alice9922@eilabkr.onmicrosoft.com::239c4810-3642-4113-9555-db57aa279db1" providerId="AD" clId="Web-{011848F7-CB81-43DC-A6E9-45A7A9682042}" dt="2021-02-04T09:09:26.168" v="177"/>
          <ac:picMkLst>
            <pc:docMk/>
            <pc:sldMk cId="739158091" sldId="281"/>
            <ac:picMk id="9" creationId="{C755F56E-517B-4F11-843F-A9958C61DFD3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9:08:50.042" v="164"/>
          <ac:picMkLst>
            <pc:docMk/>
            <pc:sldMk cId="739158091" sldId="281"/>
            <ac:picMk id="10" creationId="{92D60908-C782-46E2-B988-A4564228E850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9:08:50.042" v="163"/>
          <ac:picMkLst>
            <pc:docMk/>
            <pc:sldMk cId="739158091" sldId="281"/>
            <ac:picMk id="11" creationId="{BE0288D6-3463-48E7-97B9-C1B5419A757B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9:26:34.883" v="202" actId="1076"/>
          <ac:picMkLst>
            <pc:docMk/>
            <pc:sldMk cId="739158091" sldId="281"/>
            <ac:picMk id="12" creationId="{27391F9B-2E07-486C-8BFE-97AB71D79207}"/>
          </ac:picMkLst>
        </pc:picChg>
      </pc:sldChg>
      <pc:sldChg chg="addSp delSp modSp add replId">
        <pc:chgData name="최서윤" userId="S::alice9922@eilabkr.onmicrosoft.com::239c4810-3642-4113-9555-db57aa279db1" providerId="AD" clId="Web-{011848F7-CB81-43DC-A6E9-45A7A9682042}" dt="2021-02-04T09:28:40.980" v="216" actId="1076"/>
        <pc:sldMkLst>
          <pc:docMk/>
          <pc:sldMk cId="896241002" sldId="282"/>
        </pc:sldMkLst>
        <pc:picChg chg="add mod">
          <ac:chgData name="최서윤" userId="S::alice9922@eilabkr.onmicrosoft.com::239c4810-3642-4113-9555-db57aa279db1" providerId="AD" clId="Web-{011848F7-CB81-43DC-A6E9-45A7A9682042}" dt="2021-02-04T09:28:35.730" v="215" actId="14100"/>
          <ac:picMkLst>
            <pc:docMk/>
            <pc:sldMk cId="896241002" sldId="282"/>
            <ac:picMk id="2" creationId="{2379945D-798F-4C23-9B58-1727D5264978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9:28:40.980" v="216" actId="1076"/>
          <ac:picMkLst>
            <pc:docMk/>
            <pc:sldMk cId="896241002" sldId="282"/>
            <ac:picMk id="5" creationId="{546420D8-C7A7-40A3-B8EA-02A62B7F1C6C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9:26:42.961" v="205"/>
          <ac:picMkLst>
            <pc:docMk/>
            <pc:sldMk cId="896241002" sldId="282"/>
            <ac:picMk id="8" creationId="{0F4A3D0B-0BDD-41C1-A130-E0ED7C31336A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9:26:43.368" v="206"/>
          <ac:picMkLst>
            <pc:docMk/>
            <pc:sldMk cId="896241002" sldId="282"/>
            <ac:picMk id="12" creationId="{27391F9B-2E07-486C-8BFE-97AB71D79207}"/>
          </ac:picMkLst>
        </pc:picChg>
      </pc:sldChg>
    </pc:docChg>
  </pc:docChgLst>
  <pc:docChgLst>
    <pc:chgData name="최서윤" userId="S::alice9922@eilabkr.onmicrosoft.com::239c4810-3642-4113-9555-db57aa279db1" providerId="AD" clId="Web-{5BB021EC-565B-40FF-876B-81F73E7FE38C}"/>
    <pc:docChg chg="modSld">
      <pc:chgData name="최서윤" userId="S::alice9922@eilabkr.onmicrosoft.com::239c4810-3642-4113-9555-db57aa279db1" providerId="AD" clId="Web-{5BB021EC-565B-40FF-876B-81F73E7FE38C}" dt="2021-02-04T08:06:38.383" v="30" actId="20577"/>
      <pc:docMkLst>
        <pc:docMk/>
      </pc:docMkLst>
      <pc:sldChg chg="modSp">
        <pc:chgData name="최서윤" userId="S::alice9922@eilabkr.onmicrosoft.com::239c4810-3642-4113-9555-db57aa279db1" providerId="AD" clId="Web-{5BB021EC-565B-40FF-876B-81F73E7FE38C}" dt="2021-02-04T08:06:32.383" v="26" actId="20577"/>
        <pc:sldMkLst>
          <pc:docMk/>
          <pc:sldMk cId="1236644138" sldId="257"/>
        </pc:sldMkLst>
        <pc:spChg chg="mod">
          <ac:chgData name="최서윤" userId="S::alice9922@eilabkr.onmicrosoft.com::239c4810-3642-4113-9555-db57aa279db1" providerId="AD" clId="Web-{5BB021EC-565B-40FF-876B-81F73E7FE38C}" dt="2021-02-04T08:06:32.383" v="26" actId="20577"/>
          <ac:spMkLst>
            <pc:docMk/>
            <pc:sldMk cId="1236644138" sldId="257"/>
            <ac:spMk id="3" creationId="{00000000-0000-0000-0000-000000000000}"/>
          </ac:spMkLst>
        </pc:spChg>
      </pc:sldChg>
      <pc:sldChg chg="modSp">
        <pc:chgData name="최서윤" userId="S::alice9922@eilabkr.onmicrosoft.com::239c4810-3642-4113-9555-db57aa279db1" providerId="AD" clId="Web-{5BB021EC-565B-40FF-876B-81F73E7FE38C}" dt="2021-02-04T08:06:38.383" v="30" actId="20577"/>
        <pc:sldMkLst>
          <pc:docMk/>
          <pc:sldMk cId="3693115411" sldId="258"/>
        </pc:sldMkLst>
        <pc:spChg chg="mod">
          <ac:chgData name="최서윤" userId="S::alice9922@eilabkr.onmicrosoft.com::239c4810-3642-4113-9555-db57aa279db1" providerId="AD" clId="Web-{5BB021EC-565B-40FF-876B-81F73E7FE38C}" dt="2021-02-04T08:06:38.383" v="30" actId="20577"/>
          <ac:spMkLst>
            <pc:docMk/>
            <pc:sldMk cId="3693115411" sldId="258"/>
            <ac:spMk id="6" creationId="{00000000-0000-0000-0000-000000000000}"/>
          </ac:spMkLst>
        </pc:spChg>
      </pc:sldChg>
    </pc:docChg>
  </pc:docChgLst>
  <pc:docChgLst>
    <pc:chgData name="최서윤" userId="S::alice9922@eilabkr.onmicrosoft.com::239c4810-3642-4113-9555-db57aa279db1" providerId="AD" clId="Web-{382169C7-D29E-4A08-8C69-22057F256B72}"/>
    <pc:docChg chg="modSld">
      <pc:chgData name="최서윤" userId="S::alice9922@eilabkr.onmicrosoft.com::239c4810-3642-4113-9555-db57aa279db1" providerId="AD" clId="Web-{382169C7-D29E-4A08-8C69-22057F256B72}" dt="2021-02-04T03:19:11.921" v="40" actId="20577"/>
      <pc:docMkLst>
        <pc:docMk/>
      </pc:docMkLst>
      <pc:sldChg chg="addSp delSp modSp">
        <pc:chgData name="최서윤" userId="S::alice9922@eilabkr.onmicrosoft.com::239c4810-3642-4113-9555-db57aa279db1" providerId="AD" clId="Web-{382169C7-D29E-4A08-8C69-22057F256B72}" dt="2021-02-04T03:16:04.745" v="18"/>
        <pc:sldMkLst>
          <pc:docMk/>
          <pc:sldMk cId="3693115411" sldId="258"/>
        </pc:sldMkLst>
        <pc:spChg chg="add mod">
          <ac:chgData name="최서윤" userId="S::alice9922@eilabkr.onmicrosoft.com::239c4810-3642-4113-9555-db57aa279db1" providerId="AD" clId="Web-{382169C7-D29E-4A08-8C69-22057F256B72}" dt="2021-02-04T03:16:04.745" v="18"/>
          <ac:spMkLst>
            <pc:docMk/>
            <pc:sldMk cId="3693115411" sldId="258"/>
            <ac:spMk id="3" creationId="{30640228-F954-4900-9587-04FD9052F55D}"/>
          </ac:spMkLst>
        </pc:spChg>
        <pc:spChg chg="mod">
          <ac:chgData name="최서윤" userId="S::alice9922@eilabkr.onmicrosoft.com::239c4810-3642-4113-9555-db57aa279db1" providerId="AD" clId="Web-{382169C7-D29E-4A08-8C69-22057F256B72}" dt="2021-02-04T03:16:02.245" v="17" actId="20577"/>
          <ac:spMkLst>
            <pc:docMk/>
            <pc:sldMk cId="3693115411" sldId="258"/>
            <ac:spMk id="6" creationId="{00000000-0000-0000-0000-000000000000}"/>
          </ac:spMkLst>
        </pc:spChg>
        <pc:spChg chg="del">
          <ac:chgData name="최서윤" userId="S::alice9922@eilabkr.onmicrosoft.com::239c4810-3642-4113-9555-db57aa279db1" providerId="AD" clId="Web-{382169C7-D29E-4A08-8C69-22057F256B72}" dt="2021-02-04T03:16:04.745" v="18"/>
          <ac:spMkLst>
            <pc:docMk/>
            <pc:sldMk cId="3693115411" sldId="258"/>
            <ac:spMk id="7" creationId="{00000000-0000-0000-0000-000000000000}"/>
          </ac:spMkLst>
        </pc:spChg>
      </pc:sldChg>
      <pc:sldChg chg="modSp">
        <pc:chgData name="최서윤" userId="S::alice9922@eilabkr.onmicrosoft.com::239c4810-3642-4113-9555-db57aa279db1" providerId="AD" clId="Web-{382169C7-D29E-4A08-8C69-22057F256B72}" dt="2021-02-04T03:19:11.921" v="40" actId="20577"/>
        <pc:sldMkLst>
          <pc:docMk/>
          <pc:sldMk cId="190702718" sldId="266"/>
        </pc:sldMkLst>
        <pc:spChg chg="mod">
          <ac:chgData name="최서윤" userId="S::alice9922@eilabkr.onmicrosoft.com::239c4810-3642-4113-9555-db57aa279db1" providerId="AD" clId="Web-{382169C7-D29E-4A08-8C69-22057F256B72}" dt="2021-02-04T03:19:11.921" v="40" actId="20577"/>
          <ac:spMkLst>
            <pc:docMk/>
            <pc:sldMk cId="190702718" sldId="266"/>
            <ac:spMk id="3" creationId="{461B74BD-39CE-451B-9E33-5B858FB7E9FF}"/>
          </ac:spMkLst>
        </pc:spChg>
        <pc:picChg chg="mod">
          <ac:chgData name="최서윤" userId="S::alice9922@eilabkr.onmicrosoft.com::239c4810-3642-4113-9555-db57aa279db1" providerId="AD" clId="Web-{382169C7-D29E-4A08-8C69-22057F256B72}" dt="2021-02-04T03:18:50.327" v="33" actId="1076"/>
          <ac:picMkLst>
            <pc:docMk/>
            <pc:sldMk cId="190702718" sldId="266"/>
            <ac:picMk id="5" creationId="{2B2CA5A4-1BCD-4A64-81E5-97461B9FA064}"/>
          </ac:picMkLst>
        </pc:picChg>
        <pc:picChg chg="mod">
          <ac:chgData name="최서윤" userId="S::alice9922@eilabkr.onmicrosoft.com::239c4810-3642-4113-9555-db57aa279db1" providerId="AD" clId="Web-{382169C7-D29E-4A08-8C69-22057F256B72}" dt="2021-02-04T03:18:50.389" v="35" actId="1076"/>
          <ac:picMkLst>
            <pc:docMk/>
            <pc:sldMk cId="190702718" sldId="266"/>
            <ac:picMk id="6" creationId="{4A699199-D051-4DA9-A4C8-66B9A9AA8526}"/>
          </ac:picMkLst>
        </pc:picChg>
        <pc:picChg chg="mod">
          <ac:chgData name="최서윤" userId="S::alice9922@eilabkr.onmicrosoft.com::239c4810-3642-4113-9555-db57aa279db1" providerId="AD" clId="Web-{382169C7-D29E-4A08-8C69-22057F256B72}" dt="2021-02-04T03:18:50.405" v="36" actId="1076"/>
          <ac:picMkLst>
            <pc:docMk/>
            <pc:sldMk cId="190702718" sldId="266"/>
            <ac:picMk id="7" creationId="{CB02E1BC-F184-4E7E-91F7-FD48CE35DDAA}"/>
          </ac:picMkLst>
        </pc:picChg>
        <pc:picChg chg="mod">
          <ac:chgData name="최서윤" userId="S::alice9922@eilabkr.onmicrosoft.com::239c4810-3642-4113-9555-db57aa279db1" providerId="AD" clId="Web-{382169C7-D29E-4A08-8C69-22057F256B72}" dt="2021-02-04T03:18:50.358" v="34" actId="1076"/>
          <ac:picMkLst>
            <pc:docMk/>
            <pc:sldMk cId="190702718" sldId="266"/>
            <ac:picMk id="8" creationId="{65693FBB-69B6-4B9F-BE77-7BCEE82970CC}"/>
          </ac:picMkLst>
        </pc:picChg>
      </pc:sldChg>
    </pc:docChg>
  </pc:docChgLst>
  <pc:docChgLst>
    <pc:chgData name="송서현" userId="03f92337-755c-4c2f-a623-52e6c1a31cf7" providerId="ADAL" clId="{DBB3F250-0A90-4EF9-B3D4-8772CF315955}"/>
    <pc:docChg chg="undo custSel addSld delSld modSld">
      <pc:chgData name="송서현" userId="03f92337-755c-4c2f-a623-52e6c1a31cf7" providerId="ADAL" clId="{DBB3F250-0A90-4EF9-B3D4-8772CF315955}" dt="2022-11-15T08:16:38.585" v="308" actId="1076"/>
      <pc:docMkLst>
        <pc:docMk/>
      </pc:docMkLst>
      <pc:sldChg chg="addSp delSp modSp mod">
        <pc:chgData name="송서현" userId="03f92337-755c-4c2f-a623-52e6c1a31cf7" providerId="ADAL" clId="{DBB3F250-0A90-4EF9-B3D4-8772CF315955}" dt="2022-11-15T08:16:38.585" v="308" actId="1076"/>
        <pc:sldMkLst>
          <pc:docMk/>
          <pc:sldMk cId="3309461086" sldId="260"/>
        </pc:sldMkLst>
        <pc:spChg chg="del">
          <ac:chgData name="송서현" userId="03f92337-755c-4c2f-a623-52e6c1a31cf7" providerId="ADAL" clId="{DBB3F250-0A90-4EF9-B3D4-8772CF315955}" dt="2022-11-15T04:57:17.670" v="251" actId="478"/>
          <ac:spMkLst>
            <pc:docMk/>
            <pc:sldMk cId="3309461086" sldId="260"/>
            <ac:spMk id="2" creationId="{ED04C1AC-C764-8BFA-BCEE-ED8D1E93BC06}"/>
          </ac:spMkLst>
        </pc:spChg>
        <pc:spChg chg="add mod">
          <ac:chgData name="송서현" userId="03f92337-755c-4c2f-a623-52e6c1a31cf7" providerId="ADAL" clId="{DBB3F250-0A90-4EF9-B3D4-8772CF315955}" dt="2022-11-15T04:57:43.106" v="258" actId="164"/>
          <ac:spMkLst>
            <pc:docMk/>
            <pc:sldMk cId="3309461086" sldId="260"/>
            <ac:spMk id="3" creationId="{C917C492-39CE-B099-B445-CE465F570695}"/>
          </ac:spMkLst>
        </pc:spChg>
        <pc:spChg chg="add mod">
          <ac:chgData name="송서현" userId="03f92337-755c-4c2f-a623-52e6c1a31cf7" providerId="ADAL" clId="{DBB3F250-0A90-4EF9-B3D4-8772CF315955}" dt="2022-11-15T04:57:43.106" v="258" actId="164"/>
          <ac:spMkLst>
            <pc:docMk/>
            <pc:sldMk cId="3309461086" sldId="260"/>
            <ac:spMk id="4" creationId="{5140EE55-3221-E62C-46BE-BF669B828488}"/>
          </ac:spMkLst>
        </pc:spChg>
        <pc:spChg chg="add mod">
          <ac:chgData name="송서현" userId="03f92337-755c-4c2f-a623-52e6c1a31cf7" providerId="ADAL" clId="{DBB3F250-0A90-4EF9-B3D4-8772CF315955}" dt="2022-11-15T04:57:43.106" v="258" actId="164"/>
          <ac:spMkLst>
            <pc:docMk/>
            <pc:sldMk cId="3309461086" sldId="260"/>
            <ac:spMk id="5" creationId="{66EC1996-9527-8F7C-89AC-F4B65D8B8AC3}"/>
          </ac:spMkLst>
        </pc:spChg>
        <pc:spChg chg="mod">
          <ac:chgData name="송서현" userId="03f92337-755c-4c2f-a623-52e6c1a31cf7" providerId="ADAL" clId="{DBB3F250-0A90-4EF9-B3D4-8772CF315955}" dt="2022-11-15T04:57:13.872" v="249"/>
          <ac:spMkLst>
            <pc:docMk/>
            <pc:sldMk cId="3309461086" sldId="260"/>
            <ac:spMk id="6" creationId="{03FB7C22-A9BE-10CD-8FB5-75DA371D86AF}"/>
          </ac:spMkLst>
        </pc:spChg>
        <pc:spChg chg="del">
          <ac:chgData name="송서현" userId="03f92337-755c-4c2f-a623-52e6c1a31cf7" providerId="ADAL" clId="{DBB3F250-0A90-4EF9-B3D4-8772CF315955}" dt="2022-11-15T04:57:15.766" v="250" actId="478"/>
          <ac:spMkLst>
            <pc:docMk/>
            <pc:sldMk cId="3309461086" sldId="260"/>
            <ac:spMk id="7" creationId="{3DFB3359-C601-6056-43DB-6DEB2432FC8A}"/>
          </ac:spMkLst>
        </pc:spChg>
        <pc:spChg chg="add mod">
          <ac:chgData name="송서현" userId="03f92337-755c-4c2f-a623-52e6c1a31cf7" providerId="ADAL" clId="{DBB3F250-0A90-4EF9-B3D4-8772CF315955}" dt="2022-11-15T04:57:43.106" v="258" actId="164"/>
          <ac:spMkLst>
            <pc:docMk/>
            <pc:sldMk cId="3309461086" sldId="260"/>
            <ac:spMk id="8" creationId="{DC2FEE8F-0403-6027-11D5-3BA919583399}"/>
          </ac:spMkLst>
        </pc:spChg>
        <pc:spChg chg="add mod">
          <ac:chgData name="송서현" userId="03f92337-755c-4c2f-a623-52e6c1a31cf7" providerId="ADAL" clId="{DBB3F250-0A90-4EF9-B3D4-8772CF315955}" dt="2022-11-15T04:57:43.106" v="258" actId="164"/>
          <ac:spMkLst>
            <pc:docMk/>
            <pc:sldMk cId="3309461086" sldId="260"/>
            <ac:spMk id="9" creationId="{28EA6006-A41A-1070-CC95-424E7AD5F304}"/>
          </ac:spMkLst>
        </pc:spChg>
        <pc:spChg chg="add mod">
          <ac:chgData name="송서현" userId="03f92337-755c-4c2f-a623-52e6c1a31cf7" providerId="ADAL" clId="{DBB3F250-0A90-4EF9-B3D4-8772CF315955}" dt="2022-11-15T04:57:43.106" v="258" actId="164"/>
          <ac:spMkLst>
            <pc:docMk/>
            <pc:sldMk cId="3309461086" sldId="260"/>
            <ac:spMk id="10" creationId="{B1A56271-F52A-F41E-D6EB-4E2C5319B4D1}"/>
          </ac:spMkLst>
        </pc:spChg>
        <pc:spChg chg="add mod">
          <ac:chgData name="송서현" userId="03f92337-755c-4c2f-a623-52e6c1a31cf7" providerId="ADAL" clId="{DBB3F250-0A90-4EF9-B3D4-8772CF315955}" dt="2022-11-15T04:58:48.161" v="267" actId="255"/>
          <ac:spMkLst>
            <pc:docMk/>
            <pc:sldMk cId="3309461086" sldId="260"/>
            <ac:spMk id="11" creationId="{99871F80-3E62-D008-AC39-F33362E09281}"/>
          </ac:spMkLst>
        </pc:spChg>
        <pc:spChg chg="add mod">
          <ac:chgData name="송서현" userId="03f92337-755c-4c2f-a623-52e6c1a31cf7" providerId="ADAL" clId="{DBB3F250-0A90-4EF9-B3D4-8772CF315955}" dt="2022-11-15T04:58:48.161" v="267" actId="255"/>
          <ac:spMkLst>
            <pc:docMk/>
            <pc:sldMk cId="3309461086" sldId="260"/>
            <ac:spMk id="12" creationId="{75C16450-62F6-7680-3CFD-29A3B566A9BD}"/>
          </ac:spMkLst>
        </pc:spChg>
        <pc:spChg chg="add mod">
          <ac:chgData name="송서현" userId="03f92337-755c-4c2f-a623-52e6c1a31cf7" providerId="ADAL" clId="{DBB3F250-0A90-4EF9-B3D4-8772CF315955}" dt="2022-11-15T04:57:58.468" v="262" actId="255"/>
          <ac:spMkLst>
            <pc:docMk/>
            <pc:sldMk cId="3309461086" sldId="260"/>
            <ac:spMk id="13" creationId="{514171D4-9CEE-AE67-2BC6-F8AAF981653A}"/>
          </ac:spMkLst>
        </pc:spChg>
        <pc:spChg chg="add mod">
          <ac:chgData name="송서현" userId="03f92337-755c-4c2f-a623-52e6c1a31cf7" providerId="ADAL" clId="{DBB3F250-0A90-4EF9-B3D4-8772CF315955}" dt="2022-11-15T04:57:58.468" v="262" actId="255"/>
          <ac:spMkLst>
            <pc:docMk/>
            <pc:sldMk cId="3309461086" sldId="260"/>
            <ac:spMk id="14" creationId="{695ADAC3-696C-D6E8-1F7C-6D506F7C03B7}"/>
          </ac:spMkLst>
        </pc:spChg>
        <pc:spChg chg="add mod">
          <ac:chgData name="송서현" userId="03f92337-755c-4c2f-a623-52e6c1a31cf7" providerId="ADAL" clId="{DBB3F250-0A90-4EF9-B3D4-8772CF315955}" dt="2022-11-15T04:57:58.468" v="262" actId="255"/>
          <ac:spMkLst>
            <pc:docMk/>
            <pc:sldMk cId="3309461086" sldId="260"/>
            <ac:spMk id="15" creationId="{5AF462E0-FE81-A7A7-77A2-E22D9D229E0A}"/>
          </ac:spMkLst>
        </pc:spChg>
        <pc:spChg chg="add mod">
          <ac:chgData name="송서현" userId="03f92337-755c-4c2f-a623-52e6c1a31cf7" providerId="ADAL" clId="{DBB3F250-0A90-4EF9-B3D4-8772CF315955}" dt="2022-11-15T08:16:03.886" v="283" actId="14100"/>
          <ac:spMkLst>
            <pc:docMk/>
            <pc:sldMk cId="3309461086" sldId="260"/>
            <ac:spMk id="19" creationId="{5C9051C8-9117-387F-6D3A-BBEB52B45CE2}"/>
          </ac:spMkLst>
        </pc:spChg>
        <pc:spChg chg="add mod">
          <ac:chgData name="송서현" userId="03f92337-755c-4c2f-a623-52e6c1a31cf7" providerId="ADAL" clId="{DBB3F250-0A90-4EF9-B3D4-8772CF315955}" dt="2022-11-15T08:16:03.886" v="283" actId="14100"/>
          <ac:spMkLst>
            <pc:docMk/>
            <pc:sldMk cId="3309461086" sldId="260"/>
            <ac:spMk id="20" creationId="{BB945C2B-9337-891D-081F-58E45EBD0C84}"/>
          </ac:spMkLst>
        </pc:spChg>
        <pc:spChg chg="add mod">
          <ac:chgData name="송서현" userId="03f92337-755c-4c2f-a623-52e6c1a31cf7" providerId="ADAL" clId="{DBB3F250-0A90-4EF9-B3D4-8772CF315955}" dt="2022-11-15T08:16:38.585" v="308" actId="1076"/>
          <ac:spMkLst>
            <pc:docMk/>
            <pc:sldMk cId="3309461086" sldId="260"/>
            <ac:spMk id="21" creationId="{0D02725C-FE0A-C02D-BF2E-4816AB7ED911}"/>
          </ac:spMkLst>
        </pc:spChg>
        <pc:spChg chg="add mod">
          <ac:chgData name="송서현" userId="03f92337-755c-4c2f-a623-52e6c1a31cf7" providerId="ADAL" clId="{DBB3F250-0A90-4EF9-B3D4-8772CF315955}" dt="2022-11-15T04:57:58.468" v="262" actId="255"/>
          <ac:spMkLst>
            <pc:docMk/>
            <pc:sldMk cId="3309461086" sldId="260"/>
            <ac:spMk id="22" creationId="{D1E94726-CA54-072E-D39A-6C8463B50E77}"/>
          </ac:spMkLst>
        </pc:spChg>
        <pc:spChg chg="mod">
          <ac:chgData name="송서현" userId="03f92337-755c-4c2f-a623-52e6c1a31cf7" providerId="ADAL" clId="{DBB3F250-0A90-4EF9-B3D4-8772CF315955}" dt="2022-11-15T08:16:03.886" v="283" actId="14100"/>
          <ac:spMkLst>
            <pc:docMk/>
            <pc:sldMk cId="3309461086" sldId="260"/>
            <ac:spMk id="25" creationId="{820B3353-81FE-060A-3CC5-56348641C59D}"/>
          </ac:spMkLst>
        </pc:spChg>
        <pc:spChg chg="mod">
          <ac:chgData name="송서현" userId="03f92337-755c-4c2f-a623-52e6c1a31cf7" providerId="ADAL" clId="{DBB3F250-0A90-4EF9-B3D4-8772CF315955}" dt="2022-11-15T08:16:29.615" v="305" actId="1076"/>
          <ac:spMkLst>
            <pc:docMk/>
            <pc:sldMk cId="3309461086" sldId="260"/>
            <ac:spMk id="26" creationId="{D47AA9FF-DFAC-B7F1-0B80-CBFA31E4C667}"/>
          </ac:spMkLst>
        </pc:spChg>
        <pc:spChg chg="mod">
          <ac:chgData name="송서현" userId="03f92337-755c-4c2f-a623-52e6c1a31cf7" providerId="ADAL" clId="{DBB3F250-0A90-4EF9-B3D4-8772CF315955}" dt="2022-11-15T08:16:03.886" v="283" actId="14100"/>
          <ac:spMkLst>
            <pc:docMk/>
            <pc:sldMk cId="3309461086" sldId="260"/>
            <ac:spMk id="28" creationId="{1C1375E1-BEF6-5A95-1CEF-60EE46E26C79}"/>
          </ac:spMkLst>
        </pc:spChg>
        <pc:spChg chg="mod">
          <ac:chgData name="송서현" userId="03f92337-755c-4c2f-a623-52e6c1a31cf7" providerId="ADAL" clId="{DBB3F250-0A90-4EF9-B3D4-8772CF315955}" dt="2022-11-15T08:16:34.927" v="306" actId="1076"/>
          <ac:spMkLst>
            <pc:docMk/>
            <pc:sldMk cId="3309461086" sldId="260"/>
            <ac:spMk id="29" creationId="{CF676F7D-B7F1-08A9-DA92-3B4ABF164BDA}"/>
          </ac:spMkLst>
        </pc:spChg>
        <pc:spChg chg="mod">
          <ac:chgData name="송서현" userId="03f92337-755c-4c2f-a623-52e6c1a31cf7" providerId="ADAL" clId="{DBB3F250-0A90-4EF9-B3D4-8772CF315955}" dt="2022-11-15T08:16:22.863" v="303" actId="478"/>
          <ac:spMkLst>
            <pc:docMk/>
            <pc:sldMk cId="3309461086" sldId="260"/>
            <ac:spMk id="31" creationId="{CBD040DA-B760-C387-98C1-AFAFD407275B}"/>
          </ac:spMkLst>
        </pc:spChg>
        <pc:spChg chg="add del mod">
          <ac:chgData name="송서현" userId="03f92337-755c-4c2f-a623-52e6c1a31cf7" providerId="ADAL" clId="{DBB3F250-0A90-4EF9-B3D4-8772CF315955}" dt="2022-11-15T08:16:27.261" v="304" actId="1076"/>
          <ac:spMkLst>
            <pc:docMk/>
            <pc:sldMk cId="3309461086" sldId="260"/>
            <ac:spMk id="32" creationId="{0CA0CCBA-5C0A-E2D7-F619-6B40785F7AEE}"/>
          </ac:spMkLst>
        </pc:spChg>
        <pc:spChg chg="add mod">
          <ac:chgData name="송서현" userId="03f92337-755c-4c2f-a623-52e6c1a31cf7" providerId="ADAL" clId="{DBB3F250-0A90-4EF9-B3D4-8772CF315955}" dt="2022-11-15T04:59:04.543" v="268" actId="1076"/>
          <ac:spMkLst>
            <pc:docMk/>
            <pc:sldMk cId="3309461086" sldId="260"/>
            <ac:spMk id="33" creationId="{95DD27E8-0B18-276F-9AFB-2ABDBCC185A3}"/>
          </ac:spMkLst>
        </pc:spChg>
        <pc:spChg chg="add mod">
          <ac:chgData name="송서현" userId="03f92337-755c-4c2f-a623-52e6c1a31cf7" providerId="ADAL" clId="{DBB3F250-0A90-4EF9-B3D4-8772CF315955}" dt="2022-11-15T04:59:04.543" v="268" actId="1076"/>
          <ac:spMkLst>
            <pc:docMk/>
            <pc:sldMk cId="3309461086" sldId="260"/>
            <ac:spMk id="34" creationId="{B3E56C2A-B6F6-0257-7D76-B7B3394E6E4E}"/>
          </ac:spMkLst>
        </pc:spChg>
        <pc:spChg chg="add mod">
          <ac:chgData name="송서현" userId="03f92337-755c-4c2f-a623-52e6c1a31cf7" providerId="ADAL" clId="{DBB3F250-0A90-4EF9-B3D4-8772CF315955}" dt="2022-11-15T04:59:20.981" v="281" actId="1036"/>
          <ac:spMkLst>
            <pc:docMk/>
            <pc:sldMk cId="3309461086" sldId="260"/>
            <ac:spMk id="35" creationId="{F7BFB2D1-39EB-8847-A503-55668E9E49F1}"/>
          </ac:spMkLst>
        </pc:spChg>
        <pc:spChg chg="add mod">
          <ac:chgData name="송서현" userId="03f92337-755c-4c2f-a623-52e6c1a31cf7" providerId="ADAL" clId="{DBB3F250-0A90-4EF9-B3D4-8772CF315955}" dt="2022-11-15T04:59:20.981" v="281" actId="1036"/>
          <ac:spMkLst>
            <pc:docMk/>
            <pc:sldMk cId="3309461086" sldId="260"/>
            <ac:spMk id="36" creationId="{BBADCFCD-DC87-C3F9-D99B-572837173B91}"/>
          </ac:spMkLst>
        </pc:spChg>
        <pc:spChg chg="add mod">
          <ac:chgData name="송서현" userId="03f92337-755c-4c2f-a623-52e6c1a31cf7" providerId="ADAL" clId="{DBB3F250-0A90-4EF9-B3D4-8772CF315955}" dt="2022-11-15T04:59:04.543" v="268" actId="1076"/>
          <ac:spMkLst>
            <pc:docMk/>
            <pc:sldMk cId="3309461086" sldId="260"/>
            <ac:spMk id="37" creationId="{AF10A561-22D8-7DC9-7C82-702EDFBA15EB}"/>
          </ac:spMkLst>
        </pc:spChg>
        <pc:spChg chg="add mod">
          <ac:chgData name="송서현" userId="03f92337-755c-4c2f-a623-52e6c1a31cf7" providerId="ADAL" clId="{DBB3F250-0A90-4EF9-B3D4-8772CF315955}" dt="2022-11-15T04:59:04.543" v="268" actId="1076"/>
          <ac:spMkLst>
            <pc:docMk/>
            <pc:sldMk cId="3309461086" sldId="260"/>
            <ac:spMk id="38" creationId="{532B3173-5E9F-D423-0E45-A7B0C84181B8}"/>
          </ac:spMkLst>
        </pc:spChg>
        <pc:spChg chg="add mod">
          <ac:chgData name="송서현" userId="03f92337-755c-4c2f-a623-52e6c1a31cf7" providerId="ADAL" clId="{DBB3F250-0A90-4EF9-B3D4-8772CF315955}" dt="2022-11-15T04:59:10.812" v="276" actId="1036"/>
          <ac:spMkLst>
            <pc:docMk/>
            <pc:sldMk cId="3309461086" sldId="260"/>
            <ac:spMk id="39" creationId="{BB562C06-C142-AB69-8515-2C0A378B07E6}"/>
          </ac:spMkLst>
        </pc:spChg>
        <pc:spChg chg="add mod">
          <ac:chgData name="송서현" userId="03f92337-755c-4c2f-a623-52e6c1a31cf7" providerId="ADAL" clId="{DBB3F250-0A90-4EF9-B3D4-8772CF315955}" dt="2022-11-15T04:59:15.792" v="277" actId="1076"/>
          <ac:spMkLst>
            <pc:docMk/>
            <pc:sldMk cId="3309461086" sldId="260"/>
            <ac:spMk id="40" creationId="{D89DB579-176C-987E-7A02-69C828A0D46E}"/>
          </ac:spMkLst>
        </pc:spChg>
        <pc:grpChg chg="add mod">
          <ac:chgData name="송서현" userId="03f92337-755c-4c2f-a623-52e6c1a31cf7" providerId="ADAL" clId="{DBB3F250-0A90-4EF9-B3D4-8772CF315955}" dt="2022-11-15T04:57:43.106" v="258" actId="164"/>
          <ac:grpSpMkLst>
            <pc:docMk/>
            <pc:sldMk cId="3309461086" sldId="260"/>
            <ac:grpSpMk id="24" creationId="{CE41BBFD-A508-5396-8C2B-E87F8105AC9E}"/>
          </ac:grpSpMkLst>
        </pc:grpChg>
        <pc:grpChg chg="add mod">
          <ac:chgData name="송서현" userId="03f92337-755c-4c2f-a623-52e6c1a31cf7" providerId="ADAL" clId="{DBB3F250-0A90-4EF9-B3D4-8772CF315955}" dt="2022-11-15T04:57:43.106" v="258" actId="164"/>
          <ac:grpSpMkLst>
            <pc:docMk/>
            <pc:sldMk cId="3309461086" sldId="260"/>
            <ac:grpSpMk id="27" creationId="{8BEB1C7C-98C8-F4D5-A41A-9B3F7D72D9A3}"/>
          </ac:grpSpMkLst>
        </pc:grpChg>
        <pc:grpChg chg="add del mod">
          <ac:chgData name="송서현" userId="03f92337-755c-4c2f-a623-52e6c1a31cf7" providerId="ADAL" clId="{DBB3F250-0A90-4EF9-B3D4-8772CF315955}" dt="2022-11-15T08:16:22.863" v="303" actId="478"/>
          <ac:grpSpMkLst>
            <pc:docMk/>
            <pc:sldMk cId="3309461086" sldId="260"/>
            <ac:grpSpMk id="30" creationId="{8529D0A4-9025-7BFC-F4A2-1CAFB0F8A701}"/>
          </ac:grpSpMkLst>
        </pc:grpChg>
        <pc:grpChg chg="add mod">
          <ac:chgData name="송서현" userId="03f92337-755c-4c2f-a623-52e6c1a31cf7" providerId="ADAL" clId="{DBB3F250-0A90-4EF9-B3D4-8772CF315955}" dt="2022-11-15T08:16:18.909" v="295" actId="1076"/>
          <ac:grpSpMkLst>
            <pc:docMk/>
            <pc:sldMk cId="3309461086" sldId="260"/>
            <ac:grpSpMk id="41" creationId="{08F8AD36-E6FC-2A68-003C-3F5550D8B56D}"/>
          </ac:grpSpMkLst>
        </pc:grpChg>
        <pc:cxnChg chg="add mod">
          <ac:chgData name="송서현" userId="03f92337-755c-4c2f-a623-52e6c1a31cf7" providerId="ADAL" clId="{DBB3F250-0A90-4EF9-B3D4-8772CF315955}" dt="2022-11-15T04:57:43.106" v="258" actId="164"/>
          <ac:cxnSpMkLst>
            <pc:docMk/>
            <pc:sldMk cId="3309461086" sldId="260"/>
            <ac:cxnSpMk id="16" creationId="{4FCA95C8-3ADE-8EB3-4C39-4EC5E4A11B4B}"/>
          </ac:cxnSpMkLst>
        </pc:cxnChg>
        <pc:cxnChg chg="add mod">
          <ac:chgData name="송서현" userId="03f92337-755c-4c2f-a623-52e6c1a31cf7" providerId="ADAL" clId="{DBB3F250-0A90-4EF9-B3D4-8772CF315955}" dt="2022-11-15T04:57:43.106" v="258" actId="164"/>
          <ac:cxnSpMkLst>
            <pc:docMk/>
            <pc:sldMk cId="3309461086" sldId="260"/>
            <ac:cxnSpMk id="17" creationId="{D0DDCE71-ECB0-78F3-5D7A-1415C53FA5A7}"/>
          </ac:cxnSpMkLst>
        </pc:cxnChg>
        <pc:cxnChg chg="add mod">
          <ac:chgData name="송서현" userId="03f92337-755c-4c2f-a623-52e6c1a31cf7" providerId="ADAL" clId="{DBB3F250-0A90-4EF9-B3D4-8772CF315955}" dt="2022-11-15T04:57:43.106" v="258" actId="164"/>
          <ac:cxnSpMkLst>
            <pc:docMk/>
            <pc:sldMk cId="3309461086" sldId="260"/>
            <ac:cxnSpMk id="18" creationId="{84D231FE-7A1F-C2DD-83BF-63EB3F835584}"/>
          </ac:cxnSpMkLst>
        </pc:cxnChg>
        <pc:cxnChg chg="add mod">
          <ac:chgData name="송서현" userId="03f92337-755c-4c2f-a623-52e6c1a31cf7" providerId="ADAL" clId="{DBB3F250-0A90-4EF9-B3D4-8772CF315955}" dt="2022-11-15T04:57:43.106" v="258" actId="164"/>
          <ac:cxnSpMkLst>
            <pc:docMk/>
            <pc:sldMk cId="3309461086" sldId="260"/>
            <ac:cxnSpMk id="23" creationId="{C41BDFAA-BE3D-597A-E4A7-A5852621472E}"/>
          </ac:cxnSpMkLst>
        </pc:cxnChg>
      </pc:sldChg>
      <pc:sldChg chg="modSp mod">
        <pc:chgData name="송서현" userId="03f92337-755c-4c2f-a623-52e6c1a31cf7" providerId="ADAL" clId="{DBB3F250-0A90-4EF9-B3D4-8772CF315955}" dt="2022-11-15T04:46:00.203" v="140"/>
        <pc:sldMkLst>
          <pc:docMk/>
          <pc:sldMk cId="3918264273" sldId="266"/>
        </pc:sldMkLst>
        <pc:spChg chg="mod">
          <ac:chgData name="송서현" userId="03f92337-755c-4c2f-a623-52e6c1a31cf7" providerId="ADAL" clId="{DBB3F250-0A90-4EF9-B3D4-8772CF315955}" dt="2022-11-15T04:46:00.203" v="140"/>
          <ac:spMkLst>
            <pc:docMk/>
            <pc:sldMk cId="3918264273" sldId="266"/>
            <ac:spMk id="7" creationId="{3DFB3359-C601-6056-43DB-6DEB2432FC8A}"/>
          </ac:spMkLst>
        </pc:spChg>
      </pc:sldChg>
      <pc:sldChg chg="modSp mod">
        <pc:chgData name="송서현" userId="03f92337-755c-4c2f-a623-52e6c1a31cf7" providerId="ADAL" clId="{DBB3F250-0A90-4EF9-B3D4-8772CF315955}" dt="2022-11-15T04:55:27.041" v="203"/>
        <pc:sldMkLst>
          <pc:docMk/>
          <pc:sldMk cId="2189392404" sldId="268"/>
        </pc:sldMkLst>
        <pc:spChg chg="mod">
          <ac:chgData name="송서현" userId="03f92337-755c-4c2f-a623-52e6c1a31cf7" providerId="ADAL" clId="{DBB3F250-0A90-4EF9-B3D4-8772CF315955}" dt="2022-11-15T04:55:27.041" v="203"/>
          <ac:spMkLst>
            <pc:docMk/>
            <pc:sldMk cId="2189392404" sldId="268"/>
            <ac:spMk id="7" creationId="{3DFB3359-C601-6056-43DB-6DEB2432FC8A}"/>
          </ac:spMkLst>
        </pc:spChg>
      </pc:sldChg>
      <pc:sldChg chg="add">
        <pc:chgData name="송서현" userId="03f92337-755c-4c2f-a623-52e6c1a31cf7" providerId="ADAL" clId="{DBB3F250-0A90-4EF9-B3D4-8772CF315955}" dt="2022-11-15T04:56:45.307" v="204"/>
        <pc:sldMkLst>
          <pc:docMk/>
          <pc:sldMk cId="2836555704" sldId="269"/>
        </pc:sldMkLst>
      </pc:sldChg>
      <pc:sldChg chg="add del">
        <pc:chgData name="송서현" userId="03f92337-755c-4c2f-a623-52e6c1a31cf7" providerId="ADAL" clId="{DBB3F250-0A90-4EF9-B3D4-8772CF315955}" dt="2022-11-15T04:57:20.389" v="253"/>
        <pc:sldMkLst>
          <pc:docMk/>
          <pc:sldMk cId="2762559861" sldId="270"/>
        </pc:sldMkLst>
      </pc:sldChg>
    </pc:docChg>
  </pc:docChgLst>
  <pc:docChgLst>
    <pc:chgData name="장유빈" userId="S::yubeenjang@eilabkr.onmicrosoft.com::24cb45e9-617a-4d7a-bcc8-2d8a2bf1a3d1" providerId="AD" clId="Web-{D30DD6B7-9AFC-4C61-BD0A-6B2645414885}"/>
    <pc:docChg chg="addSld modSld">
      <pc:chgData name="장유빈" userId="S::yubeenjang@eilabkr.onmicrosoft.com::24cb45e9-617a-4d7a-bcc8-2d8a2bf1a3d1" providerId="AD" clId="Web-{D30DD6B7-9AFC-4C61-BD0A-6B2645414885}" dt="2021-02-05T03:02:26.005" v="2"/>
      <pc:docMkLst>
        <pc:docMk/>
      </pc:docMkLst>
      <pc:sldChg chg="delSp add replId">
        <pc:chgData name="장유빈" userId="S::yubeenjang@eilabkr.onmicrosoft.com::24cb45e9-617a-4d7a-bcc8-2d8a2bf1a3d1" providerId="AD" clId="Web-{D30DD6B7-9AFC-4C61-BD0A-6B2645414885}" dt="2021-02-05T03:02:26.005" v="2"/>
        <pc:sldMkLst>
          <pc:docMk/>
          <pc:sldMk cId="3363606007" sldId="283"/>
        </pc:sldMkLst>
        <pc:picChg chg="del">
          <ac:chgData name="장유빈" userId="S::yubeenjang@eilabkr.onmicrosoft.com::24cb45e9-617a-4d7a-bcc8-2d8a2bf1a3d1" providerId="AD" clId="Web-{D30DD6B7-9AFC-4C61-BD0A-6B2645414885}" dt="2021-02-05T03:02:26.005" v="2"/>
          <ac:picMkLst>
            <pc:docMk/>
            <pc:sldMk cId="3363606007" sldId="283"/>
            <ac:picMk id="2" creationId="{2379945D-798F-4C23-9B58-1727D5264978}"/>
          </ac:picMkLst>
        </pc:picChg>
        <pc:picChg chg="del">
          <ac:chgData name="장유빈" userId="S::yubeenjang@eilabkr.onmicrosoft.com::24cb45e9-617a-4d7a-bcc8-2d8a2bf1a3d1" providerId="AD" clId="Web-{D30DD6B7-9AFC-4C61-BD0A-6B2645414885}" dt="2021-02-05T03:02:26.005" v="1"/>
          <ac:picMkLst>
            <pc:docMk/>
            <pc:sldMk cId="3363606007" sldId="283"/>
            <ac:picMk id="5" creationId="{546420D8-C7A7-40A3-B8EA-02A62B7F1C6C}"/>
          </ac:picMkLst>
        </pc:picChg>
      </pc:sldChg>
    </pc:docChg>
  </pc:docChgLst>
  <pc:docChgLst>
    <pc:chgData name="최서윤" userId="239c4810-3642-4113-9555-db57aa279db1" providerId="ADAL" clId="{03ED5343-2218-4EB6-8BF7-ABB9FF10D81C}"/>
    <pc:docChg chg="undo custSel addSld delSld modSld sldOrd">
      <pc:chgData name="최서윤" userId="239c4810-3642-4113-9555-db57aa279db1" providerId="ADAL" clId="{03ED5343-2218-4EB6-8BF7-ABB9FF10D81C}" dt="2021-11-03T03:11:47.461" v="1121" actId="20577"/>
      <pc:docMkLst>
        <pc:docMk/>
      </pc:docMkLst>
      <pc:sldChg chg="modSp mod">
        <pc:chgData name="최서윤" userId="239c4810-3642-4113-9555-db57aa279db1" providerId="ADAL" clId="{03ED5343-2218-4EB6-8BF7-ABB9FF10D81C}" dt="2021-11-03T03:11:47.461" v="1121" actId="20577"/>
        <pc:sldMkLst>
          <pc:docMk/>
          <pc:sldMk cId="1236644138" sldId="257"/>
        </pc:sldMkLst>
        <pc:spChg chg="mod">
          <ac:chgData name="최서윤" userId="239c4810-3642-4113-9555-db57aa279db1" providerId="ADAL" clId="{03ED5343-2218-4EB6-8BF7-ABB9FF10D81C}" dt="2021-11-03T03:11:47.461" v="1121" actId="20577"/>
          <ac:spMkLst>
            <pc:docMk/>
            <pc:sldMk cId="1236644138" sldId="257"/>
            <ac:spMk id="3" creationId="{00000000-0000-0000-0000-000000000000}"/>
          </ac:spMkLst>
        </pc:spChg>
      </pc:sldChg>
      <pc:sldChg chg="modSp mod">
        <pc:chgData name="최서윤" userId="239c4810-3642-4113-9555-db57aa279db1" providerId="ADAL" clId="{03ED5343-2218-4EB6-8BF7-ABB9FF10D81C}" dt="2021-11-03T00:57:09.394" v="138"/>
        <pc:sldMkLst>
          <pc:docMk/>
          <pc:sldMk cId="3693115411" sldId="258"/>
        </pc:sldMkLst>
        <pc:spChg chg="mod">
          <ac:chgData name="최서윤" userId="239c4810-3642-4113-9555-db57aa279db1" providerId="ADAL" clId="{03ED5343-2218-4EB6-8BF7-ABB9FF10D81C}" dt="2021-11-03T00:57:09.394" v="138"/>
          <ac:spMkLst>
            <pc:docMk/>
            <pc:sldMk cId="3693115411" sldId="258"/>
            <ac:spMk id="6" creationId="{00000000-0000-0000-0000-000000000000}"/>
          </ac:spMkLst>
        </pc:spChg>
      </pc:sldChg>
      <pc:sldChg chg="addSp delSp modSp add del mod">
        <pc:chgData name="최서윤" userId="239c4810-3642-4113-9555-db57aa279db1" providerId="ADAL" clId="{03ED5343-2218-4EB6-8BF7-ABB9FF10D81C}" dt="2021-11-03T03:10:41.140" v="1070"/>
        <pc:sldMkLst>
          <pc:docMk/>
          <pc:sldMk cId="739158091" sldId="281"/>
        </pc:sldMkLst>
        <pc:spChg chg="del">
          <ac:chgData name="최서윤" userId="239c4810-3642-4113-9555-db57aa279db1" providerId="ADAL" clId="{03ED5343-2218-4EB6-8BF7-ABB9FF10D81C}" dt="2021-11-03T01:07:15.010" v="344" actId="478"/>
          <ac:spMkLst>
            <pc:docMk/>
            <pc:sldMk cId="739158091" sldId="281"/>
            <ac:spMk id="4" creationId="{00000000-0000-0000-0000-000000000000}"/>
          </ac:spMkLst>
        </pc:spChg>
        <pc:spChg chg="del">
          <ac:chgData name="최서윤" userId="239c4810-3642-4113-9555-db57aa279db1" providerId="ADAL" clId="{03ED5343-2218-4EB6-8BF7-ABB9FF10D81C}" dt="2021-11-03T01:07:15.010" v="344" actId="478"/>
          <ac:spMkLst>
            <pc:docMk/>
            <pc:sldMk cId="739158091" sldId="281"/>
            <ac:spMk id="6" creationId="{62B8B58D-B499-473D-AEB2-E7873FBC65E1}"/>
          </ac:spMkLst>
        </pc:spChg>
        <pc:spChg chg="add del mod">
          <ac:chgData name="최서윤" userId="239c4810-3642-4113-9555-db57aa279db1" providerId="ADAL" clId="{03ED5343-2218-4EB6-8BF7-ABB9FF10D81C}" dt="2021-11-03T01:07:16.714" v="347" actId="478"/>
          <ac:spMkLst>
            <pc:docMk/>
            <pc:sldMk cId="739158091" sldId="281"/>
            <ac:spMk id="7" creationId="{288F5423-580B-4355-A956-5B138CEB3BE6}"/>
          </ac:spMkLst>
        </pc:spChg>
        <pc:spChg chg="add del mod">
          <ac:chgData name="최서윤" userId="239c4810-3642-4113-9555-db57aa279db1" providerId="ADAL" clId="{03ED5343-2218-4EB6-8BF7-ABB9FF10D81C}" dt="2021-11-03T01:07:15.959" v="346"/>
          <ac:spMkLst>
            <pc:docMk/>
            <pc:sldMk cId="739158091" sldId="281"/>
            <ac:spMk id="8" creationId="{A2E77F82-01D3-4714-B326-7E6F4188706E}"/>
          </ac:spMkLst>
        </pc:spChg>
        <pc:spChg chg="add del mod">
          <ac:chgData name="최서윤" userId="239c4810-3642-4113-9555-db57aa279db1" providerId="ADAL" clId="{03ED5343-2218-4EB6-8BF7-ABB9FF10D81C}" dt="2021-11-03T01:07:15.959" v="346"/>
          <ac:spMkLst>
            <pc:docMk/>
            <pc:sldMk cId="739158091" sldId="281"/>
            <ac:spMk id="9" creationId="{3A4FA803-ABE3-434C-A585-19520B99EF73}"/>
          </ac:spMkLst>
        </pc:spChg>
        <pc:spChg chg="add del mod">
          <ac:chgData name="최서윤" userId="239c4810-3642-4113-9555-db57aa279db1" providerId="ADAL" clId="{03ED5343-2218-4EB6-8BF7-ABB9FF10D81C}" dt="2021-11-03T03:10:40.771" v="1069" actId="478"/>
          <ac:spMkLst>
            <pc:docMk/>
            <pc:sldMk cId="739158091" sldId="281"/>
            <ac:spMk id="10" creationId="{78EA6B91-A738-49B3-BEBE-AAC4A2B2F534}"/>
          </ac:spMkLst>
        </pc:spChg>
        <pc:spChg chg="add mod">
          <ac:chgData name="최서윤" userId="239c4810-3642-4113-9555-db57aa279db1" providerId="ADAL" clId="{03ED5343-2218-4EB6-8BF7-ABB9FF10D81C}" dt="2021-11-03T01:07:16.961" v="348"/>
          <ac:spMkLst>
            <pc:docMk/>
            <pc:sldMk cId="739158091" sldId="281"/>
            <ac:spMk id="11" creationId="{8BF14964-4B0D-4800-9C62-295E8A611469}"/>
          </ac:spMkLst>
        </pc:spChg>
        <pc:spChg chg="add mod">
          <ac:chgData name="최서윤" userId="239c4810-3642-4113-9555-db57aa279db1" providerId="ADAL" clId="{03ED5343-2218-4EB6-8BF7-ABB9FF10D81C}" dt="2021-11-03T03:10:41.140" v="1070"/>
          <ac:spMkLst>
            <pc:docMk/>
            <pc:sldMk cId="739158091" sldId="281"/>
            <ac:spMk id="15" creationId="{E0C7FFC5-49BF-44F5-AB2B-D62BCC60E146}"/>
          </ac:spMkLst>
        </pc:spChg>
        <pc:picChg chg="mod">
          <ac:chgData name="최서윤" userId="239c4810-3642-4113-9555-db57aa279db1" providerId="ADAL" clId="{03ED5343-2218-4EB6-8BF7-ABB9FF10D81C}" dt="2021-11-03T01:23:06.869" v="460" actId="1076"/>
          <ac:picMkLst>
            <pc:docMk/>
            <pc:sldMk cId="739158091" sldId="281"/>
            <ac:picMk id="2" creationId="{A4A02856-61BD-4A35-A56D-B91AB349723C}"/>
          </ac:picMkLst>
        </pc:picChg>
        <pc:picChg chg="del">
          <ac:chgData name="최서윤" userId="239c4810-3642-4113-9555-db57aa279db1" providerId="ADAL" clId="{03ED5343-2218-4EB6-8BF7-ABB9FF10D81C}" dt="2021-11-03T01:14:19.445" v="415" actId="478"/>
          <ac:picMkLst>
            <pc:docMk/>
            <pc:sldMk cId="739158091" sldId="281"/>
            <ac:picMk id="5" creationId="{15146E50-F388-4D59-B333-D2F7FA03553B}"/>
          </ac:picMkLst>
        </pc:picChg>
        <pc:picChg chg="add mod">
          <ac:chgData name="최서윤" userId="239c4810-3642-4113-9555-db57aa279db1" providerId="ADAL" clId="{03ED5343-2218-4EB6-8BF7-ABB9FF10D81C}" dt="2021-11-03T01:23:03.175" v="459" actId="1076"/>
          <ac:picMkLst>
            <pc:docMk/>
            <pc:sldMk cId="739158091" sldId="281"/>
            <ac:picMk id="12" creationId="{CD8A7F6D-7911-42B7-8A08-44572F76941A}"/>
          </ac:picMkLst>
        </pc:picChg>
        <pc:picChg chg="add mod">
          <ac:chgData name="최서윤" userId="239c4810-3642-4113-9555-db57aa279db1" providerId="ADAL" clId="{03ED5343-2218-4EB6-8BF7-ABB9FF10D81C}" dt="2021-11-03T01:23:03.175" v="459" actId="1076"/>
          <ac:picMkLst>
            <pc:docMk/>
            <pc:sldMk cId="739158091" sldId="281"/>
            <ac:picMk id="13" creationId="{11248A92-A271-417D-9D45-76BDB26083D2}"/>
          </ac:picMkLst>
        </pc:picChg>
        <pc:picChg chg="add mod">
          <ac:chgData name="최서윤" userId="239c4810-3642-4113-9555-db57aa279db1" providerId="ADAL" clId="{03ED5343-2218-4EB6-8BF7-ABB9FF10D81C}" dt="2021-11-03T01:23:03.175" v="459" actId="1076"/>
          <ac:picMkLst>
            <pc:docMk/>
            <pc:sldMk cId="739158091" sldId="281"/>
            <ac:picMk id="14" creationId="{88403E70-7AC2-4217-B558-C161F28E0D7D}"/>
          </ac:picMkLst>
        </pc:picChg>
      </pc:sldChg>
      <pc:sldChg chg="addSp delSp modSp mod">
        <pc:chgData name="최서윤" userId="239c4810-3642-4113-9555-db57aa279db1" providerId="ADAL" clId="{03ED5343-2218-4EB6-8BF7-ABB9FF10D81C}" dt="2021-11-03T03:11:18.685" v="1102"/>
        <pc:sldMkLst>
          <pc:docMk/>
          <pc:sldMk cId="896241002" sldId="282"/>
        </pc:sldMkLst>
        <pc:spChg chg="add del mod">
          <ac:chgData name="최서윤" userId="239c4810-3642-4113-9555-db57aa279db1" providerId="ADAL" clId="{03ED5343-2218-4EB6-8BF7-ABB9FF10D81C}" dt="2021-11-03T03:11:18.484" v="1101" actId="478"/>
          <ac:spMkLst>
            <pc:docMk/>
            <pc:sldMk cId="896241002" sldId="282"/>
            <ac:spMk id="3" creationId="{461B74BD-39CE-451B-9E33-5B858FB7E9FF}"/>
          </ac:spMkLst>
        </pc:spChg>
        <pc:spChg chg="del mod">
          <ac:chgData name="최서윤" userId="239c4810-3642-4113-9555-db57aa279db1" providerId="ADAL" clId="{03ED5343-2218-4EB6-8BF7-ABB9FF10D81C}" dt="2021-11-03T00:46:02.706" v="24" actId="478"/>
          <ac:spMkLst>
            <pc:docMk/>
            <pc:sldMk cId="896241002" sldId="282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0:46:10.774" v="29" actId="478"/>
          <ac:spMkLst>
            <pc:docMk/>
            <pc:sldMk cId="896241002" sldId="282"/>
            <ac:spMk id="7" creationId="{1EB976FF-51E7-4F84-A386-BFEB0D397123}"/>
          </ac:spMkLst>
        </pc:spChg>
        <pc:spChg chg="add del mod">
          <ac:chgData name="최서윤" userId="239c4810-3642-4113-9555-db57aa279db1" providerId="ADAL" clId="{03ED5343-2218-4EB6-8BF7-ABB9FF10D81C}" dt="2021-11-03T00:46:09.742" v="28"/>
          <ac:spMkLst>
            <pc:docMk/>
            <pc:sldMk cId="896241002" sldId="282"/>
            <ac:spMk id="8" creationId="{BEAA1544-3BEE-44D4-A24E-4222BEFFF21A}"/>
          </ac:spMkLst>
        </pc:spChg>
        <pc:spChg chg="add mod">
          <ac:chgData name="최서윤" userId="239c4810-3642-4113-9555-db57aa279db1" providerId="ADAL" clId="{03ED5343-2218-4EB6-8BF7-ABB9FF10D81C}" dt="2021-11-03T00:46:11.044" v="30"/>
          <ac:spMkLst>
            <pc:docMk/>
            <pc:sldMk cId="896241002" sldId="282"/>
            <ac:spMk id="9" creationId="{0A39B3C3-A732-4E69-9ECE-1416B4FD2E71}"/>
          </ac:spMkLst>
        </pc:spChg>
        <pc:spChg chg="add mod">
          <ac:chgData name="최서윤" userId="239c4810-3642-4113-9555-db57aa279db1" providerId="ADAL" clId="{03ED5343-2218-4EB6-8BF7-ABB9FF10D81C}" dt="2021-11-03T03:11:18.685" v="1102"/>
          <ac:spMkLst>
            <pc:docMk/>
            <pc:sldMk cId="896241002" sldId="282"/>
            <ac:spMk id="12" creationId="{69B6CBEE-52AB-4583-918D-3300477BCD0C}"/>
          </ac:spMkLst>
        </pc:spChg>
        <pc:picChg chg="del">
          <ac:chgData name="최서윤" userId="239c4810-3642-4113-9555-db57aa279db1" providerId="ADAL" clId="{03ED5343-2218-4EB6-8BF7-ABB9FF10D81C}" dt="2021-11-03T00:45:22.716" v="20" actId="478"/>
          <ac:picMkLst>
            <pc:docMk/>
            <pc:sldMk cId="896241002" sldId="282"/>
            <ac:picMk id="2" creationId="{62EFCCA9-4756-439A-9561-F0C7286462D2}"/>
          </ac:picMkLst>
        </pc:picChg>
        <pc:picChg chg="del">
          <ac:chgData name="최서윤" userId="239c4810-3642-4113-9555-db57aa279db1" providerId="ADAL" clId="{03ED5343-2218-4EB6-8BF7-ABB9FF10D81C}" dt="2021-11-03T00:45:22.716" v="20" actId="478"/>
          <ac:picMkLst>
            <pc:docMk/>
            <pc:sldMk cId="896241002" sldId="282"/>
            <ac:picMk id="6" creationId="{792CBCA6-8722-4A36-8B14-D84EEE1CDD21}"/>
          </ac:picMkLst>
        </pc:picChg>
        <pc:picChg chg="add del mod">
          <ac:chgData name="최서윤" userId="239c4810-3642-4113-9555-db57aa279db1" providerId="ADAL" clId="{03ED5343-2218-4EB6-8BF7-ABB9FF10D81C}" dt="2021-11-03T00:59:05.537" v="159" actId="478"/>
          <ac:picMkLst>
            <pc:docMk/>
            <pc:sldMk cId="896241002" sldId="282"/>
            <ac:picMk id="10" creationId="{529EF75B-EA1A-4997-AA1A-058DB2551B5C}"/>
          </ac:picMkLst>
        </pc:picChg>
        <pc:picChg chg="add mod">
          <ac:chgData name="최서윤" userId="239c4810-3642-4113-9555-db57aa279db1" providerId="ADAL" clId="{03ED5343-2218-4EB6-8BF7-ABB9FF10D81C}" dt="2021-11-03T00:55:19.022" v="69" actId="1076"/>
          <ac:picMkLst>
            <pc:docMk/>
            <pc:sldMk cId="896241002" sldId="282"/>
            <ac:picMk id="11" creationId="{2E0E3D83-35B4-48D6-8956-FE7F915896FB}"/>
          </ac:picMkLst>
        </pc:picChg>
      </pc:sldChg>
      <pc:sldChg chg="del">
        <pc:chgData name="최서윤" userId="239c4810-3642-4113-9555-db57aa279db1" providerId="ADAL" clId="{03ED5343-2218-4EB6-8BF7-ABB9FF10D81C}" dt="2021-11-03T00:59:47.537" v="162" actId="47"/>
        <pc:sldMkLst>
          <pc:docMk/>
          <pc:sldMk cId="3363606007" sldId="283"/>
        </pc:sldMkLst>
      </pc:sldChg>
      <pc:sldChg chg="delSp modSp del mod ord">
        <pc:chgData name="최서윤" userId="239c4810-3642-4113-9555-db57aa279db1" providerId="ADAL" clId="{03ED5343-2218-4EB6-8BF7-ABB9FF10D81C}" dt="2021-11-03T01:09:44.908" v="372" actId="47"/>
        <pc:sldMkLst>
          <pc:docMk/>
          <pc:sldMk cId="4209870308" sldId="284"/>
        </pc:sldMkLst>
        <pc:picChg chg="mod">
          <ac:chgData name="최서윤" userId="239c4810-3642-4113-9555-db57aa279db1" providerId="ADAL" clId="{03ED5343-2218-4EB6-8BF7-ABB9FF10D81C}" dt="2021-11-03T01:05:59.739" v="316" actId="1076"/>
          <ac:picMkLst>
            <pc:docMk/>
            <pc:sldMk cId="4209870308" sldId="284"/>
            <ac:picMk id="7" creationId="{C32A2727-7663-4423-90C7-28F151A69A23}"/>
          </ac:picMkLst>
        </pc:picChg>
        <pc:picChg chg="del">
          <ac:chgData name="최서윤" userId="239c4810-3642-4113-9555-db57aa279db1" providerId="ADAL" clId="{03ED5343-2218-4EB6-8BF7-ABB9FF10D81C}" dt="2021-11-03T01:05:50.624" v="313" actId="478"/>
          <ac:picMkLst>
            <pc:docMk/>
            <pc:sldMk cId="4209870308" sldId="284"/>
            <ac:picMk id="10" creationId="{35407EE8-1E0E-4415-AF4B-18B253D052AC}"/>
          </ac:picMkLst>
        </pc:picChg>
      </pc:sldChg>
      <pc:sldChg chg="del">
        <pc:chgData name="최서윤" userId="239c4810-3642-4113-9555-db57aa279db1" providerId="ADAL" clId="{03ED5343-2218-4EB6-8BF7-ABB9FF10D81C}" dt="2021-11-03T01:05:44.234" v="312" actId="47"/>
        <pc:sldMkLst>
          <pc:docMk/>
          <pc:sldMk cId="3985133715" sldId="285"/>
        </pc:sldMkLst>
      </pc:sldChg>
      <pc:sldChg chg="addSp delSp modSp del mod">
        <pc:chgData name="최서윤" userId="239c4810-3642-4113-9555-db57aa279db1" providerId="ADAL" clId="{03ED5343-2218-4EB6-8BF7-ABB9FF10D81C}" dt="2021-11-03T01:23:09.406" v="461" actId="47"/>
        <pc:sldMkLst>
          <pc:docMk/>
          <pc:sldMk cId="122631375" sldId="286"/>
        </pc:sldMkLst>
        <pc:spChg chg="del">
          <ac:chgData name="최서윤" userId="239c4810-3642-4113-9555-db57aa279db1" providerId="ADAL" clId="{03ED5343-2218-4EB6-8BF7-ABB9FF10D81C}" dt="2021-11-03T01:00:38.400" v="203" actId="478"/>
          <ac:spMkLst>
            <pc:docMk/>
            <pc:sldMk cId="122631375" sldId="286"/>
            <ac:spMk id="3" creationId="{461B74BD-39CE-451B-9E33-5B858FB7E9FF}"/>
          </ac:spMkLst>
        </pc:spChg>
        <pc:spChg chg="del">
          <ac:chgData name="최서윤" userId="239c4810-3642-4113-9555-db57aa279db1" providerId="ADAL" clId="{03ED5343-2218-4EB6-8BF7-ABB9FF10D81C}" dt="2021-11-03T01:00:38.400" v="203" actId="478"/>
          <ac:spMkLst>
            <pc:docMk/>
            <pc:sldMk cId="122631375" sldId="286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1:00:39.885" v="204" actId="478"/>
          <ac:spMkLst>
            <pc:docMk/>
            <pc:sldMk cId="122631375" sldId="286"/>
            <ac:spMk id="10" creationId="{CE075F16-01F8-4C82-B750-CBBF3FFD1270}"/>
          </ac:spMkLst>
        </pc:spChg>
        <pc:spChg chg="add mod">
          <ac:chgData name="최서윤" userId="239c4810-3642-4113-9555-db57aa279db1" providerId="ADAL" clId="{03ED5343-2218-4EB6-8BF7-ABB9FF10D81C}" dt="2021-11-03T01:00:40.153" v="205"/>
          <ac:spMkLst>
            <pc:docMk/>
            <pc:sldMk cId="122631375" sldId="286"/>
            <ac:spMk id="11" creationId="{50894BB7-999E-4A23-B206-A72F212DDB81}"/>
          </ac:spMkLst>
        </pc:spChg>
        <pc:spChg chg="add mod">
          <ac:chgData name="최서윤" userId="239c4810-3642-4113-9555-db57aa279db1" providerId="ADAL" clId="{03ED5343-2218-4EB6-8BF7-ABB9FF10D81C}" dt="2021-11-03T01:00:40.153" v="205"/>
          <ac:spMkLst>
            <pc:docMk/>
            <pc:sldMk cId="122631375" sldId="286"/>
            <ac:spMk id="12" creationId="{AAF87C50-C8E5-4C1A-BA40-8BC66DD48A22}"/>
          </ac:spMkLst>
        </pc:spChg>
        <pc:picChg chg="mod">
          <ac:chgData name="최서윤" userId="239c4810-3642-4113-9555-db57aa279db1" providerId="ADAL" clId="{03ED5343-2218-4EB6-8BF7-ABB9FF10D81C}" dt="2021-11-03T01:22:34.607" v="440" actId="12788"/>
          <ac:picMkLst>
            <pc:docMk/>
            <pc:sldMk cId="122631375" sldId="286"/>
            <ac:picMk id="2" creationId="{D6199959-C2B0-4EED-A109-9D78C8A5F4BC}"/>
          </ac:picMkLst>
        </pc:picChg>
        <pc:picChg chg="del">
          <ac:chgData name="최서윤" userId="239c4810-3642-4113-9555-db57aa279db1" providerId="ADAL" clId="{03ED5343-2218-4EB6-8BF7-ABB9FF10D81C}" dt="2021-11-03T01:00:52.901" v="207" actId="478"/>
          <ac:picMkLst>
            <pc:docMk/>
            <pc:sldMk cId="122631375" sldId="286"/>
            <ac:picMk id="5" creationId="{C7CF29EC-052C-477E-9B3E-64F4E4DECD0F}"/>
          </ac:picMkLst>
        </pc:picChg>
        <pc:picChg chg="mod">
          <ac:chgData name="최서윤" userId="239c4810-3642-4113-9555-db57aa279db1" providerId="ADAL" clId="{03ED5343-2218-4EB6-8BF7-ABB9FF10D81C}" dt="2021-11-03T01:22:49.423" v="454" actId="1076"/>
          <ac:picMkLst>
            <pc:docMk/>
            <pc:sldMk cId="122631375" sldId="286"/>
            <ac:picMk id="6" creationId="{7B9BB9FB-EF8B-4D65-B7EF-14EDB120135E}"/>
          </ac:picMkLst>
        </pc:picChg>
        <pc:picChg chg="mod">
          <ac:chgData name="최서윤" userId="239c4810-3642-4113-9555-db57aa279db1" providerId="ADAL" clId="{03ED5343-2218-4EB6-8BF7-ABB9FF10D81C}" dt="2021-11-03T01:22:43.723" v="447" actId="1036"/>
          <ac:picMkLst>
            <pc:docMk/>
            <pc:sldMk cId="122631375" sldId="286"/>
            <ac:picMk id="7" creationId="{441E7FAC-A20D-4C5E-9972-D7171EBEB331}"/>
          </ac:picMkLst>
        </pc:picChg>
        <pc:picChg chg="del">
          <ac:chgData name="최서윤" userId="239c4810-3642-4113-9555-db57aa279db1" providerId="ADAL" clId="{03ED5343-2218-4EB6-8BF7-ABB9FF10D81C}" dt="2021-11-03T01:00:49.853" v="206" actId="478"/>
          <ac:picMkLst>
            <pc:docMk/>
            <pc:sldMk cId="122631375" sldId="286"/>
            <ac:picMk id="8" creationId="{53250D7F-5354-449E-B205-7A764DE7B6EB}"/>
          </ac:picMkLst>
        </pc:picChg>
      </pc:sldChg>
      <pc:sldChg chg="addSp delSp modSp del mod">
        <pc:chgData name="최서윤" userId="239c4810-3642-4113-9555-db57aa279db1" providerId="ADAL" clId="{03ED5343-2218-4EB6-8BF7-ABB9FF10D81C}" dt="2021-11-03T01:00:33.021" v="202" actId="47"/>
        <pc:sldMkLst>
          <pc:docMk/>
          <pc:sldMk cId="2604012861" sldId="287"/>
        </pc:sldMkLst>
        <pc:spChg chg="del">
          <ac:chgData name="최서윤" userId="239c4810-3642-4113-9555-db57aa279db1" providerId="ADAL" clId="{03ED5343-2218-4EB6-8BF7-ABB9FF10D81C}" dt="2021-11-03T01:00:27.314" v="199" actId="478"/>
          <ac:spMkLst>
            <pc:docMk/>
            <pc:sldMk cId="2604012861" sldId="287"/>
            <ac:spMk id="3" creationId="{461B74BD-39CE-451B-9E33-5B858FB7E9FF}"/>
          </ac:spMkLst>
        </pc:spChg>
        <pc:spChg chg="del">
          <ac:chgData name="최서윤" userId="239c4810-3642-4113-9555-db57aa279db1" providerId="ADAL" clId="{03ED5343-2218-4EB6-8BF7-ABB9FF10D81C}" dt="2021-11-03T01:00:27.314" v="199" actId="478"/>
          <ac:spMkLst>
            <pc:docMk/>
            <pc:sldMk cId="2604012861" sldId="287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1:00:29.327" v="200" actId="478"/>
          <ac:spMkLst>
            <pc:docMk/>
            <pc:sldMk cId="2604012861" sldId="287"/>
            <ac:spMk id="5" creationId="{E2D1D5F4-89D8-451B-8E54-4610536633BF}"/>
          </ac:spMkLst>
        </pc:spChg>
        <pc:spChg chg="add mod">
          <ac:chgData name="최서윤" userId="239c4810-3642-4113-9555-db57aa279db1" providerId="ADAL" clId="{03ED5343-2218-4EB6-8BF7-ABB9FF10D81C}" dt="2021-11-03T01:00:29.553" v="201"/>
          <ac:spMkLst>
            <pc:docMk/>
            <pc:sldMk cId="2604012861" sldId="287"/>
            <ac:spMk id="12" creationId="{E6A678C5-4B69-4C2A-91C0-22F6CC7AC391}"/>
          </ac:spMkLst>
        </pc:spChg>
        <pc:spChg chg="add mod">
          <ac:chgData name="최서윤" userId="239c4810-3642-4113-9555-db57aa279db1" providerId="ADAL" clId="{03ED5343-2218-4EB6-8BF7-ABB9FF10D81C}" dt="2021-11-03T01:00:29.553" v="201"/>
          <ac:spMkLst>
            <pc:docMk/>
            <pc:sldMk cId="2604012861" sldId="287"/>
            <ac:spMk id="13" creationId="{A5DA9487-3A94-4B9E-9FBD-6276BDCB1B1C}"/>
          </ac:spMkLst>
        </pc:spChg>
      </pc:sldChg>
      <pc:sldChg chg="addSp delSp modSp del mod">
        <pc:chgData name="최서윤" userId="239c4810-3642-4113-9555-db57aa279db1" providerId="ADAL" clId="{03ED5343-2218-4EB6-8BF7-ABB9FF10D81C}" dt="2021-11-03T01:23:17.301" v="464" actId="47"/>
        <pc:sldMkLst>
          <pc:docMk/>
          <pc:sldMk cId="4089895155" sldId="288"/>
        </pc:sldMkLst>
        <pc:spChg chg="mod">
          <ac:chgData name="최서윤" userId="239c4810-3642-4113-9555-db57aa279db1" providerId="ADAL" clId="{03ED5343-2218-4EB6-8BF7-ABB9FF10D81C}" dt="2021-11-03T01:00:13.481" v="193" actId="20577"/>
          <ac:spMkLst>
            <pc:docMk/>
            <pc:sldMk cId="4089895155" sldId="288"/>
            <ac:spMk id="3" creationId="{461B74BD-39CE-451B-9E33-5B858FB7E9FF}"/>
          </ac:spMkLst>
        </pc:spChg>
        <pc:spChg chg="del">
          <ac:chgData name="최서윤" userId="239c4810-3642-4113-9555-db57aa279db1" providerId="ADAL" clId="{03ED5343-2218-4EB6-8BF7-ABB9FF10D81C}" dt="2021-11-03T01:00:16.309" v="194" actId="478"/>
          <ac:spMkLst>
            <pc:docMk/>
            <pc:sldMk cId="4089895155" sldId="288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1:00:18.253" v="197" actId="478"/>
          <ac:spMkLst>
            <pc:docMk/>
            <pc:sldMk cId="4089895155" sldId="288"/>
            <ac:spMk id="8" creationId="{60142A0B-AB83-403D-B87A-2F765EAB6B40}"/>
          </ac:spMkLst>
        </pc:spChg>
        <pc:spChg chg="add del mod">
          <ac:chgData name="최서윤" userId="239c4810-3642-4113-9555-db57aa279db1" providerId="ADAL" clId="{03ED5343-2218-4EB6-8BF7-ABB9FF10D81C}" dt="2021-11-03T01:00:17.311" v="196"/>
          <ac:spMkLst>
            <pc:docMk/>
            <pc:sldMk cId="4089895155" sldId="288"/>
            <ac:spMk id="9" creationId="{5E55FA14-1E70-4292-9397-76B8AC26FF92}"/>
          </ac:spMkLst>
        </pc:spChg>
        <pc:spChg chg="add mod">
          <ac:chgData name="최서윤" userId="239c4810-3642-4113-9555-db57aa279db1" providerId="ADAL" clId="{03ED5343-2218-4EB6-8BF7-ABB9FF10D81C}" dt="2021-11-03T01:00:18.517" v="198"/>
          <ac:spMkLst>
            <pc:docMk/>
            <pc:sldMk cId="4089895155" sldId="288"/>
            <ac:spMk id="10" creationId="{4A661478-44E1-4367-BAAE-01A35F3E91A7}"/>
          </ac:spMkLst>
        </pc:spChg>
        <pc:picChg chg="del">
          <ac:chgData name="최서윤" userId="239c4810-3642-4113-9555-db57aa279db1" providerId="ADAL" clId="{03ED5343-2218-4EB6-8BF7-ABB9FF10D81C}" dt="2021-11-03T01:23:15.751" v="463" actId="478"/>
          <ac:picMkLst>
            <pc:docMk/>
            <pc:sldMk cId="4089895155" sldId="288"/>
            <ac:picMk id="2" creationId="{DC9C5F86-2626-443B-A940-50CAF2E733DE}"/>
          </ac:picMkLst>
        </pc:picChg>
        <pc:picChg chg="del">
          <ac:chgData name="최서윤" userId="239c4810-3642-4113-9555-db57aa279db1" providerId="ADAL" clId="{03ED5343-2218-4EB6-8BF7-ABB9FF10D81C}" dt="2021-11-03T01:23:15.751" v="463" actId="478"/>
          <ac:picMkLst>
            <pc:docMk/>
            <pc:sldMk cId="4089895155" sldId="288"/>
            <ac:picMk id="6" creationId="{D49EA299-7B06-4B97-97B0-4DD130771110}"/>
          </ac:picMkLst>
        </pc:picChg>
        <pc:picChg chg="del">
          <ac:chgData name="최서윤" userId="239c4810-3642-4113-9555-db57aa279db1" providerId="ADAL" clId="{03ED5343-2218-4EB6-8BF7-ABB9FF10D81C}" dt="2021-11-03T01:23:13.946" v="462" actId="478"/>
          <ac:picMkLst>
            <pc:docMk/>
            <pc:sldMk cId="4089895155" sldId="288"/>
            <ac:picMk id="7" creationId="{86EC80F0-FC17-4B4E-823F-A719A046E3BA}"/>
          </ac:picMkLst>
        </pc:picChg>
      </pc:sldChg>
      <pc:sldChg chg="del">
        <pc:chgData name="최서윤" userId="239c4810-3642-4113-9555-db57aa279db1" providerId="ADAL" clId="{03ED5343-2218-4EB6-8BF7-ABB9FF10D81C}" dt="2021-11-03T01:04:42.732" v="291" actId="47"/>
        <pc:sldMkLst>
          <pc:docMk/>
          <pc:sldMk cId="2966392523" sldId="289"/>
        </pc:sldMkLst>
      </pc:sldChg>
      <pc:sldChg chg="delSp modSp del mod">
        <pc:chgData name="최서윤" userId="239c4810-3642-4113-9555-db57aa279db1" providerId="ADAL" clId="{03ED5343-2218-4EB6-8BF7-ABB9FF10D81C}" dt="2021-11-03T00:58:11.685" v="142" actId="47"/>
        <pc:sldMkLst>
          <pc:docMk/>
          <pc:sldMk cId="1901277537" sldId="290"/>
        </pc:sldMkLst>
        <pc:spChg chg="del">
          <ac:chgData name="최서윤" userId="239c4810-3642-4113-9555-db57aa279db1" providerId="ADAL" clId="{03ED5343-2218-4EB6-8BF7-ABB9FF10D81C}" dt="2021-11-03T00:58:10.423" v="141" actId="478"/>
          <ac:spMkLst>
            <pc:docMk/>
            <pc:sldMk cId="1901277537" sldId="290"/>
            <ac:spMk id="5" creationId="{D99356AE-CE56-4B98-B5F7-4F8F8C52CBC5}"/>
          </ac:spMkLst>
        </pc:spChg>
        <pc:picChg chg="del mod">
          <ac:chgData name="최서윤" userId="239c4810-3642-4113-9555-db57aa279db1" providerId="ADAL" clId="{03ED5343-2218-4EB6-8BF7-ABB9FF10D81C}" dt="2021-11-03T00:45:27.652" v="22" actId="478"/>
          <ac:picMkLst>
            <pc:docMk/>
            <pc:sldMk cId="1901277537" sldId="290"/>
            <ac:picMk id="2" creationId="{AEC55F30-5885-4BBB-B5A6-F001A6604245}"/>
          </ac:picMkLst>
        </pc:picChg>
        <pc:picChg chg="del mod">
          <ac:chgData name="최서윤" userId="239c4810-3642-4113-9555-db57aa279db1" providerId="ADAL" clId="{03ED5343-2218-4EB6-8BF7-ABB9FF10D81C}" dt="2021-11-03T00:45:27.652" v="22" actId="478"/>
          <ac:picMkLst>
            <pc:docMk/>
            <pc:sldMk cId="1901277537" sldId="290"/>
            <ac:picMk id="9" creationId="{A5F9E8E2-19F7-4897-B6B3-9532115B7184}"/>
          </ac:picMkLst>
        </pc:picChg>
      </pc:sldChg>
      <pc:sldChg chg="del">
        <pc:chgData name="최서윤" userId="239c4810-3642-4113-9555-db57aa279db1" providerId="ADAL" clId="{03ED5343-2218-4EB6-8BF7-ABB9FF10D81C}" dt="2021-11-03T01:09:43.288" v="371" actId="47"/>
        <pc:sldMkLst>
          <pc:docMk/>
          <pc:sldMk cId="1048580317" sldId="291"/>
        </pc:sldMkLst>
      </pc:sldChg>
      <pc:sldChg chg="addSp delSp modSp del mod">
        <pc:chgData name="최서윤" userId="239c4810-3642-4113-9555-db57aa279db1" providerId="ADAL" clId="{03ED5343-2218-4EB6-8BF7-ABB9FF10D81C}" dt="2021-11-03T03:09:34.274" v="1021" actId="47"/>
        <pc:sldMkLst>
          <pc:docMk/>
          <pc:sldMk cId="3066238276" sldId="292"/>
        </pc:sldMkLst>
        <pc:spChg chg="del">
          <ac:chgData name="최서윤" userId="239c4810-3642-4113-9555-db57aa279db1" providerId="ADAL" clId="{03ED5343-2218-4EB6-8BF7-ABB9FF10D81C}" dt="2021-11-03T01:07:09.315" v="339" actId="478"/>
          <ac:spMkLst>
            <pc:docMk/>
            <pc:sldMk cId="3066238276" sldId="292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1:07:11.487" v="342" actId="478"/>
          <ac:spMkLst>
            <pc:docMk/>
            <pc:sldMk cId="3066238276" sldId="292"/>
            <ac:spMk id="5" creationId="{221A53CB-10AE-4C38-B0BC-F0AEAB601F4C}"/>
          </ac:spMkLst>
        </pc:spChg>
        <pc:spChg chg="del">
          <ac:chgData name="최서윤" userId="239c4810-3642-4113-9555-db57aa279db1" providerId="ADAL" clId="{03ED5343-2218-4EB6-8BF7-ABB9FF10D81C}" dt="2021-11-03T01:07:09.315" v="339" actId="478"/>
          <ac:spMkLst>
            <pc:docMk/>
            <pc:sldMk cId="3066238276" sldId="292"/>
            <ac:spMk id="9" creationId="{DB92F799-1ADB-4F55-9BCD-63E7A0B83088}"/>
          </ac:spMkLst>
        </pc:spChg>
        <pc:spChg chg="add del mod">
          <ac:chgData name="최서윤" userId="239c4810-3642-4113-9555-db57aa279db1" providerId="ADAL" clId="{03ED5343-2218-4EB6-8BF7-ABB9FF10D81C}" dt="2021-11-03T01:07:10.374" v="341"/>
          <ac:spMkLst>
            <pc:docMk/>
            <pc:sldMk cId="3066238276" sldId="292"/>
            <ac:spMk id="10" creationId="{420BA714-C520-4BF4-9339-D632528BEAE2}"/>
          </ac:spMkLst>
        </pc:spChg>
        <pc:spChg chg="add del mod">
          <ac:chgData name="최서윤" userId="239c4810-3642-4113-9555-db57aa279db1" providerId="ADAL" clId="{03ED5343-2218-4EB6-8BF7-ABB9FF10D81C}" dt="2021-11-03T01:07:10.374" v="341"/>
          <ac:spMkLst>
            <pc:docMk/>
            <pc:sldMk cId="3066238276" sldId="292"/>
            <ac:spMk id="11" creationId="{BC05D0DE-F779-4DB8-85A0-64C3B9C1B1FB}"/>
          </ac:spMkLst>
        </pc:spChg>
        <pc:spChg chg="add mod">
          <ac:chgData name="최서윤" userId="239c4810-3642-4113-9555-db57aa279db1" providerId="ADAL" clId="{03ED5343-2218-4EB6-8BF7-ABB9FF10D81C}" dt="2021-11-03T01:07:11.703" v="343"/>
          <ac:spMkLst>
            <pc:docMk/>
            <pc:sldMk cId="3066238276" sldId="292"/>
            <ac:spMk id="12" creationId="{AC128DBE-7390-40B6-AE0F-8DD66FE38654}"/>
          </ac:spMkLst>
        </pc:spChg>
        <pc:spChg chg="add mod">
          <ac:chgData name="최서윤" userId="239c4810-3642-4113-9555-db57aa279db1" providerId="ADAL" clId="{03ED5343-2218-4EB6-8BF7-ABB9FF10D81C}" dt="2021-11-03T01:07:11.703" v="343"/>
          <ac:spMkLst>
            <pc:docMk/>
            <pc:sldMk cId="3066238276" sldId="292"/>
            <ac:spMk id="13" creationId="{74F6ABFC-C813-4CFA-B0DE-76BC9075D1F7}"/>
          </ac:spMkLst>
        </pc:spChg>
        <pc:picChg chg="mod">
          <ac:chgData name="최서윤" userId="239c4810-3642-4113-9555-db57aa279db1" providerId="ADAL" clId="{03ED5343-2218-4EB6-8BF7-ABB9FF10D81C}" dt="2021-11-03T03:08:46.140" v="999" actId="1076"/>
          <ac:picMkLst>
            <pc:docMk/>
            <pc:sldMk cId="3066238276" sldId="292"/>
            <ac:picMk id="6" creationId="{051B6F15-9B89-461B-ADB6-108882FDCB90}"/>
          </ac:picMkLst>
        </pc:picChg>
      </pc:sldChg>
      <pc:sldChg chg="addSp delSp modSp mod ord">
        <pc:chgData name="최서윤" userId="239c4810-3642-4113-9555-db57aa279db1" providerId="ADAL" clId="{03ED5343-2218-4EB6-8BF7-ABB9FF10D81C}" dt="2021-11-03T03:11:08.273" v="1096" actId="20577"/>
        <pc:sldMkLst>
          <pc:docMk/>
          <pc:sldMk cId="3183024283" sldId="293"/>
        </pc:sldMkLst>
        <pc:spChg chg="del">
          <ac:chgData name="최서윤" userId="239c4810-3642-4113-9555-db57aa279db1" providerId="ADAL" clId="{03ED5343-2218-4EB6-8BF7-ABB9FF10D81C}" dt="2021-11-03T01:06:47.263" v="330" actId="478"/>
          <ac:spMkLst>
            <pc:docMk/>
            <pc:sldMk cId="3183024283" sldId="293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1:06:48.533" v="331" actId="478"/>
          <ac:spMkLst>
            <pc:docMk/>
            <pc:sldMk cId="3183024283" sldId="293"/>
            <ac:spMk id="5" creationId="{1A8281A5-C81B-4821-8E13-70EC0323BFD9}"/>
          </ac:spMkLst>
        </pc:spChg>
        <pc:spChg chg="del">
          <ac:chgData name="최서윤" userId="239c4810-3642-4113-9555-db57aa279db1" providerId="ADAL" clId="{03ED5343-2218-4EB6-8BF7-ABB9FF10D81C}" dt="2021-11-03T01:06:47.263" v="330" actId="478"/>
          <ac:spMkLst>
            <pc:docMk/>
            <pc:sldMk cId="3183024283" sldId="293"/>
            <ac:spMk id="9" creationId="{1AD170D5-B208-4D57-832A-FD2AEB601930}"/>
          </ac:spMkLst>
        </pc:spChg>
        <pc:spChg chg="add mod">
          <ac:chgData name="최서윤" userId="239c4810-3642-4113-9555-db57aa279db1" providerId="ADAL" clId="{03ED5343-2218-4EB6-8BF7-ABB9FF10D81C}" dt="2021-11-03T01:06:48.733" v="332"/>
          <ac:spMkLst>
            <pc:docMk/>
            <pc:sldMk cId="3183024283" sldId="293"/>
            <ac:spMk id="10" creationId="{689E7086-F77C-45B6-8F52-E9D6FC123918}"/>
          </ac:spMkLst>
        </pc:spChg>
        <pc:spChg chg="add del mod">
          <ac:chgData name="최서윤" userId="239c4810-3642-4113-9555-db57aa279db1" providerId="ADAL" clId="{03ED5343-2218-4EB6-8BF7-ABB9FF10D81C}" dt="2021-11-03T03:10:58.548" v="1077" actId="478"/>
          <ac:spMkLst>
            <pc:docMk/>
            <pc:sldMk cId="3183024283" sldId="293"/>
            <ac:spMk id="11" creationId="{DD9FD434-2981-4AC1-8D57-D4A09A8A4A46}"/>
          </ac:spMkLst>
        </pc:spChg>
        <pc:spChg chg="add mod">
          <ac:chgData name="최서윤" userId="239c4810-3642-4113-9555-db57aa279db1" providerId="ADAL" clId="{03ED5343-2218-4EB6-8BF7-ABB9FF10D81C}" dt="2021-11-03T03:11:08.273" v="1096" actId="20577"/>
          <ac:spMkLst>
            <pc:docMk/>
            <pc:sldMk cId="3183024283" sldId="293"/>
            <ac:spMk id="12" creationId="{BA84B1BF-A56F-412E-A257-DB5801E86AAB}"/>
          </ac:spMkLst>
        </pc:spChg>
        <pc:picChg chg="mod">
          <ac:chgData name="최서윤" userId="239c4810-3642-4113-9555-db57aa279db1" providerId="ADAL" clId="{03ED5343-2218-4EB6-8BF7-ABB9FF10D81C}" dt="2021-11-03T01:06:23.798" v="322" actId="1076"/>
          <ac:picMkLst>
            <pc:docMk/>
            <pc:sldMk cId="3183024283" sldId="293"/>
            <ac:picMk id="3" creationId="{6E89F422-7422-4241-A40B-1E3A100B84B5}"/>
          </ac:picMkLst>
        </pc:picChg>
        <pc:picChg chg="del">
          <ac:chgData name="최서윤" userId="239c4810-3642-4113-9555-db57aa279db1" providerId="ADAL" clId="{03ED5343-2218-4EB6-8BF7-ABB9FF10D81C}" dt="2021-11-03T01:06:07.544" v="317" actId="478"/>
          <ac:picMkLst>
            <pc:docMk/>
            <pc:sldMk cId="3183024283" sldId="293"/>
            <ac:picMk id="6" creationId="{F6E3BD37-6512-4A03-99E7-169F7D7CADB1}"/>
          </ac:picMkLst>
        </pc:picChg>
        <pc:picChg chg="add mod">
          <ac:chgData name="최서윤" userId="239c4810-3642-4113-9555-db57aa279db1" providerId="ADAL" clId="{03ED5343-2218-4EB6-8BF7-ABB9FF10D81C}" dt="2021-11-03T01:06:37.819" v="329" actId="1076"/>
          <ac:picMkLst>
            <pc:docMk/>
            <pc:sldMk cId="3183024283" sldId="293"/>
            <ac:picMk id="7" creationId="{B97E6CBC-C54D-4D6D-9DE6-3E6BFE74C2E8}"/>
          </ac:picMkLst>
        </pc:picChg>
        <pc:picChg chg="add mod">
          <ac:chgData name="최서윤" userId="239c4810-3642-4113-9555-db57aa279db1" providerId="ADAL" clId="{03ED5343-2218-4EB6-8BF7-ABB9FF10D81C}" dt="2021-11-03T01:06:37.819" v="329" actId="1076"/>
          <ac:picMkLst>
            <pc:docMk/>
            <pc:sldMk cId="3183024283" sldId="293"/>
            <ac:picMk id="8" creationId="{72FB2391-2B3B-4A43-89F5-8054A204BA88}"/>
          </ac:picMkLst>
        </pc:picChg>
      </pc:sldChg>
      <pc:sldChg chg="del">
        <pc:chgData name="최서윤" userId="239c4810-3642-4113-9555-db57aa279db1" providerId="ADAL" clId="{03ED5343-2218-4EB6-8BF7-ABB9FF10D81C}" dt="2021-11-03T01:05:03.541" v="292" actId="47"/>
        <pc:sldMkLst>
          <pc:docMk/>
          <pc:sldMk cId="1070336878" sldId="294"/>
        </pc:sldMkLst>
      </pc:sldChg>
      <pc:sldChg chg="del">
        <pc:chgData name="최서윤" userId="239c4810-3642-4113-9555-db57aa279db1" providerId="ADAL" clId="{03ED5343-2218-4EB6-8BF7-ABB9FF10D81C}" dt="2021-11-03T01:06:57.188" v="337" actId="47"/>
        <pc:sldMkLst>
          <pc:docMk/>
          <pc:sldMk cId="1944221241" sldId="295"/>
        </pc:sldMkLst>
      </pc:sldChg>
      <pc:sldChg chg="del">
        <pc:chgData name="최서윤" userId="239c4810-3642-4113-9555-db57aa279db1" providerId="ADAL" clId="{03ED5343-2218-4EB6-8BF7-ABB9FF10D81C}" dt="2021-11-03T01:06:58.893" v="338" actId="47"/>
        <pc:sldMkLst>
          <pc:docMk/>
          <pc:sldMk cId="2409797387" sldId="296"/>
        </pc:sldMkLst>
      </pc:sldChg>
      <pc:sldChg chg="del">
        <pc:chgData name="최서윤" userId="239c4810-3642-4113-9555-db57aa279db1" providerId="ADAL" clId="{03ED5343-2218-4EB6-8BF7-ABB9FF10D81C}" dt="2021-11-03T00:59:57.953" v="163" actId="47"/>
        <pc:sldMkLst>
          <pc:docMk/>
          <pc:sldMk cId="3607563248" sldId="299"/>
        </pc:sldMkLst>
      </pc:sldChg>
      <pc:sldChg chg="addSp delSp modSp add del mod">
        <pc:chgData name="최서윤" userId="239c4810-3642-4113-9555-db57aa279db1" providerId="ADAL" clId="{03ED5343-2218-4EB6-8BF7-ABB9FF10D81C}" dt="2021-11-03T01:04:40.511" v="290" actId="47"/>
        <pc:sldMkLst>
          <pc:docMk/>
          <pc:sldMk cId="3211641351" sldId="302"/>
        </pc:sldMkLst>
        <pc:spChg chg="del">
          <ac:chgData name="최서윤" userId="239c4810-3642-4113-9555-db57aa279db1" providerId="ADAL" clId="{03ED5343-2218-4EB6-8BF7-ABB9FF10D81C}" dt="2021-11-03T00:46:14.699" v="31" actId="478"/>
          <ac:spMkLst>
            <pc:docMk/>
            <pc:sldMk cId="3211641351" sldId="302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0:46:16.983" v="34" actId="478"/>
          <ac:spMkLst>
            <pc:docMk/>
            <pc:sldMk cId="3211641351" sldId="302"/>
            <ac:spMk id="7" creationId="{221D83C4-DCE4-4219-87DD-EECC70C81DE4}"/>
          </ac:spMkLst>
        </pc:spChg>
        <pc:spChg chg="add del mod">
          <ac:chgData name="최서윤" userId="239c4810-3642-4113-9555-db57aa279db1" providerId="ADAL" clId="{03ED5343-2218-4EB6-8BF7-ABB9FF10D81C}" dt="2021-11-03T00:46:15.750" v="33"/>
          <ac:spMkLst>
            <pc:docMk/>
            <pc:sldMk cId="3211641351" sldId="302"/>
            <ac:spMk id="8" creationId="{701FAD8A-DF83-4C85-8A09-AF46AD6EB329}"/>
          </ac:spMkLst>
        </pc:spChg>
        <pc:spChg chg="add mod">
          <ac:chgData name="최서윤" userId="239c4810-3642-4113-9555-db57aa279db1" providerId="ADAL" clId="{03ED5343-2218-4EB6-8BF7-ABB9FF10D81C}" dt="2021-11-03T00:46:17.597" v="35"/>
          <ac:spMkLst>
            <pc:docMk/>
            <pc:sldMk cId="3211641351" sldId="302"/>
            <ac:spMk id="9" creationId="{BFC8CA98-78EC-4FEF-A0B8-6329633FCE98}"/>
          </ac:spMkLst>
        </pc:spChg>
      </pc:sldChg>
      <pc:sldChg chg="addSp delSp modSp add mod ord">
        <pc:chgData name="최서윤" userId="239c4810-3642-4113-9555-db57aa279db1" providerId="ADAL" clId="{03ED5343-2218-4EB6-8BF7-ABB9FF10D81C}" dt="2021-11-03T03:11:21.916" v="1104"/>
        <pc:sldMkLst>
          <pc:docMk/>
          <pc:sldMk cId="633467175" sldId="304"/>
        </pc:sldMkLst>
        <pc:spChg chg="add del">
          <ac:chgData name="최서윤" userId="239c4810-3642-4113-9555-db57aa279db1" providerId="ADAL" clId="{03ED5343-2218-4EB6-8BF7-ABB9FF10D81C}" dt="2021-11-03T00:55:08.031" v="57"/>
          <ac:spMkLst>
            <pc:docMk/>
            <pc:sldMk cId="633467175" sldId="304"/>
            <ac:spMk id="2" creationId="{AF5D2500-1A2A-4FB1-A1CF-B27F15E6FF5C}"/>
          </ac:spMkLst>
        </pc:spChg>
        <pc:spChg chg="del">
          <ac:chgData name="최서윤" userId="239c4810-3642-4113-9555-db57aa279db1" providerId="ADAL" clId="{03ED5343-2218-4EB6-8BF7-ABB9FF10D81C}" dt="2021-11-03T01:05:21.362" v="309" actId="478"/>
          <ac:spMkLst>
            <pc:docMk/>
            <pc:sldMk cId="633467175" sldId="304"/>
            <ac:spMk id="3" creationId="{461B74BD-39CE-451B-9E33-5B858FB7E9FF}"/>
          </ac:spMkLst>
        </pc:spChg>
        <pc:spChg chg="add del mod">
          <ac:chgData name="최서윤" userId="239c4810-3642-4113-9555-db57aa279db1" providerId="ADAL" clId="{03ED5343-2218-4EB6-8BF7-ABB9FF10D81C}" dt="2021-11-03T03:11:21.515" v="1103" actId="478"/>
          <ac:spMkLst>
            <pc:docMk/>
            <pc:sldMk cId="633467175" sldId="304"/>
            <ac:spMk id="14" creationId="{F701147B-2F9D-4945-839A-8D8AD81756B2}"/>
          </ac:spMkLst>
        </pc:spChg>
        <pc:spChg chg="add mod">
          <ac:chgData name="최서윤" userId="239c4810-3642-4113-9555-db57aa279db1" providerId="ADAL" clId="{03ED5343-2218-4EB6-8BF7-ABB9FF10D81C}" dt="2021-11-03T03:11:21.916" v="1104"/>
          <ac:spMkLst>
            <pc:docMk/>
            <pc:sldMk cId="633467175" sldId="304"/>
            <ac:spMk id="15" creationId="{28D6CE65-1F78-4D42-AA4C-1FD7646B9936}"/>
          </ac:spMkLst>
        </pc:spChg>
        <pc:picChg chg="add del mod">
          <ac:chgData name="최서윤" userId="239c4810-3642-4113-9555-db57aa279db1" providerId="ADAL" clId="{03ED5343-2218-4EB6-8BF7-ABB9FF10D81C}" dt="2021-11-03T00:55:06.786" v="55"/>
          <ac:picMkLst>
            <pc:docMk/>
            <pc:sldMk cId="633467175" sldId="304"/>
            <ac:picMk id="5" creationId="{5074BBB5-8BE0-42C6-8D39-0C231D8CFF8E}"/>
          </ac:picMkLst>
        </pc:picChg>
        <pc:picChg chg="add del">
          <ac:chgData name="최서윤" userId="239c4810-3642-4113-9555-db57aa279db1" providerId="ADAL" clId="{03ED5343-2218-4EB6-8BF7-ABB9FF10D81C}" dt="2021-11-03T00:55:16.428" v="68" actId="478"/>
          <ac:picMkLst>
            <pc:docMk/>
            <pc:sldMk cId="633467175" sldId="304"/>
            <ac:picMk id="10" creationId="{529EF75B-EA1A-4997-AA1A-058DB2551B5C}"/>
          </ac:picMkLst>
        </pc:picChg>
        <pc:picChg chg="add del">
          <ac:chgData name="최서윤" userId="239c4810-3642-4113-9555-db57aa279db1" providerId="ADAL" clId="{03ED5343-2218-4EB6-8BF7-ABB9FF10D81C}" dt="2021-11-03T00:55:16.428" v="68" actId="478"/>
          <ac:picMkLst>
            <pc:docMk/>
            <pc:sldMk cId="633467175" sldId="304"/>
            <ac:picMk id="11" creationId="{2E0E3D83-35B4-48D6-8956-FE7F915896FB}"/>
          </ac:picMkLst>
        </pc:picChg>
        <pc:picChg chg="add mod">
          <ac:chgData name="최서윤" userId="239c4810-3642-4113-9555-db57aa279db1" providerId="ADAL" clId="{03ED5343-2218-4EB6-8BF7-ABB9FF10D81C}" dt="2021-11-03T01:05:30.082" v="311" actId="14826"/>
          <ac:picMkLst>
            <pc:docMk/>
            <pc:sldMk cId="633467175" sldId="304"/>
            <ac:picMk id="12" creationId="{0CA80F2E-1AB9-4C42-957B-20D307D9BBF0}"/>
          </ac:picMkLst>
        </pc:picChg>
        <pc:picChg chg="add mod">
          <ac:chgData name="최서윤" userId="239c4810-3642-4113-9555-db57aa279db1" providerId="ADAL" clId="{03ED5343-2218-4EB6-8BF7-ABB9FF10D81C}" dt="2021-11-03T00:55:36.006" v="72" actId="14826"/>
          <ac:picMkLst>
            <pc:docMk/>
            <pc:sldMk cId="633467175" sldId="304"/>
            <ac:picMk id="13" creationId="{B748875D-6F14-45F5-8CA8-10CADF34FC3F}"/>
          </ac:picMkLst>
        </pc:picChg>
      </pc:sldChg>
      <pc:sldChg chg="add del">
        <pc:chgData name="최서윤" userId="239c4810-3642-4113-9555-db57aa279db1" providerId="ADAL" clId="{03ED5343-2218-4EB6-8BF7-ABB9FF10D81C}" dt="2021-11-03T00:46:03.937" v="26"/>
        <pc:sldMkLst>
          <pc:docMk/>
          <pc:sldMk cId="3719305770" sldId="304"/>
        </pc:sldMkLst>
      </pc:sldChg>
      <pc:sldChg chg="addSp delSp modSp add mod ord">
        <pc:chgData name="최서윤" userId="239c4810-3642-4113-9555-db57aa279db1" providerId="ADAL" clId="{03ED5343-2218-4EB6-8BF7-ABB9FF10D81C}" dt="2021-11-03T03:11:14.174" v="1098"/>
        <pc:sldMkLst>
          <pc:docMk/>
          <pc:sldMk cId="3005035334" sldId="306"/>
        </pc:sldMkLst>
        <pc:spChg chg="add del mod">
          <ac:chgData name="최서윤" userId="239c4810-3642-4113-9555-db57aa279db1" providerId="ADAL" clId="{03ED5343-2218-4EB6-8BF7-ABB9FF10D81C}" dt="2021-11-03T00:58:18.253" v="146" actId="478"/>
          <ac:spMkLst>
            <pc:docMk/>
            <pc:sldMk cId="3005035334" sldId="306"/>
            <ac:spMk id="3" creationId="{345EBC62-E073-4F70-BD73-FADE9E8EA253}"/>
          </ac:spMkLst>
        </pc:spChg>
        <pc:spChg chg="del">
          <ac:chgData name="최서윤" userId="239c4810-3642-4113-9555-db57aa279db1" providerId="ADAL" clId="{03ED5343-2218-4EB6-8BF7-ABB9FF10D81C}" dt="2021-11-03T00:58:16.436" v="145" actId="478"/>
          <ac:spMkLst>
            <pc:docMk/>
            <pc:sldMk cId="3005035334" sldId="306"/>
            <ac:spMk id="4" creationId="{00000000-0000-0000-0000-000000000000}"/>
          </ac:spMkLst>
        </pc:spChg>
        <pc:spChg chg="del">
          <ac:chgData name="최서윤" userId="239c4810-3642-4113-9555-db57aa279db1" providerId="ADAL" clId="{03ED5343-2218-4EB6-8BF7-ABB9FF10D81C}" dt="2021-11-03T00:58:14.375" v="143" actId="478"/>
          <ac:spMkLst>
            <pc:docMk/>
            <pc:sldMk cId="3005035334" sldId="306"/>
            <ac:spMk id="5" creationId="{D99356AE-CE56-4B98-B5F7-4F8F8C52CBC5}"/>
          </ac:spMkLst>
        </pc:spChg>
        <pc:spChg chg="add del mod">
          <ac:chgData name="최서윤" userId="239c4810-3642-4113-9555-db57aa279db1" providerId="ADAL" clId="{03ED5343-2218-4EB6-8BF7-ABB9FF10D81C}" dt="2021-11-03T01:05:18.887" v="307" actId="478"/>
          <ac:spMkLst>
            <pc:docMk/>
            <pc:sldMk cId="3005035334" sldId="306"/>
            <ac:spMk id="8" creationId="{1BA89241-188B-4613-AF75-6BF4F2F7446F}"/>
          </ac:spMkLst>
        </pc:spChg>
        <pc:spChg chg="add mod">
          <ac:chgData name="최서윤" userId="239c4810-3642-4113-9555-db57aa279db1" providerId="ADAL" clId="{03ED5343-2218-4EB6-8BF7-ABB9FF10D81C}" dt="2021-11-03T00:58:21.342" v="147"/>
          <ac:spMkLst>
            <pc:docMk/>
            <pc:sldMk cId="3005035334" sldId="306"/>
            <ac:spMk id="9" creationId="{561AD8F3-F408-46A1-83C5-B66BE04B6FC0}"/>
          </ac:spMkLst>
        </pc:spChg>
        <pc:spChg chg="add del mod">
          <ac:chgData name="최서윤" userId="239c4810-3642-4113-9555-db57aa279db1" providerId="ADAL" clId="{03ED5343-2218-4EB6-8BF7-ABB9FF10D81C}" dt="2021-11-03T03:11:13.927" v="1097" actId="478"/>
          <ac:spMkLst>
            <pc:docMk/>
            <pc:sldMk cId="3005035334" sldId="306"/>
            <ac:spMk id="10" creationId="{9495A2A7-0106-4F1A-8484-5D2EA8D7D7D4}"/>
          </ac:spMkLst>
        </pc:spChg>
        <pc:spChg chg="add mod">
          <ac:chgData name="최서윤" userId="239c4810-3642-4113-9555-db57aa279db1" providerId="ADAL" clId="{03ED5343-2218-4EB6-8BF7-ABB9FF10D81C}" dt="2021-11-03T03:11:14.174" v="1098"/>
          <ac:spMkLst>
            <pc:docMk/>
            <pc:sldMk cId="3005035334" sldId="306"/>
            <ac:spMk id="11" creationId="{C5F20185-FD54-438D-ADA4-0495182F13EF}"/>
          </ac:spMkLst>
        </pc:spChg>
        <pc:picChg chg="add mod">
          <ac:chgData name="최서윤" userId="239c4810-3642-4113-9555-db57aa279db1" providerId="ADAL" clId="{03ED5343-2218-4EB6-8BF7-ABB9FF10D81C}" dt="2021-11-03T00:58:36.934" v="153" actId="1076"/>
          <ac:picMkLst>
            <pc:docMk/>
            <pc:sldMk cId="3005035334" sldId="306"/>
            <ac:picMk id="6" creationId="{4952297A-8049-46C6-AED8-4C66CD4A78BF}"/>
          </ac:picMkLst>
        </pc:picChg>
        <pc:picChg chg="add mod">
          <ac:chgData name="최서윤" userId="239c4810-3642-4113-9555-db57aa279db1" providerId="ADAL" clId="{03ED5343-2218-4EB6-8BF7-ABB9FF10D81C}" dt="2021-11-03T00:58:36.934" v="153" actId="1076"/>
          <ac:picMkLst>
            <pc:docMk/>
            <pc:sldMk cId="3005035334" sldId="306"/>
            <ac:picMk id="7" creationId="{8FD03520-222D-4461-BE3D-693D5B8D50D2}"/>
          </ac:picMkLst>
        </pc:picChg>
      </pc:sldChg>
      <pc:sldChg chg="addSp delSp modSp add mod ord">
        <pc:chgData name="최서윤" userId="239c4810-3642-4113-9555-db57aa279db1" providerId="ADAL" clId="{03ED5343-2218-4EB6-8BF7-ABB9FF10D81C}" dt="2021-11-03T03:10:50.944" v="1076" actId="478"/>
        <pc:sldMkLst>
          <pc:docMk/>
          <pc:sldMk cId="3613930720" sldId="418"/>
        </pc:sldMkLst>
        <pc:spChg chg="add del mod">
          <ac:chgData name="최서윤" userId="239c4810-3642-4113-9555-db57aa279db1" providerId="ADAL" clId="{03ED5343-2218-4EB6-8BF7-ABB9FF10D81C}" dt="2021-11-03T01:01:45.207" v="215" actId="478"/>
          <ac:spMkLst>
            <pc:docMk/>
            <pc:sldMk cId="3613930720" sldId="418"/>
            <ac:spMk id="6" creationId="{C5C84912-66CB-4B4C-B687-A75CBE9CEC4E}"/>
          </ac:spMkLst>
        </pc:spChg>
        <pc:spChg chg="mod">
          <ac:chgData name="최서윤" userId="239c4810-3642-4113-9555-db57aa279db1" providerId="ADAL" clId="{03ED5343-2218-4EB6-8BF7-ABB9FF10D81C}" dt="2021-11-03T01:12:17.055" v="411" actId="1076"/>
          <ac:spMkLst>
            <pc:docMk/>
            <pc:sldMk cId="3613930720" sldId="418"/>
            <ac:spMk id="12" creationId="{F3FBE068-8E17-4EB7-99AB-ECA3BE56C874}"/>
          </ac:spMkLst>
        </pc:spChg>
        <pc:spChg chg="del">
          <ac:chgData name="최서윤" userId="239c4810-3642-4113-9555-db57aa279db1" providerId="ADAL" clId="{03ED5343-2218-4EB6-8BF7-ABB9FF10D81C}" dt="2021-11-03T01:01:42.268" v="212" actId="478"/>
          <ac:spMkLst>
            <pc:docMk/>
            <pc:sldMk cId="3613930720" sldId="418"/>
            <ac:spMk id="13" creationId="{9EA7CAC1-AE01-48B1-A200-16FD849028EA}"/>
          </ac:spMkLst>
        </pc:spChg>
        <pc:spChg chg="del">
          <ac:chgData name="최서윤" userId="239c4810-3642-4113-9555-db57aa279db1" providerId="ADAL" clId="{03ED5343-2218-4EB6-8BF7-ABB9FF10D81C}" dt="2021-11-03T01:01:42.268" v="212" actId="478"/>
          <ac:spMkLst>
            <pc:docMk/>
            <pc:sldMk cId="3613930720" sldId="418"/>
            <ac:spMk id="14" creationId="{9CD2F123-2321-4650-8091-D66A6231DDCC}"/>
          </ac:spMkLst>
        </pc:spChg>
        <pc:spChg chg="del">
          <ac:chgData name="최서윤" userId="239c4810-3642-4113-9555-db57aa279db1" providerId="ADAL" clId="{03ED5343-2218-4EB6-8BF7-ABB9FF10D81C}" dt="2021-11-03T01:01:42.268" v="212" actId="478"/>
          <ac:spMkLst>
            <pc:docMk/>
            <pc:sldMk cId="3613930720" sldId="418"/>
            <ac:spMk id="15" creationId="{5535D374-8C31-45F7-BCBC-2DAEBFB2FA9F}"/>
          </ac:spMkLst>
        </pc:spChg>
        <pc:spChg chg="mod">
          <ac:chgData name="최서윤" userId="239c4810-3642-4113-9555-db57aa279db1" providerId="ADAL" clId="{03ED5343-2218-4EB6-8BF7-ABB9FF10D81C}" dt="2021-11-03T01:12:17.055" v="411" actId="1076"/>
          <ac:spMkLst>
            <pc:docMk/>
            <pc:sldMk cId="3613930720" sldId="418"/>
            <ac:spMk id="16" creationId="{97771ABB-6133-44FE-9907-A3ED2A035BB3}"/>
          </ac:spMkLst>
        </pc:spChg>
        <pc:spChg chg="mod">
          <ac:chgData name="최서윤" userId="239c4810-3642-4113-9555-db57aa279db1" providerId="ADAL" clId="{03ED5343-2218-4EB6-8BF7-ABB9FF10D81C}" dt="2021-11-03T01:12:17.055" v="411" actId="1076"/>
          <ac:spMkLst>
            <pc:docMk/>
            <pc:sldMk cId="3613930720" sldId="418"/>
            <ac:spMk id="17" creationId="{F07B61BD-6EF4-4AED-8D94-9F98C8741AA7}"/>
          </ac:spMkLst>
        </pc:spChg>
        <pc:spChg chg="add mod">
          <ac:chgData name="최서윤" userId="239c4810-3642-4113-9555-db57aa279db1" providerId="ADAL" clId="{03ED5343-2218-4EB6-8BF7-ABB9FF10D81C}" dt="2021-11-03T01:01:51.724" v="218"/>
          <ac:spMkLst>
            <pc:docMk/>
            <pc:sldMk cId="3613930720" sldId="418"/>
            <ac:spMk id="18" creationId="{85760B6C-B23B-448D-A656-DEE0529DCD5A}"/>
          </ac:spMkLst>
        </pc:spChg>
        <pc:spChg chg="add del mod">
          <ac:chgData name="최서윤" userId="239c4810-3642-4113-9555-db57aa279db1" providerId="ADAL" clId="{03ED5343-2218-4EB6-8BF7-ABB9FF10D81C}" dt="2021-11-03T03:10:50.944" v="1076" actId="478"/>
          <ac:spMkLst>
            <pc:docMk/>
            <pc:sldMk cId="3613930720" sldId="418"/>
            <ac:spMk id="19" creationId="{A3415651-9254-4544-AE1E-D35103266BFC}"/>
          </ac:spMkLst>
        </pc:spChg>
        <pc:spChg chg="add del mod">
          <ac:chgData name="최서윤" userId="239c4810-3642-4113-9555-db57aa279db1" providerId="ADAL" clId="{03ED5343-2218-4EB6-8BF7-ABB9FF10D81C}" dt="2021-11-03T03:10:50.249" v="1075"/>
          <ac:spMkLst>
            <pc:docMk/>
            <pc:sldMk cId="3613930720" sldId="418"/>
            <ac:spMk id="20" creationId="{5F462E4D-B727-4C29-9C3A-B4E4B0A14237}"/>
          </ac:spMkLst>
        </pc:spChg>
        <pc:grpChg chg="mod">
          <ac:chgData name="최서윤" userId="239c4810-3642-4113-9555-db57aa279db1" providerId="ADAL" clId="{03ED5343-2218-4EB6-8BF7-ABB9FF10D81C}" dt="2021-11-03T01:12:17.055" v="411" actId="1076"/>
          <ac:grpSpMkLst>
            <pc:docMk/>
            <pc:sldMk cId="3613930720" sldId="418"/>
            <ac:grpSpMk id="3" creationId="{C15BE6F5-A9C3-40DC-8CB5-291A5D834B3E}"/>
          </ac:grpSpMkLst>
        </pc:grpChg>
      </pc:sldChg>
      <pc:sldChg chg="addSp delSp modSp add mod ord">
        <pc:chgData name="최서윤" userId="239c4810-3642-4113-9555-db57aa279db1" providerId="ADAL" clId="{03ED5343-2218-4EB6-8BF7-ABB9FF10D81C}" dt="2021-11-03T03:10:45.383" v="1072"/>
        <pc:sldMkLst>
          <pc:docMk/>
          <pc:sldMk cId="433314074" sldId="419"/>
        </pc:sldMkLst>
        <pc:spChg chg="del">
          <ac:chgData name="최서윤" userId="239c4810-3642-4113-9555-db57aa279db1" providerId="ADAL" clId="{03ED5343-2218-4EB6-8BF7-ABB9FF10D81C}" dt="2021-11-03T03:10:45.136" v="1071" actId="478"/>
          <ac:spMkLst>
            <pc:docMk/>
            <pc:sldMk cId="433314074" sldId="419"/>
            <ac:spMk id="10" creationId="{78EA6B91-A738-49B3-BEBE-AAC4A2B2F534}"/>
          </ac:spMkLst>
        </pc:spChg>
        <pc:spChg chg="add mod topLvl">
          <ac:chgData name="최서윤" userId="239c4810-3642-4113-9555-db57aa279db1" providerId="ADAL" clId="{03ED5343-2218-4EB6-8BF7-ABB9FF10D81C}" dt="2021-11-03T03:08:11.347" v="987" actId="165"/>
          <ac:spMkLst>
            <pc:docMk/>
            <pc:sldMk cId="433314074" sldId="419"/>
            <ac:spMk id="14" creationId="{170A158A-8143-47E2-B1EE-5C5B262E7094}"/>
          </ac:spMkLst>
        </pc:spChg>
        <pc:spChg chg="add mod topLvl">
          <ac:chgData name="최서윤" userId="239c4810-3642-4113-9555-db57aa279db1" providerId="ADAL" clId="{03ED5343-2218-4EB6-8BF7-ABB9FF10D81C}" dt="2021-11-03T03:08:11.347" v="987" actId="165"/>
          <ac:spMkLst>
            <pc:docMk/>
            <pc:sldMk cId="433314074" sldId="419"/>
            <ac:spMk id="15" creationId="{B5A880CB-48AD-4062-A42C-576209A011AD}"/>
          </ac:spMkLst>
        </pc:spChg>
        <pc:spChg chg="add mod">
          <ac:chgData name="최서윤" userId="239c4810-3642-4113-9555-db57aa279db1" providerId="ADAL" clId="{03ED5343-2218-4EB6-8BF7-ABB9FF10D81C}" dt="2021-11-03T03:08:22.491" v="994"/>
          <ac:spMkLst>
            <pc:docMk/>
            <pc:sldMk cId="433314074" sldId="419"/>
            <ac:spMk id="22" creationId="{2C0F3D0E-455B-4821-952F-B701A6A74515}"/>
          </ac:spMkLst>
        </pc:spChg>
        <pc:spChg chg="add mod">
          <ac:chgData name="최서윤" userId="239c4810-3642-4113-9555-db57aa279db1" providerId="ADAL" clId="{03ED5343-2218-4EB6-8BF7-ABB9FF10D81C}" dt="2021-11-03T03:10:45.383" v="1072"/>
          <ac:spMkLst>
            <pc:docMk/>
            <pc:sldMk cId="433314074" sldId="419"/>
            <ac:spMk id="23" creationId="{D2555120-4C3C-45E3-806A-386D6641B346}"/>
          </ac:spMkLst>
        </pc:spChg>
        <pc:grpChg chg="add del mod">
          <ac:chgData name="최서윤" userId="239c4810-3642-4113-9555-db57aa279db1" providerId="ADAL" clId="{03ED5343-2218-4EB6-8BF7-ABB9FF10D81C}" dt="2021-11-03T01:22:03.182" v="433" actId="165"/>
          <ac:grpSpMkLst>
            <pc:docMk/>
            <pc:sldMk cId="433314074" sldId="419"/>
            <ac:grpSpMk id="8" creationId="{F3F99987-D899-48F0-8CB2-59BF0C6E8FE7}"/>
          </ac:grpSpMkLst>
        </pc:grpChg>
        <pc:grpChg chg="add del mod">
          <ac:chgData name="최서윤" userId="239c4810-3642-4113-9555-db57aa279db1" providerId="ADAL" clId="{03ED5343-2218-4EB6-8BF7-ABB9FF10D81C}" dt="2021-11-03T01:41:16.528" v="746" actId="478"/>
          <ac:grpSpMkLst>
            <pc:docMk/>
            <pc:sldMk cId="433314074" sldId="419"/>
            <ac:grpSpMk id="9" creationId="{1302AF1A-3FC7-4D6A-9D6B-A7030612E3AD}"/>
          </ac:grpSpMkLst>
        </pc:grpChg>
        <pc:grpChg chg="add del mod">
          <ac:chgData name="최서윤" userId="239c4810-3642-4113-9555-db57aa279db1" providerId="ADAL" clId="{03ED5343-2218-4EB6-8BF7-ABB9FF10D81C}" dt="2021-11-03T02:03:45.912" v="817" actId="165"/>
          <ac:grpSpMkLst>
            <pc:docMk/>
            <pc:sldMk cId="433314074" sldId="419"/>
            <ac:grpSpMk id="18" creationId="{C41E16CC-8F58-4688-B3FA-6C06B99F8EDB}"/>
          </ac:grpSpMkLst>
        </pc:grpChg>
        <pc:grpChg chg="add del mod">
          <ac:chgData name="최서윤" userId="239c4810-3642-4113-9555-db57aa279db1" providerId="ADAL" clId="{03ED5343-2218-4EB6-8BF7-ABB9FF10D81C}" dt="2021-11-03T03:08:11.347" v="987" actId="165"/>
          <ac:grpSpMkLst>
            <pc:docMk/>
            <pc:sldMk cId="433314074" sldId="419"/>
            <ac:grpSpMk id="21" creationId="{62A3D385-55BC-4AB3-A0D2-74E3FD79AA4F}"/>
          </ac:grpSpMkLst>
        </pc:grpChg>
        <pc:picChg chg="del">
          <ac:chgData name="최서윤" userId="239c4810-3642-4113-9555-db57aa279db1" providerId="ADAL" clId="{03ED5343-2218-4EB6-8BF7-ABB9FF10D81C}" dt="2021-11-03T01:07:35.648" v="350" actId="478"/>
          <ac:picMkLst>
            <pc:docMk/>
            <pc:sldMk cId="433314074" sldId="419"/>
            <ac:picMk id="2" creationId="{A4A02856-61BD-4A35-A56D-B91AB349723C}"/>
          </ac:picMkLst>
        </pc:picChg>
        <pc:picChg chg="add mod topLvl">
          <ac:chgData name="최서윤" userId="239c4810-3642-4113-9555-db57aa279db1" providerId="ADAL" clId="{03ED5343-2218-4EB6-8BF7-ABB9FF10D81C}" dt="2021-11-03T03:08:11.347" v="987" actId="165"/>
          <ac:picMkLst>
            <pc:docMk/>
            <pc:sldMk cId="433314074" sldId="419"/>
            <ac:picMk id="4" creationId="{6614CE10-92CA-4C9B-A999-E21F4909D3FF}"/>
          </ac:picMkLst>
        </pc:picChg>
        <pc:picChg chg="del">
          <ac:chgData name="최서윤" userId="239c4810-3642-4113-9555-db57aa279db1" providerId="ADAL" clId="{03ED5343-2218-4EB6-8BF7-ABB9FF10D81C}" dt="2021-11-03T01:07:35.648" v="350" actId="478"/>
          <ac:picMkLst>
            <pc:docMk/>
            <pc:sldMk cId="433314074" sldId="419"/>
            <ac:picMk id="5" creationId="{15146E50-F388-4D59-B333-D2F7FA03553B}"/>
          </ac:picMkLst>
        </pc:picChg>
        <pc:picChg chg="add del mod topLvl">
          <ac:chgData name="최서윤" userId="239c4810-3642-4113-9555-db57aa279db1" providerId="ADAL" clId="{03ED5343-2218-4EB6-8BF7-ABB9FF10D81C}" dt="2021-11-03T01:41:16.528" v="746" actId="478"/>
          <ac:picMkLst>
            <pc:docMk/>
            <pc:sldMk cId="433314074" sldId="419"/>
            <ac:picMk id="7" creationId="{7F3152F2-408B-411A-8CB2-CF5114D69686}"/>
          </ac:picMkLst>
        </pc:picChg>
        <pc:picChg chg="add del mod">
          <ac:chgData name="최서윤" userId="239c4810-3642-4113-9555-db57aa279db1" providerId="ADAL" clId="{03ED5343-2218-4EB6-8BF7-ABB9FF10D81C}" dt="2021-11-03T01:14:38.565" v="424" actId="478"/>
          <ac:picMkLst>
            <pc:docMk/>
            <pc:sldMk cId="433314074" sldId="419"/>
            <ac:picMk id="12" creationId="{BF97EDC5-39B0-433A-BCC9-E98B9FD35846}"/>
          </ac:picMkLst>
        </pc:picChg>
        <pc:picChg chg="add del mod topLvl">
          <ac:chgData name="최서윤" userId="239c4810-3642-4113-9555-db57aa279db1" providerId="ADAL" clId="{03ED5343-2218-4EB6-8BF7-ABB9FF10D81C}" dt="2021-11-03T01:39:24.789" v="739" actId="478"/>
          <ac:picMkLst>
            <pc:docMk/>
            <pc:sldMk cId="433314074" sldId="419"/>
            <ac:picMk id="13" creationId="{60EE5DE8-7FC0-4DF0-B3FC-E5BED4B12E71}"/>
          </ac:picMkLst>
        </pc:picChg>
        <pc:picChg chg="add mod topLvl">
          <ac:chgData name="최서윤" userId="239c4810-3642-4113-9555-db57aa279db1" providerId="ADAL" clId="{03ED5343-2218-4EB6-8BF7-ABB9FF10D81C}" dt="2021-11-03T03:08:11.347" v="987" actId="165"/>
          <ac:picMkLst>
            <pc:docMk/>
            <pc:sldMk cId="433314074" sldId="419"/>
            <ac:picMk id="16" creationId="{8128393D-5BAE-48EC-AF7F-B7D80D0E6015}"/>
          </ac:picMkLst>
        </pc:picChg>
        <pc:picChg chg="add mod topLvl">
          <ac:chgData name="최서윤" userId="239c4810-3642-4113-9555-db57aa279db1" providerId="ADAL" clId="{03ED5343-2218-4EB6-8BF7-ABB9FF10D81C}" dt="2021-11-03T03:08:11.347" v="987" actId="165"/>
          <ac:picMkLst>
            <pc:docMk/>
            <pc:sldMk cId="433314074" sldId="419"/>
            <ac:picMk id="17" creationId="{E2D403A3-CE2B-4845-AB1D-6B7494872E42}"/>
          </ac:picMkLst>
        </pc:picChg>
        <pc:picChg chg="add mod topLvl">
          <ac:chgData name="최서윤" userId="239c4810-3642-4113-9555-db57aa279db1" providerId="ADAL" clId="{03ED5343-2218-4EB6-8BF7-ABB9FF10D81C}" dt="2021-11-03T03:08:11.347" v="987" actId="165"/>
          <ac:picMkLst>
            <pc:docMk/>
            <pc:sldMk cId="433314074" sldId="419"/>
            <ac:picMk id="20" creationId="{8165A073-D652-4A72-8E62-A59175C923A7}"/>
          </ac:picMkLst>
        </pc:picChg>
      </pc:sldChg>
      <pc:sldChg chg="add del">
        <pc:chgData name="최서윤" userId="239c4810-3642-4113-9555-db57aa279db1" providerId="ADAL" clId="{03ED5343-2218-4EB6-8BF7-ABB9FF10D81C}" dt="2021-11-03T01:01:46.594" v="217"/>
        <pc:sldMkLst>
          <pc:docMk/>
          <pc:sldMk cId="3814704083" sldId="419"/>
        </pc:sldMkLst>
      </pc:sldChg>
      <pc:sldChg chg="addSp delSp modSp add mod ord">
        <pc:chgData name="최서윤" userId="239c4810-3642-4113-9555-db57aa279db1" providerId="ADAL" clId="{03ED5343-2218-4EB6-8BF7-ABB9FF10D81C}" dt="2021-11-03T03:11:16.264" v="1100"/>
        <pc:sldMkLst>
          <pc:docMk/>
          <pc:sldMk cId="419776897" sldId="420"/>
        </pc:sldMkLst>
        <pc:spChg chg="del">
          <ac:chgData name="최서윤" userId="239c4810-3642-4113-9555-db57aa279db1" providerId="ADAL" clId="{03ED5343-2218-4EB6-8BF7-ABB9FF10D81C}" dt="2021-11-03T03:11:16.048" v="1099" actId="478"/>
          <ac:spMkLst>
            <pc:docMk/>
            <pc:sldMk cId="419776897" sldId="420"/>
            <ac:spMk id="11" creationId="{DD9FD434-2981-4AC1-8D57-D4A09A8A4A46}"/>
          </ac:spMkLst>
        </pc:spChg>
        <pc:spChg chg="add mod">
          <ac:chgData name="최서윤" userId="239c4810-3642-4113-9555-db57aa279db1" providerId="ADAL" clId="{03ED5343-2218-4EB6-8BF7-ABB9FF10D81C}" dt="2021-11-03T03:11:16.264" v="1100"/>
          <ac:spMkLst>
            <pc:docMk/>
            <pc:sldMk cId="419776897" sldId="420"/>
            <ac:spMk id="15" creationId="{07A2E86E-0D08-42AA-8308-FF96DB12F0B0}"/>
          </ac:spMkLst>
        </pc:spChg>
        <pc:picChg chg="del">
          <ac:chgData name="최서윤" userId="239c4810-3642-4113-9555-db57aa279db1" providerId="ADAL" clId="{03ED5343-2218-4EB6-8BF7-ABB9FF10D81C}" dt="2021-11-03T01:08:29.716" v="355" actId="478"/>
          <ac:picMkLst>
            <pc:docMk/>
            <pc:sldMk cId="419776897" sldId="420"/>
            <ac:picMk id="3" creationId="{6E89F422-7422-4241-A40B-1E3A100B84B5}"/>
          </ac:picMkLst>
        </pc:picChg>
        <pc:picChg chg="add del mod">
          <ac:chgData name="최서윤" userId="239c4810-3642-4113-9555-db57aa279db1" providerId="ADAL" clId="{03ED5343-2218-4EB6-8BF7-ABB9FF10D81C}" dt="2021-11-03T01:08:51.741" v="362" actId="478"/>
          <ac:picMkLst>
            <pc:docMk/>
            <pc:sldMk cId="419776897" sldId="420"/>
            <ac:picMk id="4" creationId="{BCF9931F-2403-4870-B10E-4A0C7E4C6FF4}"/>
          </ac:picMkLst>
        </pc:picChg>
        <pc:picChg chg="add mod">
          <ac:chgData name="최서윤" userId="239c4810-3642-4113-9555-db57aa279db1" providerId="ADAL" clId="{03ED5343-2218-4EB6-8BF7-ABB9FF10D81C}" dt="2021-11-03T01:09:32.575" v="367" actId="1076"/>
          <ac:picMkLst>
            <pc:docMk/>
            <pc:sldMk cId="419776897" sldId="420"/>
            <ac:picMk id="6" creationId="{7C39C80B-5638-4ECE-AA0B-F65672D9A66B}"/>
          </ac:picMkLst>
        </pc:picChg>
        <pc:picChg chg="del">
          <ac:chgData name="최서윤" userId="239c4810-3642-4113-9555-db57aa279db1" providerId="ADAL" clId="{03ED5343-2218-4EB6-8BF7-ABB9FF10D81C}" dt="2021-11-03T01:08:29.716" v="355" actId="478"/>
          <ac:picMkLst>
            <pc:docMk/>
            <pc:sldMk cId="419776897" sldId="420"/>
            <ac:picMk id="7" creationId="{B97E6CBC-C54D-4D6D-9DE6-3E6BFE74C2E8}"/>
          </ac:picMkLst>
        </pc:picChg>
        <pc:picChg chg="del">
          <ac:chgData name="최서윤" userId="239c4810-3642-4113-9555-db57aa279db1" providerId="ADAL" clId="{03ED5343-2218-4EB6-8BF7-ABB9FF10D81C}" dt="2021-11-03T01:08:29.716" v="355" actId="478"/>
          <ac:picMkLst>
            <pc:docMk/>
            <pc:sldMk cId="419776897" sldId="420"/>
            <ac:picMk id="8" creationId="{72FB2391-2B3B-4A43-89F5-8054A204BA88}"/>
          </ac:picMkLst>
        </pc:picChg>
        <pc:picChg chg="add mod">
          <ac:chgData name="최서윤" userId="239c4810-3642-4113-9555-db57aa279db1" providerId="ADAL" clId="{03ED5343-2218-4EB6-8BF7-ABB9FF10D81C}" dt="2021-11-03T01:09:32.575" v="367" actId="1076"/>
          <ac:picMkLst>
            <pc:docMk/>
            <pc:sldMk cId="419776897" sldId="420"/>
            <ac:picMk id="12" creationId="{8937B6FE-D43A-45EA-8E44-7D61A5699C6E}"/>
          </ac:picMkLst>
        </pc:picChg>
        <pc:picChg chg="add del mod">
          <ac:chgData name="최서윤" userId="239c4810-3642-4113-9555-db57aa279db1" providerId="ADAL" clId="{03ED5343-2218-4EB6-8BF7-ABB9FF10D81C}" dt="2021-11-03T01:09:33.809" v="368" actId="478"/>
          <ac:picMkLst>
            <pc:docMk/>
            <pc:sldMk cId="419776897" sldId="420"/>
            <ac:picMk id="13" creationId="{7756A245-9CD4-4718-9BED-2AA1D9D789F1}"/>
          </ac:picMkLst>
        </pc:picChg>
        <pc:picChg chg="add del mod">
          <ac:chgData name="최서윤" userId="239c4810-3642-4113-9555-db57aa279db1" providerId="ADAL" clId="{03ED5343-2218-4EB6-8BF7-ABB9FF10D81C}" dt="2021-11-03T01:09:33.809" v="368" actId="478"/>
          <ac:picMkLst>
            <pc:docMk/>
            <pc:sldMk cId="419776897" sldId="420"/>
            <ac:picMk id="14" creationId="{E3A8200C-B030-4270-821F-D37990779421}"/>
          </ac:picMkLst>
        </pc:picChg>
      </pc:sldChg>
      <pc:sldChg chg="addSp delSp modSp add mod">
        <pc:chgData name="최서윤" userId="239c4810-3642-4113-9555-db57aa279db1" providerId="ADAL" clId="{03ED5343-2218-4EB6-8BF7-ABB9FF10D81C}" dt="2021-11-03T03:10:16.476" v="1045" actId="20577"/>
        <pc:sldMkLst>
          <pc:docMk/>
          <pc:sldMk cId="3926752372" sldId="421"/>
        </pc:sldMkLst>
        <pc:spChg chg="del mod">
          <ac:chgData name="최서윤" userId="239c4810-3642-4113-9555-db57aa279db1" providerId="ADAL" clId="{03ED5343-2218-4EB6-8BF7-ABB9FF10D81C}" dt="2021-11-03T03:10:07.208" v="1026" actId="478"/>
          <ac:spMkLst>
            <pc:docMk/>
            <pc:sldMk cId="3926752372" sldId="421"/>
            <ac:spMk id="3" creationId="{461B74BD-39CE-451B-9E33-5B858FB7E9FF}"/>
          </ac:spMkLst>
        </pc:spChg>
        <pc:spChg chg="add mod">
          <ac:chgData name="최서윤" userId="239c4810-3642-4113-9555-db57aa279db1" providerId="ADAL" clId="{03ED5343-2218-4EB6-8BF7-ABB9FF10D81C}" dt="2021-11-03T03:10:16.476" v="1045" actId="20577"/>
          <ac:spMkLst>
            <pc:docMk/>
            <pc:sldMk cId="3926752372" sldId="421"/>
            <ac:spMk id="11" creationId="{CF77DB4B-82A3-458A-87DC-AE00D4AD1E33}"/>
          </ac:spMkLst>
        </pc:spChg>
        <pc:picChg chg="del">
          <ac:chgData name="최서윤" userId="239c4810-3642-4113-9555-db57aa279db1" providerId="ADAL" clId="{03ED5343-2218-4EB6-8BF7-ABB9FF10D81C}" dt="2021-11-03T01:10:55.314" v="405" actId="478"/>
          <ac:picMkLst>
            <pc:docMk/>
            <pc:sldMk cId="3926752372" sldId="421"/>
            <ac:picMk id="2" creationId="{DC9C5F86-2626-443B-A940-50CAF2E733DE}"/>
          </ac:picMkLst>
        </pc:picChg>
        <pc:picChg chg="del">
          <ac:chgData name="최서윤" userId="239c4810-3642-4113-9555-db57aa279db1" providerId="ADAL" clId="{03ED5343-2218-4EB6-8BF7-ABB9FF10D81C}" dt="2021-11-03T01:10:53.763" v="404" actId="478"/>
          <ac:picMkLst>
            <pc:docMk/>
            <pc:sldMk cId="3926752372" sldId="421"/>
            <ac:picMk id="6" creationId="{D49EA299-7B06-4B97-97B0-4DD130771110}"/>
          </ac:picMkLst>
        </pc:picChg>
        <pc:picChg chg="del">
          <ac:chgData name="최서윤" userId="239c4810-3642-4113-9555-db57aa279db1" providerId="ADAL" clId="{03ED5343-2218-4EB6-8BF7-ABB9FF10D81C}" dt="2021-11-03T01:10:53.763" v="404" actId="478"/>
          <ac:picMkLst>
            <pc:docMk/>
            <pc:sldMk cId="3926752372" sldId="421"/>
            <ac:picMk id="7" creationId="{86EC80F0-FC17-4B4E-823F-A719A046E3BA}"/>
          </ac:picMkLst>
        </pc:picChg>
        <pc:picChg chg="add mod">
          <ac:chgData name="최서윤" userId="239c4810-3642-4113-9555-db57aa279db1" providerId="ADAL" clId="{03ED5343-2218-4EB6-8BF7-ABB9FF10D81C}" dt="2021-11-03T01:13:11.788" v="412" actId="14826"/>
          <ac:picMkLst>
            <pc:docMk/>
            <pc:sldMk cId="3926752372" sldId="421"/>
            <ac:picMk id="8" creationId="{D964BA72-B5D6-4703-BF7C-0BC43BCB78FE}"/>
          </ac:picMkLst>
        </pc:picChg>
        <pc:picChg chg="add mod">
          <ac:chgData name="최서윤" userId="239c4810-3642-4113-9555-db57aa279db1" providerId="ADAL" clId="{03ED5343-2218-4EB6-8BF7-ABB9FF10D81C}" dt="2021-11-03T01:11:18.717" v="409" actId="14826"/>
          <ac:picMkLst>
            <pc:docMk/>
            <pc:sldMk cId="3926752372" sldId="421"/>
            <ac:picMk id="9" creationId="{1EB81AE9-5CC5-4A42-B647-54A368A02822}"/>
          </ac:picMkLst>
        </pc:picChg>
      </pc:sldChg>
      <pc:sldChg chg="addSp delSp modSp add mod">
        <pc:chgData name="최서윤" userId="239c4810-3642-4113-9555-db57aa279db1" providerId="ADAL" clId="{03ED5343-2218-4EB6-8BF7-ABB9FF10D81C}" dt="2021-11-03T03:10:22.307" v="1047"/>
        <pc:sldMkLst>
          <pc:docMk/>
          <pc:sldMk cId="2566046763" sldId="423"/>
        </pc:sldMkLst>
        <pc:spChg chg="del mod">
          <ac:chgData name="최서윤" userId="239c4810-3642-4113-9555-db57aa279db1" providerId="ADAL" clId="{03ED5343-2218-4EB6-8BF7-ABB9FF10D81C}" dt="2021-11-03T03:10:22.053" v="1046" actId="478"/>
          <ac:spMkLst>
            <pc:docMk/>
            <pc:sldMk cId="2566046763" sldId="423"/>
            <ac:spMk id="3" creationId="{461B74BD-39CE-451B-9E33-5B858FB7E9FF}"/>
          </ac:spMkLst>
        </pc:spChg>
        <pc:spChg chg="add mod">
          <ac:chgData name="최서윤" userId="239c4810-3642-4113-9555-db57aa279db1" providerId="ADAL" clId="{03ED5343-2218-4EB6-8BF7-ABB9FF10D81C}" dt="2021-11-03T03:10:22.307" v="1047"/>
          <ac:spMkLst>
            <pc:docMk/>
            <pc:sldMk cId="2566046763" sldId="423"/>
            <ac:spMk id="6" creationId="{A77991EF-22F6-4432-BAC4-7285A981C036}"/>
          </ac:spMkLst>
        </pc:spChg>
        <pc:picChg chg="mod">
          <ac:chgData name="최서윤" userId="239c4810-3642-4113-9555-db57aa279db1" providerId="ADAL" clId="{03ED5343-2218-4EB6-8BF7-ABB9FF10D81C}" dt="2021-11-03T02:40:16.019" v="967" actId="14826"/>
          <ac:picMkLst>
            <pc:docMk/>
            <pc:sldMk cId="2566046763" sldId="423"/>
            <ac:picMk id="8" creationId="{D964BA72-B5D6-4703-BF7C-0BC43BCB78FE}"/>
          </ac:picMkLst>
        </pc:picChg>
        <pc:picChg chg="mod">
          <ac:chgData name="최서윤" userId="239c4810-3642-4113-9555-db57aa279db1" providerId="ADAL" clId="{03ED5343-2218-4EB6-8BF7-ABB9FF10D81C}" dt="2021-11-03T01:13:46.179" v="414" actId="14826"/>
          <ac:picMkLst>
            <pc:docMk/>
            <pc:sldMk cId="2566046763" sldId="423"/>
            <ac:picMk id="9" creationId="{1EB81AE9-5CC5-4A42-B647-54A368A02822}"/>
          </ac:picMkLst>
        </pc:picChg>
      </pc:sldChg>
      <pc:sldChg chg="add del">
        <pc:chgData name="최서윤" userId="239c4810-3642-4113-9555-db57aa279db1" providerId="ADAL" clId="{03ED5343-2218-4EB6-8BF7-ABB9FF10D81C}" dt="2021-11-03T01:11:07.785" v="407" actId="47"/>
        <pc:sldMkLst>
          <pc:docMk/>
          <pc:sldMk cId="4161990092" sldId="423"/>
        </pc:sldMkLst>
      </pc:sldChg>
      <pc:sldChg chg="addSp delSp modSp add mod ord">
        <pc:chgData name="최서윤" userId="239c4810-3642-4113-9555-db57aa279db1" providerId="ADAL" clId="{03ED5343-2218-4EB6-8BF7-ABB9FF10D81C}" dt="2021-11-03T03:11:23.899" v="1106"/>
        <pc:sldMkLst>
          <pc:docMk/>
          <pc:sldMk cId="3344745483" sldId="425"/>
        </pc:sldMkLst>
        <pc:spChg chg="add mod topLvl">
          <ac:chgData name="최서윤" userId="239c4810-3642-4113-9555-db57aa279db1" providerId="ADAL" clId="{03ED5343-2218-4EB6-8BF7-ABB9FF10D81C}" dt="2021-11-03T01:35:59.336" v="644" actId="164"/>
          <ac:spMkLst>
            <pc:docMk/>
            <pc:sldMk cId="3344745483" sldId="425"/>
            <ac:spMk id="7" creationId="{0CA16407-A792-4C45-9767-896A21C8CF23}"/>
          </ac:spMkLst>
        </pc:spChg>
        <pc:spChg chg="add del mod">
          <ac:chgData name="최서윤" userId="239c4810-3642-4113-9555-db57aa279db1" providerId="ADAL" clId="{03ED5343-2218-4EB6-8BF7-ABB9FF10D81C}" dt="2021-11-03T03:11:23.683" v="1105" actId="478"/>
          <ac:spMkLst>
            <pc:docMk/>
            <pc:sldMk cId="3344745483" sldId="425"/>
            <ac:spMk id="11" creationId="{34F6579A-6F60-45A8-BC36-3C222466BD07}"/>
          </ac:spMkLst>
        </pc:spChg>
        <pc:spChg chg="mod topLvl">
          <ac:chgData name="최서윤" userId="239c4810-3642-4113-9555-db57aa279db1" providerId="ADAL" clId="{03ED5343-2218-4EB6-8BF7-ABB9FF10D81C}" dt="2021-11-03T01:35:50.891" v="642" actId="165"/>
          <ac:spMkLst>
            <pc:docMk/>
            <pc:sldMk cId="3344745483" sldId="425"/>
            <ac:spMk id="12" creationId="{F3FBE068-8E17-4EB7-99AB-ECA3BE56C874}"/>
          </ac:spMkLst>
        </pc:spChg>
        <pc:spChg chg="add mod topLvl">
          <ac:chgData name="최서윤" userId="239c4810-3642-4113-9555-db57aa279db1" providerId="ADAL" clId="{03ED5343-2218-4EB6-8BF7-ABB9FF10D81C}" dt="2021-11-03T01:35:50.891" v="642" actId="165"/>
          <ac:spMkLst>
            <pc:docMk/>
            <pc:sldMk cId="3344745483" sldId="425"/>
            <ac:spMk id="14" creationId="{14788C91-0F7F-4C5D-BCB9-87CE74B6ECFD}"/>
          </ac:spMkLst>
        </pc:spChg>
        <pc:spChg chg="mod topLvl">
          <ac:chgData name="최서윤" userId="239c4810-3642-4113-9555-db57aa279db1" providerId="ADAL" clId="{03ED5343-2218-4EB6-8BF7-ABB9FF10D81C}" dt="2021-11-03T01:35:50.891" v="642" actId="165"/>
          <ac:spMkLst>
            <pc:docMk/>
            <pc:sldMk cId="3344745483" sldId="425"/>
            <ac:spMk id="16" creationId="{97771ABB-6133-44FE-9907-A3ED2A035BB3}"/>
          </ac:spMkLst>
        </pc:spChg>
        <pc:spChg chg="add del mod topLvl">
          <ac:chgData name="최서윤" userId="239c4810-3642-4113-9555-db57aa279db1" providerId="ADAL" clId="{03ED5343-2218-4EB6-8BF7-ABB9FF10D81C}" dt="2021-11-03T01:35:50.891" v="642" actId="165"/>
          <ac:spMkLst>
            <pc:docMk/>
            <pc:sldMk cId="3344745483" sldId="425"/>
            <ac:spMk id="17" creationId="{F07B61BD-6EF4-4AED-8D94-9F98C8741AA7}"/>
          </ac:spMkLst>
        </pc:spChg>
        <pc:spChg chg="del">
          <ac:chgData name="최서윤" userId="239c4810-3642-4113-9555-db57aa279db1" providerId="ADAL" clId="{03ED5343-2218-4EB6-8BF7-ABB9FF10D81C}" dt="2021-11-03T01:25:10.343" v="466" actId="478"/>
          <ac:spMkLst>
            <pc:docMk/>
            <pc:sldMk cId="3344745483" sldId="425"/>
            <ac:spMk id="19" creationId="{A3415651-9254-4544-AE1E-D35103266BFC}"/>
          </ac:spMkLst>
        </pc:spChg>
        <pc:spChg chg="add del mod">
          <ac:chgData name="최서윤" userId="239c4810-3642-4113-9555-db57aa279db1" providerId="ADAL" clId="{03ED5343-2218-4EB6-8BF7-ABB9FF10D81C}" dt="2021-11-03T01:31:41.181" v="575" actId="478"/>
          <ac:spMkLst>
            <pc:docMk/>
            <pc:sldMk cId="3344745483" sldId="425"/>
            <ac:spMk id="20" creationId="{3657AB01-76D7-4EF1-B836-790544C982F4}"/>
          </ac:spMkLst>
        </pc:spChg>
        <pc:spChg chg="add del mod">
          <ac:chgData name="최서윤" userId="239c4810-3642-4113-9555-db57aa279db1" providerId="ADAL" clId="{03ED5343-2218-4EB6-8BF7-ABB9FF10D81C}" dt="2021-11-03T01:31:41.181" v="575" actId="478"/>
          <ac:spMkLst>
            <pc:docMk/>
            <pc:sldMk cId="3344745483" sldId="425"/>
            <ac:spMk id="21" creationId="{92E233CF-4725-4377-9DB3-EDC006E2FD0B}"/>
          </ac:spMkLst>
        </pc:spChg>
        <pc:spChg chg="add del mod">
          <ac:chgData name="최서윤" userId="239c4810-3642-4113-9555-db57aa279db1" providerId="ADAL" clId="{03ED5343-2218-4EB6-8BF7-ABB9FF10D81C}" dt="2021-11-03T01:31:41.181" v="575" actId="478"/>
          <ac:spMkLst>
            <pc:docMk/>
            <pc:sldMk cId="3344745483" sldId="425"/>
            <ac:spMk id="22" creationId="{B2D8BFEE-7D60-4F73-8AB8-A46A74369F48}"/>
          </ac:spMkLst>
        </pc:spChg>
        <pc:spChg chg="add del mod">
          <ac:chgData name="최서윤" userId="239c4810-3642-4113-9555-db57aa279db1" providerId="ADAL" clId="{03ED5343-2218-4EB6-8BF7-ABB9FF10D81C}" dt="2021-11-03T01:31:41.181" v="575" actId="478"/>
          <ac:spMkLst>
            <pc:docMk/>
            <pc:sldMk cId="3344745483" sldId="425"/>
            <ac:spMk id="23" creationId="{A096603A-8E9F-4EE2-B02D-63C9B48587F5}"/>
          </ac:spMkLst>
        </pc:spChg>
        <pc:spChg chg="add del mod">
          <ac:chgData name="최서윤" userId="239c4810-3642-4113-9555-db57aa279db1" providerId="ADAL" clId="{03ED5343-2218-4EB6-8BF7-ABB9FF10D81C}" dt="2021-11-03T01:32:47.639" v="577"/>
          <ac:spMkLst>
            <pc:docMk/>
            <pc:sldMk cId="3344745483" sldId="425"/>
            <ac:spMk id="24" creationId="{4077FEA8-E152-4F1A-8FF9-B19481A0B96C}"/>
          </ac:spMkLst>
        </pc:spChg>
        <pc:spChg chg="add mod">
          <ac:chgData name="최서윤" userId="239c4810-3642-4113-9555-db57aa279db1" providerId="ADAL" clId="{03ED5343-2218-4EB6-8BF7-ABB9FF10D81C}" dt="2021-11-03T03:11:23.899" v="1106"/>
          <ac:spMkLst>
            <pc:docMk/>
            <pc:sldMk cId="3344745483" sldId="425"/>
            <ac:spMk id="30" creationId="{8BBA51C4-2617-4E46-BA12-539C0489C0C4}"/>
          </ac:spMkLst>
        </pc:spChg>
        <pc:grpChg chg="del">
          <ac:chgData name="최서윤" userId="239c4810-3642-4113-9555-db57aa279db1" providerId="ADAL" clId="{03ED5343-2218-4EB6-8BF7-ABB9FF10D81C}" dt="2021-11-03T01:25:15.520" v="468" actId="165"/>
          <ac:grpSpMkLst>
            <pc:docMk/>
            <pc:sldMk cId="3344745483" sldId="425"/>
            <ac:grpSpMk id="3" creationId="{C15BE6F5-A9C3-40DC-8CB5-291A5D834B3E}"/>
          </ac:grpSpMkLst>
        </pc:grpChg>
        <pc:grpChg chg="add del mod">
          <ac:chgData name="최서윤" userId="239c4810-3642-4113-9555-db57aa279db1" providerId="ADAL" clId="{03ED5343-2218-4EB6-8BF7-ABB9FF10D81C}" dt="2021-11-03T01:26:15.945" v="485" actId="164"/>
          <ac:grpSpMkLst>
            <pc:docMk/>
            <pc:sldMk cId="3344745483" sldId="425"/>
            <ac:grpSpMk id="4" creationId="{B5408F52-7A9C-494F-BD6A-D0DB56D4C99D}"/>
          </ac:grpSpMkLst>
        </pc:grpChg>
        <pc:grpChg chg="add del mod">
          <ac:chgData name="최서윤" userId="239c4810-3642-4113-9555-db57aa279db1" providerId="ADAL" clId="{03ED5343-2218-4EB6-8BF7-ABB9FF10D81C}" dt="2021-11-03T01:30:14.704" v="544" actId="165"/>
          <ac:grpSpMkLst>
            <pc:docMk/>
            <pc:sldMk cId="3344745483" sldId="425"/>
            <ac:grpSpMk id="6" creationId="{6D4D95B4-DB1B-4CD5-B8E1-CEEEE5364DA5}"/>
          </ac:grpSpMkLst>
        </pc:grpChg>
        <pc:grpChg chg="add del mod topLvl">
          <ac:chgData name="최서윤" userId="239c4810-3642-4113-9555-db57aa279db1" providerId="ADAL" clId="{03ED5343-2218-4EB6-8BF7-ABB9FF10D81C}" dt="2021-11-03T01:35:50.891" v="642" actId="165"/>
          <ac:grpSpMkLst>
            <pc:docMk/>
            <pc:sldMk cId="3344745483" sldId="425"/>
            <ac:grpSpMk id="26" creationId="{4BEDBCAE-C1C6-474E-ABFA-BE690F9C0690}"/>
          </ac:grpSpMkLst>
        </pc:grpChg>
        <pc:grpChg chg="add del mod">
          <ac:chgData name="최서윤" userId="239c4810-3642-4113-9555-db57aa279db1" providerId="ADAL" clId="{03ED5343-2218-4EB6-8BF7-ABB9FF10D81C}" dt="2021-11-03T01:35:47.888" v="641" actId="165"/>
          <ac:grpSpMkLst>
            <pc:docMk/>
            <pc:sldMk cId="3344745483" sldId="425"/>
            <ac:grpSpMk id="27" creationId="{9823CCAC-F0E1-4F6E-8041-2DAF234149B3}"/>
          </ac:grpSpMkLst>
        </pc:grpChg>
        <pc:grpChg chg="add mod">
          <ac:chgData name="최서윤" userId="239c4810-3642-4113-9555-db57aa279db1" providerId="ADAL" clId="{03ED5343-2218-4EB6-8BF7-ABB9FF10D81C}" dt="2021-11-03T01:35:59.336" v="644" actId="164"/>
          <ac:grpSpMkLst>
            <pc:docMk/>
            <pc:sldMk cId="3344745483" sldId="425"/>
            <ac:grpSpMk id="28" creationId="{F7E35EDC-B941-45D1-A719-101F6DFB5E36}"/>
          </ac:grpSpMkLst>
        </pc:grpChg>
        <pc:picChg chg="mod topLvl">
          <ac:chgData name="최서윤" userId="239c4810-3642-4113-9555-db57aa279db1" providerId="ADAL" clId="{03ED5343-2218-4EB6-8BF7-ABB9FF10D81C}" dt="2021-11-03T01:35:59.336" v="644" actId="164"/>
          <ac:picMkLst>
            <pc:docMk/>
            <pc:sldMk cId="3344745483" sldId="425"/>
            <ac:picMk id="2" creationId="{CA1BA627-DA66-4D6A-AC35-3AE7EC65CC73}"/>
          </ac:picMkLst>
        </pc:picChg>
        <pc:picChg chg="mod topLvl">
          <ac:chgData name="최서윤" userId="239c4810-3642-4113-9555-db57aa279db1" providerId="ADAL" clId="{03ED5343-2218-4EB6-8BF7-ABB9FF10D81C}" dt="2021-11-03T01:35:47.888" v="641" actId="165"/>
          <ac:picMkLst>
            <pc:docMk/>
            <pc:sldMk cId="3344745483" sldId="425"/>
            <ac:picMk id="5" creationId="{3C4B7BC8-2259-49D7-8882-5E075B265B96}"/>
          </ac:picMkLst>
        </pc:picChg>
        <pc:picChg chg="add del mod">
          <ac:chgData name="최서윤" userId="239c4810-3642-4113-9555-db57aa279db1" providerId="ADAL" clId="{03ED5343-2218-4EB6-8BF7-ABB9FF10D81C}" dt="2021-11-03T01:35:13.454" v="633" actId="478"/>
          <ac:picMkLst>
            <pc:docMk/>
            <pc:sldMk cId="3344745483" sldId="425"/>
            <ac:picMk id="9" creationId="{933B2276-A8E9-464B-A9DD-CB2AC30EFF78}"/>
          </ac:picMkLst>
        </pc:picChg>
        <pc:picChg chg="mod topLvl modCrop">
          <ac:chgData name="최서윤" userId="239c4810-3642-4113-9555-db57aa279db1" providerId="ADAL" clId="{03ED5343-2218-4EB6-8BF7-ABB9FF10D81C}" dt="2021-11-03T01:35:50.891" v="642" actId="165"/>
          <ac:picMkLst>
            <pc:docMk/>
            <pc:sldMk cId="3344745483" sldId="425"/>
            <ac:picMk id="10" creationId="{BC0B91A2-1D60-4389-B1AF-F936EDFD2A41}"/>
          </ac:picMkLst>
        </pc:picChg>
        <pc:picChg chg="add del mod topLvl">
          <ac:chgData name="최서윤" userId="239c4810-3642-4113-9555-db57aa279db1" providerId="ADAL" clId="{03ED5343-2218-4EB6-8BF7-ABB9FF10D81C}" dt="2021-11-03T01:31:38.126" v="574" actId="478"/>
          <ac:picMkLst>
            <pc:docMk/>
            <pc:sldMk cId="3344745483" sldId="425"/>
            <ac:picMk id="13" creationId="{1E77FFF5-0713-4778-9415-4934C48CED55}"/>
          </ac:picMkLst>
        </pc:picChg>
        <pc:picChg chg="add mod topLvl modCrop">
          <ac:chgData name="최서윤" userId="239c4810-3642-4113-9555-db57aa279db1" providerId="ADAL" clId="{03ED5343-2218-4EB6-8BF7-ABB9FF10D81C}" dt="2021-11-03T01:35:50.891" v="642" actId="165"/>
          <ac:picMkLst>
            <pc:docMk/>
            <pc:sldMk cId="3344745483" sldId="425"/>
            <ac:picMk id="25" creationId="{E3E1EC35-8484-4C5E-956F-7AC7155E99DB}"/>
          </ac:picMkLst>
        </pc:picChg>
        <pc:picChg chg="add del mod">
          <ac:chgData name="최서윤" userId="239c4810-3642-4113-9555-db57aa279db1" providerId="ADAL" clId="{03ED5343-2218-4EB6-8BF7-ABB9FF10D81C}" dt="2021-11-03T01:32:55.994" v="581" actId="478"/>
          <ac:picMkLst>
            <pc:docMk/>
            <pc:sldMk cId="3344745483" sldId="425"/>
            <ac:picMk id="2050" creationId="{03616828-3B2A-4CAF-A9AB-F5408152C9C7}"/>
          </ac:picMkLst>
        </pc:picChg>
      </pc:sldChg>
      <pc:sldChg chg="addSp delSp modSp add mod">
        <pc:chgData name="최서윤" userId="239c4810-3642-4113-9555-db57aa279db1" providerId="ADAL" clId="{03ED5343-2218-4EB6-8BF7-ABB9FF10D81C}" dt="2021-11-03T03:10:36.892" v="1068" actId="20577"/>
        <pc:sldMkLst>
          <pc:docMk/>
          <pc:sldMk cId="225357180" sldId="427"/>
        </pc:sldMkLst>
        <pc:spChg chg="del">
          <ac:chgData name="최서윤" userId="239c4810-3642-4113-9555-db57aa279db1" providerId="ADAL" clId="{03ED5343-2218-4EB6-8BF7-ABB9FF10D81C}" dt="2021-11-03T03:10:30.112" v="1050" actId="478"/>
          <ac:spMkLst>
            <pc:docMk/>
            <pc:sldMk cId="225357180" sldId="427"/>
            <ac:spMk id="10" creationId="{78EA6B91-A738-49B3-BEBE-AAC4A2B2F534}"/>
          </ac:spMkLst>
        </pc:spChg>
        <pc:spChg chg="add del mod">
          <ac:chgData name="최서윤" userId="239c4810-3642-4113-9555-db57aa279db1" providerId="ADAL" clId="{03ED5343-2218-4EB6-8BF7-ABB9FF10D81C}" dt="2021-11-03T03:10:29.194" v="1049"/>
          <ac:spMkLst>
            <pc:docMk/>
            <pc:sldMk cId="225357180" sldId="427"/>
            <ac:spMk id="17" creationId="{3A7A6DD0-2821-4A98-8FE0-04BE47A767DE}"/>
          </ac:spMkLst>
        </pc:spChg>
        <pc:spChg chg="add mod">
          <ac:chgData name="최서윤" userId="239c4810-3642-4113-9555-db57aa279db1" providerId="ADAL" clId="{03ED5343-2218-4EB6-8BF7-ABB9FF10D81C}" dt="2021-11-03T03:10:36.892" v="1068" actId="20577"/>
          <ac:spMkLst>
            <pc:docMk/>
            <pc:sldMk cId="225357180" sldId="427"/>
            <ac:spMk id="18" creationId="{34CA6AF5-DD04-4EBE-B8E1-90EB53917E77}"/>
          </ac:spMkLst>
        </pc:spChg>
        <pc:picChg chg="del">
          <ac:chgData name="최서윤" userId="239c4810-3642-4113-9555-db57aa279db1" providerId="ADAL" clId="{03ED5343-2218-4EB6-8BF7-ABB9FF10D81C}" dt="2021-11-03T01:39:17.486" v="734" actId="478"/>
          <ac:picMkLst>
            <pc:docMk/>
            <pc:sldMk cId="225357180" sldId="427"/>
            <ac:picMk id="2" creationId="{A4A02856-61BD-4A35-A56D-B91AB349723C}"/>
          </ac:picMkLst>
        </pc:picChg>
        <pc:picChg chg="add mod">
          <ac:chgData name="최서윤" userId="239c4810-3642-4113-9555-db57aa279db1" providerId="ADAL" clId="{03ED5343-2218-4EB6-8BF7-ABB9FF10D81C}" dt="2021-11-03T03:09:26.870" v="1018" actId="1037"/>
          <ac:picMkLst>
            <pc:docMk/>
            <pc:sldMk cId="225357180" sldId="427"/>
            <ac:picMk id="8" creationId="{78ECD9D4-53A8-468E-9CA6-AF1D2E809B29}"/>
          </ac:picMkLst>
        </pc:picChg>
        <pc:picChg chg="add mod">
          <ac:chgData name="최서윤" userId="239c4810-3642-4113-9555-db57aa279db1" providerId="ADAL" clId="{03ED5343-2218-4EB6-8BF7-ABB9FF10D81C}" dt="2021-11-03T03:09:26.870" v="1018" actId="1037"/>
          <ac:picMkLst>
            <pc:docMk/>
            <pc:sldMk cId="225357180" sldId="427"/>
            <ac:picMk id="9" creationId="{41D03ABF-D0BF-44C2-A27D-D9F8A2DC8E8F}"/>
          </ac:picMkLst>
        </pc:picChg>
        <pc:picChg chg="del">
          <ac:chgData name="최서윤" userId="239c4810-3642-4113-9555-db57aa279db1" providerId="ADAL" clId="{03ED5343-2218-4EB6-8BF7-ABB9FF10D81C}" dt="2021-11-03T01:39:17.486" v="734" actId="478"/>
          <ac:picMkLst>
            <pc:docMk/>
            <pc:sldMk cId="225357180" sldId="427"/>
            <ac:picMk id="12" creationId="{CD8A7F6D-7911-42B7-8A08-44572F76941A}"/>
          </ac:picMkLst>
        </pc:picChg>
        <pc:picChg chg="del">
          <ac:chgData name="최서윤" userId="239c4810-3642-4113-9555-db57aa279db1" providerId="ADAL" clId="{03ED5343-2218-4EB6-8BF7-ABB9FF10D81C}" dt="2021-11-03T01:39:17.486" v="734" actId="478"/>
          <ac:picMkLst>
            <pc:docMk/>
            <pc:sldMk cId="225357180" sldId="427"/>
            <ac:picMk id="13" creationId="{11248A92-A271-417D-9D45-76BDB26083D2}"/>
          </ac:picMkLst>
        </pc:picChg>
        <pc:picChg chg="del">
          <ac:chgData name="최서윤" userId="239c4810-3642-4113-9555-db57aa279db1" providerId="ADAL" clId="{03ED5343-2218-4EB6-8BF7-ABB9FF10D81C}" dt="2021-11-03T01:39:17.486" v="734" actId="478"/>
          <ac:picMkLst>
            <pc:docMk/>
            <pc:sldMk cId="225357180" sldId="427"/>
            <ac:picMk id="14" creationId="{88403E70-7AC2-4217-B558-C161F28E0D7D}"/>
          </ac:picMkLst>
        </pc:picChg>
        <pc:picChg chg="add mod">
          <ac:chgData name="최서윤" userId="239c4810-3642-4113-9555-db57aa279db1" providerId="ADAL" clId="{03ED5343-2218-4EB6-8BF7-ABB9FF10D81C}" dt="2021-11-03T03:09:26.870" v="1018" actId="1037"/>
          <ac:picMkLst>
            <pc:docMk/>
            <pc:sldMk cId="225357180" sldId="427"/>
            <ac:picMk id="15" creationId="{698EDD03-37FC-47D1-A2EF-0DB3F8C287DD}"/>
          </ac:picMkLst>
        </pc:picChg>
        <pc:picChg chg="add mod">
          <ac:chgData name="최서윤" userId="239c4810-3642-4113-9555-db57aa279db1" providerId="ADAL" clId="{03ED5343-2218-4EB6-8BF7-ABB9FF10D81C}" dt="2021-11-03T03:09:30.626" v="1020" actId="1038"/>
          <ac:picMkLst>
            <pc:docMk/>
            <pc:sldMk cId="225357180" sldId="427"/>
            <ac:picMk id="16" creationId="{E8FD6D3A-C5E9-4766-98AD-4B3F5D4B2DC5}"/>
          </ac:picMkLst>
        </pc:picChg>
      </pc:sldChg>
      <pc:sldChg chg="add del">
        <pc:chgData name="최서윤" userId="239c4810-3642-4113-9555-db57aa279db1" providerId="ADAL" clId="{03ED5343-2218-4EB6-8BF7-ABB9FF10D81C}" dt="2021-11-03T01:39:18.586" v="736"/>
        <pc:sldMkLst>
          <pc:docMk/>
          <pc:sldMk cId="373613256" sldId="428"/>
        </pc:sldMkLst>
      </pc:sldChg>
      <pc:sldChg chg="addSp delSp modSp add mod ord">
        <pc:chgData name="최서윤" userId="239c4810-3642-4113-9555-db57aa279db1" providerId="ADAL" clId="{03ED5343-2218-4EB6-8BF7-ABB9FF10D81C}" dt="2021-11-03T02:34:50.219" v="963"/>
        <pc:sldMkLst>
          <pc:docMk/>
          <pc:sldMk cId="1446807146" sldId="428"/>
        </pc:sldMkLst>
        <pc:spChg chg="del">
          <ac:chgData name="최서윤" userId="239c4810-3642-4113-9555-db57aa279db1" providerId="ADAL" clId="{03ED5343-2218-4EB6-8BF7-ABB9FF10D81C}" dt="2021-11-03T02:00:48.870" v="785" actId="478"/>
          <ac:spMkLst>
            <pc:docMk/>
            <pc:sldMk cId="1446807146" sldId="428"/>
            <ac:spMk id="12" creationId="{F3FBE068-8E17-4EB7-99AB-ECA3BE56C874}"/>
          </ac:spMkLst>
        </pc:spChg>
        <pc:spChg chg="del">
          <ac:chgData name="최서윤" userId="239c4810-3642-4113-9555-db57aa279db1" providerId="ADAL" clId="{03ED5343-2218-4EB6-8BF7-ABB9FF10D81C}" dt="2021-11-03T02:00:48.870" v="785" actId="478"/>
          <ac:spMkLst>
            <pc:docMk/>
            <pc:sldMk cId="1446807146" sldId="428"/>
            <ac:spMk id="16" creationId="{97771ABB-6133-44FE-9907-A3ED2A035BB3}"/>
          </ac:spMkLst>
        </pc:spChg>
        <pc:spChg chg="del">
          <ac:chgData name="최서윤" userId="239c4810-3642-4113-9555-db57aa279db1" providerId="ADAL" clId="{03ED5343-2218-4EB6-8BF7-ABB9FF10D81C}" dt="2021-11-03T02:00:48.870" v="785" actId="478"/>
          <ac:spMkLst>
            <pc:docMk/>
            <pc:sldMk cId="1446807146" sldId="428"/>
            <ac:spMk id="17" creationId="{F07B61BD-6EF4-4AED-8D94-9F98C8741AA7}"/>
          </ac:spMkLst>
        </pc:spChg>
        <pc:spChg chg="mod">
          <ac:chgData name="최서윤" userId="239c4810-3642-4113-9555-db57aa279db1" providerId="ADAL" clId="{03ED5343-2218-4EB6-8BF7-ABB9FF10D81C}" dt="2021-11-03T02:00:59.876" v="794" actId="20577"/>
          <ac:spMkLst>
            <pc:docMk/>
            <pc:sldMk cId="1446807146" sldId="428"/>
            <ac:spMk id="19" creationId="{A3415651-9254-4544-AE1E-D35103266BFC}"/>
          </ac:spMkLst>
        </pc:spChg>
        <pc:spChg chg="add mod">
          <ac:chgData name="최서윤" userId="239c4810-3642-4113-9555-db57aa279db1" providerId="ADAL" clId="{03ED5343-2218-4EB6-8BF7-ABB9FF10D81C}" dt="2021-11-03T02:34:22.333" v="875"/>
          <ac:spMkLst>
            <pc:docMk/>
            <pc:sldMk cId="1446807146" sldId="428"/>
            <ac:spMk id="21" creationId="{7943BF31-6B0E-48B7-B9EA-F4BC9B35FBEF}"/>
          </ac:spMkLst>
        </pc:spChg>
        <pc:spChg chg="add mod">
          <ac:chgData name="최서윤" userId="239c4810-3642-4113-9555-db57aa279db1" providerId="ADAL" clId="{03ED5343-2218-4EB6-8BF7-ABB9FF10D81C}" dt="2021-11-03T02:34:25.255" v="881"/>
          <ac:spMkLst>
            <pc:docMk/>
            <pc:sldMk cId="1446807146" sldId="428"/>
            <ac:spMk id="22" creationId="{AA8BACA9-A533-49E8-B784-2CB7F1EADA15}"/>
          </ac:spMkLst>
        </pc:spChg>
        <pc:spChg chg="add mod">
          <ac:chgData name="최서윤" userId="239c4810-3642-4113-9555-db57aa279db1" providerId="ADAL" clId="{03ED5343-2218-4EB6-8BF7-ABB9FF10D81C}" dt="2021-11-03T02:34:50.219" v="963"/>
          <ac:spMkLst>
            <pc:docMk/>
            <pc:sldMk cId="1446807146" sldId="428"/>
            <ac:spMk id="23" creationId="{658914B6-A340-4EDB-81DD-DE360DF3FE84}"/>
          </ac:spMkLst>
        </pc:spChg>
        <pc:spChg chg="add mod">
          <ac:chgData name="최서윤" userId="239c4810-3642-4113-9555-db57aa279db1" providerId="ADAL" clId="{03ED5343-2218-4EB6-8BF7-ABB9FF10D81C}" dt="2021-11-03T02:34:35.719" v="913"/>
          <ac:spMkLst>
            <pc:docMk/>
            <pc:sldMk cId="1446807146" sldId="428"/>
            <ac:spMk id="24" creationId="{1A59F7B4-4E79-40B4-B5B7-18B1973C5A94}"/>
          </ac:spMkLst>
        </pc:spChg>
        <pc:grpChg chg="del">
          <ac:chgData name="최서윤" userId="239c4810-3642-4113-9555-db57aa279db1" providerId="ADAL" clId="{03ED5343-2218-4EB6-8BF7-ABB9FF10D81C}" dt="2021-11-03T02:00:46.479" v="784" actId="478"/>
          <ac:grpSpMkLst>
            <pc:docMk/>
            <pc:sldMk cId="1446807146" sldId="428"/>
            <ac:grpSpMk id="3" creationId="{C15BE6F5-A9C3-40DC-8CB5-291A5D834B3E}"/>
          </ac:grpSpMkLst>
        </pc:grpChg>
        <pc:picChg chg="add mod modCrop">
          <ac:chgData name="최서윤" userId="239c4810-3642-4113-9555-db57aa279db1" providerId="ADAL" clId="{03ED5343-2218-4EB6-8BF7-ABB9FF10D81C}" dt="2021-11-03T02:02:30.793" v="814" actId="208"/>
          <ac:picMkLst>
            <pc:docMk/>
            <pc:sldMk cId="1446807146" sldId="428"/>
            <ac:picMk id="6" creationId="{E081B24D-74D5-421E-B194-B8B1B3E6E7DE}"/>
          </ac:picMkLst>
        </pc:picChg>
        <pc:picChg chg="add mod modCrop">
          <ac:chgData name="최서윤" userId="239c4810-3642-4113-9555-db57aa279db1" providerId="ADAL" clId="{03ED5343-2218-4EB6-8BF7-ABB9FF10D81C}" dt="2021-11-03T02:02:30.793" v="814" actId="208"/>
          <ac:picMkLst>
            <pc:docMk/>
            <pc:sldMk cId="1446807146" sldId="428"/>
            <ac:picMk id="8" creationId="{AC4ADF5F-E2C8-43D1-AB7E-9A812CFEED20}"/>
          </ac:picMkLst>
        </pc:picChg>
        <pc:picChg chg="add del mod">
          <ac:chgData name="최서윤" userId="239c4810-3642-4113-9555-db57aa279db1" providerId="ADAL" clId="{03ED5343-2218-4EB6-8BF7-ABB9FF10D81C}" dt="2021-11-03T02:31:35.910" v="833" actId="478"/>
          <ac:picMkLst>
            <pc:docMk/>
            <pc:sldMk cId="1446807146" sldId="428"/>
            <ac:picMk id="11" creationId="{D4F3020A-E37B-4346-B900-07A67CABA797}"/>
          </ac:picMkLst>
        </pc:picChg>
        <pc:picChg chg="add mod">
          <ac:chgData name="최서윤" userId="239c4810-3642-4113-9555-db57aa279db1" providerId="ADAL" clId="{03ED5343-2218-4EB6-8BF7-ABB9FF10D81C}" dt="2021-11-03T02:33:54.313" v="841" actId="14100"/>
          <ac:picMkLst>
            <pc:docMk/>
            <pc:sldMk cId="1446807146" sldId="428"/>
            <ac:picMk id="14" creationId="{A125C07B-4450-4F2A-8BE7-E12C42337FD7}"/>
          </ac:picMkLst>
        </pc:picChg>
        <pc:picChg chg="add mod">
          <ac:chgData name="최서윤" userId="239c4810-3642-4113-9555-db57aa279db1" providerId="ADAL" clId="{03ED5343-2218-4EB6-8BF7-ABB9FF10D81C}" dt="2021-11-03T02:33:57.829" v="843" actId="208"/>
          <ac:picMkLst>
            <pc:docMk/>
            <pc:sldMk cId="1446807146" sldId="428"/>
            <ac:picMk id="20" creationId="{BFAA0D07-84CC-4D81-BA52-DD1552B94D83}"/>
          </ac:picMkLst>
        </pc:picChg>
      </pc:sldChg>
      <pc:sldChg chg="addSp delSp modSp add mod">
        <pc:chgData name="최서윤" userId="239c4810-3642-4113-9555-db57aa279db1" providerId="ADAL" clId="{03ED5343-2218-4EB6-8BF7-ABB9FF10D81C}" dt="2021-11-03T02:41:28.983" v="980" actId="165"/>
        <pc:sldMkLst>
          <pc:docMk/>
          <pc:sldMk cId="1984056669" sldId="429"/>
        </pc:sldMkLst>
        <pc:grpChg chg="add del mod">
          <ac:chgData name="최서윤" userId="239c4810-3642-4113-9555-db57aa279db1" providerId="ADAL" clId="{03ED5343-2218-4EB6-8BF7-ABB9FF10D81C}" dt="2021-11-03T02:41:28.983" v="980" actId="165"/>
          <ac:grpSpMkLst>
            <pc:docMk/>
            <pc:sldMk cId="1984056669" sldId="429"/>
            <ac:grpSpMk id="4" creationId="{2A9E275A-D256-4E95-B313-483FC132DD44}"/>
          </ac:grpSpMkLst>
        </pc:grpChg>
        <pc:picChg chg="add mod topLvl">
          <ac:chgData name="최서윤" userId="239c4810-3642-4113-9555-db57aa279db1" providerId="ADAL" clId="{03ED5343-2218-4EB6-8BF7-ABB9FF10D81C}" dt="2021-11-03T02:41:28.983" v="980" actId="165"/>
          <ac:picMkLst>
            <pc:docMk/>
            <pc:sldMk cId="1984056669" sldId="429"/>
            <ac:picMk id="3" creationId="{D3279589-4997-4AC3-9726-24B30C3E8559}"/>
          </ac:picMkLst>
        </pc:picChg>
        <pc:picChg chg="del">
          <ac:chgData name="최서윤" userId="239c4810-3642-4113-9555-db57aa279db1" providerId="ADAL" clId="{03ED5343-2218-4EB6-8BF7-ABB9FF10D81C}" dt="2021-11-03T02:27:46.266" v="822" actId="478"/>
          <ac:picMkLst>
            <pc:docMk/>
            <pc:sldMk cId="1984056669" sldId="429"/>
            <ac:picMk id="6" creationId="{E081B24D-74D5-421E-B194-B8B1B3E6E7DE}"/>
          </ac:picMkLst>
        </pc:picChg>
        <pc:picChg chg="add del mod">
          <ac:chgData name="최서윤" userId="239c4810-3642-4113-9555-db57aa279db1" providerId="ADAL" clId="{03ED5343-2218-4EB6-8BF7-ABB9FF10D81C}" dt="2021-11-03T02:31:03.454" v="831" actId="478"/>
          <ac:picMkLst>
            <pc:docMk/>
            <pc:sldMk cId="1984056669" sldId="429"/>
            <ac:picMk id="7" creationId="{F03D99CA-7276-4C43-B0E7-7D566BA2FAF0}"/>
          </ac:picMkLst>
        </pc:picChg>
        <pc:picChg chg="del">
          <ac:chgData name="최서윤" userId="239c4810-3642-4113-9555-db57aa279db1" providerId="ADAL" clId="{03ED5343-2218-4EB6-8BF7-ABB9FF10D81C}" dt="2021-11-03T02:27:46.266" v="822" actId="478"/>
          <ac:picMkLst>
            <pc:docMk/>
            <pc:sldMk cId="1984056669" sldId="429"/>
            <ac:picMk id="8" creationId="{AC4ADF5F-E2C8-43D1-AB7E-9A812CFEED20}"/>
          </ac:picMkLst>
        </pc:picChg>
        <pc:picChg chg="add mod topLvl">
          <ac:chgData name="최서윤" userId="239c4810-3642-4113-9555-db57aa279db1" providerId="ADAL" clId="{03ED5343-2218-4EB6-8BF7-ABB9FF10D81C}" dt="2021-11-03T02:41:28.983" v="980" actId="165"/>
          <ac:picMkLst>
            <pc:docMk/>
            <pc:sldMk cId="1984056669" sldId="429"/>
            <ac:picMk id="9" creationId="{E8410DD2-1970-40AE-BB0D-AB46F49EB985}"/>
          </ac:picMkLst>
        </pc:picChg>
        <pc:picChg chg="add mod topLvl">
          <ac:chgData name="최서윤" userId="239c4810-3642-4113-9555-db57aa279db1" providerId="ADAL" clId="{03ED5343-2218-4EB6-8BF7-ABB9FF10D81C}" dt="2021-11-03T02:41:28.983" v="980" actId="165"/>
          <ac:picMkLst>
            <pc:docMk/>
            <pc:sldMk cId="1984056669" sldId="429"/>
            <ac:picMk id="10" creationId="{D5C48FA3-4E80-4BE5-A30F-5BA3DDD6F6A5}"/>
          </ac:picMkLst>
        </pc:picChg>
        <pc:picChg chg="del">
          <ac:chgData name="최서윤" userId="239c4810-3642-4113-9555-db57aa279db1" providerId="ADAL" clId="{03ED5343-2218-4EB6-8BF7-ABB9FF10D81C}" dt="2021-11-03T02:30:18.404" v="823" actId="478"/>
          <ac:picMkLst>
            <pc:docMk/>
            <pc:sldMk cId="1984056669" sldId="429"/>
            <ac:picMk id="11" creationId="{D4F3020A-E37B-4346-B900-07A67CABA797}"/>
          </ac:picMkLst>
        </pc:picChg>
      </pc:sldChg>
      <pc:sldChg chg="modSp add">
        <pc:chgData name="최서윤" userId="239c4810-3642-4113-9555-db57aa279db1" providerId="ADAL" clId="{03ED5343-2218-4EB6-8BF7-ABB9FF10D81C}" dt="2021-11-03T02:31:13.136" v="832" actId="14826"/>
        <pc:sldMkLst>
          <pc:docMk/>
          <pc:sldMk cId="287464453" sldId="430"/>
        </pc:sldMkLst>
        <pc:picChg chg="mod">
          <ac:chgData name="최서윤" userId="239c4810-3642-4113-9555-db57aa279db1" providerId="ADAL" clId="{03ED5343-2218-4EB6-8BF7-ABB9FF10D81C}" dt="2021-11-03T02:31:13.136" v="832" actId="14826"/>
          <ac:picMkLst>
            <pc:docMk/>
            <pc:sldMk cId="287464453" sldId="430"/>
            <ac:picMk id="9" creationId="{E8410DD2-1970-40AE-BB0D-AB46F49EB985}"/>
          </ac:picMkLst>
        </pc:picChg>
      </pc:sldChg>
      <pc:sldChg chg="addSp delSp modSp add mod">
        <pc:chgData name="최서윤" userId="239c4810-3642-4113-9555-db57aa279db1" providerId="ADAL" clId="{03ED5343-2218-4EB6-8BF7-ABB9FF10D81C}" dt="2021-11-03T03:10:03.584" v="1025" actId="478"/>
        <pc:sldMkLst>
          <pc:docMk/>
          <pc:sldMk cId="127327131" sldId="431"/>
        </pc:sldMkLst>
        <pc:spChg chg="add del mod">
          <ac:chgData name="최서윤" userId="239c4810-3642-4113-9555-db57aa279db1" providerId="ADAL" clId="{03ED5343-2218-4EB6-8BF7-ABB9FF10D81C}" dt="2021-11-03T03:10:02.064" v="1024"/>
          <ac:spMkLst>
            <pc:docMk/>
            <pc:sldMk cId="127327131" sldId="431"/>
            <ac:spMk id="6" creationId="{AFB0AF52-2C4A-4E7D-8EAA-E389763A0E5E}"/>
          </ac:spMkLst>
        </pc:spChg>
        <pc:spChg chg="add del">
          <ac:chgData name="최서윤" userId="239c4810-3642-4113-9555-db57aa279db1" providerId="ADAL" clId="{03ED5343-2218-4EB6-8BF7-ABB9FF10D81C}" dt="2021-11-03T03:10:03.584" v="1025" actId="478"/>
          <ac:spMkLst>
            <pc:docMk/>
            <pc:sldMk cId="127327131" sldId="431"/>
            <ac:spMk id="19" creationId="{A3415651-9254-4544-AE1E-D35103266BFC}"/>
          </ac:spMkLst>
        </pc:spChg>
        <pc:picChg chg="mod">
          <ac:chgData name="최서윤" userId="239c4810-3642-4113-9555-db57aa279db1" providerId="ADAL" clId="{03ED5343-2218-4EB6-8BF7-ABB9FF10D81C}" dt="2021-11-03T02:38:14.445" v="966" actId="14826"/>
          <ac:picMkLst>
            <pc:docMk/>
            <pc:sldMk cId="127327131" sldId="431"/>
            <ac:picMk id="7" creationId="{F03D99CA-7276-4C43-B0E7-7D566BA2FAF0}"/>
          </ac:picMkLst>
        </pc:picChg>
        <pc:picChg chg="mod">
          <ac:chgData name="최서윤" userId="239c4810-3642-4113-9555-db57aa279db1" providerId="ADAL" clId="{03ED5343-2218-4EB6-8BF7-ABB9FF10D81C}" dt="2021-11-03T02:38:10.527" v="965" actId="14826"/>
          <ac:picMkLst>
            <pc:docMk/>
            <pc:sldMk cId="127327131" sldId="431"/>
            <ac:picMk id="9" creationId="{E8410DD2-1970-40AE-BB0D-AB46F49EB985}"/>
          </ac:picMkLst>
        </pc:picChg>
      </pc:sldChg>
    </pc:docChg>
  </pc:docChgLst>
  <pc:docChgLst>
    <pc:chgData name="장유빈" userId="S::yubeenjang@eilabkr.onmicrosoft.com::24cb45e9-617a-4d7a-bcc8-2d8a2bf1a3d1" providerId="AD" clId="Web-{C7F407F2-658B-418F-AA4C-0DA160E0991C}"/>
    <pc:docChg chg="addSld delSld modSld sldOrd">
      <pc:chgData name="장유빈" userId="S::yubeenjang@eilabkr.onmicrosoft.com::24cb45e9-617a-4d7a-bcc8-2d8a2bf1a3d1" providerId="AD" clId="Web-{C7F407F2-658B-418F-AA4C-0DA160E0991C}" dt="2021-02-04T06:28:24.310" v="165"/>
      <pc:docMkLst>
        <pc:docMk/>
      </pc:docMkLst>
      <pc:sldChg chg="modSp">
        <pc:chgData name="장유빈" userId="S::yubeenjang@eilabkr.onmicrosoft.com::24cb45e9-617a-4d7a-bcc8-2d8a2bf1a3d1" providerId="AD" clId="Web-{C7F407F2-658B-418F-AA4C-0DA160E0991C}" dt="2021-02-04T06:22:23.091" v="2" actId="20577"/>
        <pc:sldMkLst>
          <pc:docMk/>
          <pc:sldMk cId="3056174805" sldId="270"/>
        </pc:sldMkLst>
        <pc:spChg chg="mod">
          <ac:chgData name="장유빈" userId="S::yubeenjang@eilabkr.onmicrosoft.com::24cb45e9-617a-4d7a-bcc8-2d8a2bf1a3d1" providerId="AD" clId="Web-{C7F407F2-658B-418F-AA4C-0DA160E0991C}" dt="2021-02-04T06:22:23.091" v="2" actId="20577"/>
          <ac:spMkLst>
            <pc:docMk/>
            <pc:sldMk cId="3056174805" sldId="270"/>
            <ac:spMk id="3" creationId="{461B74BD-39CE-451B-9E33-5B858FB7E9FF}"/>
          </ac:spMkLst>
        </pc:spChg>
      </pc:sldChg>
      <pc:sldChg chg="new ord">
        <pc:chgData name="장유빈" userId="S::yubeenjang@eilabkr.onmicrosoft.com::24cb45e9-617a-4d7a-bcc8-2d8a2bf1a3d1" providerId="AD" clId="Web-{C7F407F2-658B-418F-AA4C-0DA160E0991C}" dt="2021-02-04T06:22:32.513" v="5"/>
        <pc:sldMkLst>
          <pc:docMk/>
          <pc:sldMk cId="4265853317" sldId="271"/>
        </pc:sldMkLst>
      </pc:sldChg>
      <pc:sldChg chg="addSp delSp modSp add replId">
        <pc:chgData name="장유빈" userId="S::yubeenjang@eilabkr.onmicrosoft.com::24cb45e9-617a-4d7a-bcc8-2d8a2bf1a3d1" providerId="AD" clId="Web-{C7F407F2-658B-418F-AA4C-0DA160E0991C}" dt="2021-02-04T06:25:04.688" v="59" actId="1076"/>
        <pc:sldMkLst>
          <pc:docMk/>
          <pc:sldMk cId="3182417601" sldId="272"/>
        </pc:sldMkLst>
        <pc:spChg chg="mod">
          <ac:chgData name="장유빈" userId="S::yubeenjang@eilabkr.onmicrosoft.com::24cb45e9-617a-4d7a-bcc8-2d8a2bf1a3d1" providerId="AD" clId="Web-{C7F407F2-658B-418F-AA4C-0DA160E0991C}" dt="2021-02-04T06:23:05.826" v="27" actId="20577"/>
          <ac:spMkLst>
            <pc:docMk/>
            <pc:sldMk cId="3182417601" sldId="272"/>
            <ac:spMk id="3" creationId="{461B74BD-39CE-451B-9E33-5B858FB7E9FF}"/>
          </ac:spMkLst>
        </pc:spChg>
        <pc:picChg chg="add del">
          <ac:chgData name="장유빈" userId="S::yubeenjang@eilabkr.onmicrosoft.com::24cb45e9-617a-4d7a-bcc8-2d8a2bf1a3d1" providerId="AD" clId="Web-{C7F407F2-658B-418F-AA4C-0DA160E0991C}" dt="2021-02-04T06:23:46.920" v="35"/>
          <ac:picMkLst>
            <pc:docMk/>
            <pc:sldMk cId="3182417601" sldId="272"/>
            <ac:picMk id="2" creationId="{8E9A644D-94DF-4050-AB6E-C4F64056257F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3:51.342" v="38"/>
          <ac:picMkLst>
            <pc:docMk/>
            <pc:sldMk cId="3182417601" sldId="272"/>
            <ac:picMk id="5" creationId="{B73E6C46-1019-421A-8A59-C1ABF4F700B9}"/>
          </ac:picMkLst>
        </pc:picChg>
        <pc:picChg chg="add del mod">
          <ac:chgData name="장유빈" userId="S::yubeenjang@eilabkr.onmicrosoft.com::24cb45e9-617a-4d7a-bcc8-2d8a2bf1a3d1" providerId="AD" clId="Web-{C7F407F2-658B-418F-AA4C-0DA160E0991C}" dt="2021-02-04T06:24:54.640" v="54" actId="1076"/>
          <ac:picMkLst>
            <pc:docMk/>
            <pc:sldMk cId="3182417601" sldId="272"/>
            <ac:picMk id="6" creationId="{941B442D-A045-45FF-B180-94A15F0B3E70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3:51.342" v="37"/>
          <ac:picMkLst>
            <pc:docMk/>
            <pc:sldMk cId="3182417601" sldId="272"/>
            <ac:picMk id="7" creationId="{4FB4AE82-5692-48EB-B922-D9820E2BB988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4:54.656" v="55" actId="1076"/>
          <ac:picMkLst>
            <pc:docMk/>
            <pc:sldMk cId="3182417601" sldId="272"/>
            <ac:picMk id="8" creationId="{6F44C09C-FCF1-4E8B-BA48-733760F9164C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5:04.688" v="59" actId="1076"/>
          <ac:picMkLst>
            <pc:docMk/>
            <pc:sldMk cId="3182417601" sldId="272"/>
            <ac:picMk id="9" creationId="{B52765B1-04FE-4F36-BDC9-0629D3CC129A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4:54.672" v="57" actId="1076"/>
          <ac:picMkLst>
            <pc:docMk/>
            <pc:sldMk cId="3182417601" sldId="272"/>
            <ac:picMk id="10" creationId="{EBA7B27F-6EEF-4740-B2B3-95156B2CF9A3}"/>
          </ac:picMkLst>
        </pc:picChg>
      </pc:sldChg>
      <pc:sldChg chg="addSp delSp modSp add replId">
        <pc:chgData name="장유빈" userId="S::yubeenjang@eilabkr.onmicrosoft.com::24cb45e9-617a-4d7a-bcc8-2d8a2bf1a3d1" providerId="AD" clId="Web-{C7F407F2-658B-418F-AA4C-0DA160E0991C}" dt="2021-02-04T06:26:26.937" v="107" actId="1076"/>
        <pc:sldMkLst>
          <pc:docMk/>
          <pc:sldMk cId="2644854962" sldId="273"/>
        </pc:sldMkLst>
        <pc:picChg chg="add mod">
          <ac:chgData name="장유빈" userId="S::yubeenjang@eilabkr.onmicrosoft.com::24cb45e9-617a-4d7a-bcc8-2d8a2bf1a3d1" providerId="AD" clId="Web-{C7F407F2-658B-418F-AA4C-0DA160E0991C}" dt="2021-02-04T06:26:26.870" v="104" actId="1076"/>
          <ac:picMkLst>
            <pc:docMk/>
            <pc:sldMk cId="2644854962" sldId="273"/>
            <ac:picMk id="2" creationId="{8D18F31D-2E27-46F8-BC62-A0C53473076D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6:26.888" v="105" actId="1076"/>
          <ac:picMkLst>
            <pc:docMk/>
            <pc:sldMk cId="2644854962" sldId="273"/>
            <ac:picMk id="5" creationId="{24CFEB7F-9AD6-4317-952A-AB8E08302346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5:21.469" v="64"/>
          <ac:picMkLst>
            <pc:docMk/>
            <pc:sldMk cId="2644854962" sldId="273"/>
            <ac:picMk id="6" creationId="{941B442D-A045-45FF-B180-94A15F0B3E70}"/>
          </ac:picMkLst>
        </pc:picChg>
        <pc:picChg chg="add del ord">
          <ac:chgData name="장유빈" userId="S::yubeenjang@eilabkr.onmicrosoft.com::24cb45e9-617a-4d7a-bcc8-2d8a2bf1a3d1" providerId="AD" clId="Web-{C7F407F2-658B-418F-AA4C-0DA160E0991C}" dt="2021-02-04T06:26:21.973" v="99"/>
          <ac:picMkLst>
            <pc:docMk/>
            <pc:sldMk cId="2644854962" sldId="273"/>
            <ac:picMk id="7" creationId="{BD94AEC9-A6AF-4BDF-8A3D-6788F6E69084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5:21.469" v="63"/>
          <ac:picMkLst>
            <pc:docMk/>
            <pc:sldMk cId="2644854962" sldId="273"/>
            <ac:picMk id="8" creationId="{6F44C09C-FCF1-4E8B-BA48-733760F9164C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5:21.469" v="62"/>
          <ac:picMkLst>
            <pc:docMk/>
            <pc:sldMk cId="2644854962" sldId="273"/>
            <ac:picMk id="9" creationId="{B52765B1-04FE-4F36-BDC9-0629D3CC129A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5:21.469" v="61"/>
          <ac:picMkLst>
            <pc:docMk/>
            <pc:sldMk cId="2644854962" sldId="273"/>
            <ac:picMk id="10" creationId="{EBA7B27F-6EEF-4740-B2B3-95156B2CF9A3}"/>
          </ac:picMkLst>
        </pc:picChg>
        <pc:picChg chg="add del ord">
          <ac:chgData name="장유빈" userId="S::yubeenjang@eilabkr.onmicrosoft.com::24cb45e9-617a-4d7a-bcc8-2d8a2bf1a3d1" providerId="AD" clId="Web-{C7F407F2-658B-418F-AA4C-0DA160E0991C}" dt="2021-02-04T06:26:21.972" v="98"/>
          <ac:picMkLst>
            <pc:docMk/>
            <pc:sldMk cId="2644854962" sldId="273"/>
            <ac:picMk id="13" creationId="{2F70413F-77E0-40CF-A6DB-4F173CD45130}"/>
          </ac:picMkLst>
        </pc:picChg>
        <pc:picChg chg="add del ord">
          <ac:chgData name="장유빈" userId="S::yubeenjang@eilabkr.onmicrosoft.com::24cb45e9-617a-4d7a-bcc8-2d8a2bf1a3d1" providerId="AD" clId="Web-{C7F407F2-658B-418F-AA4C-0DA160E0991C}" dt="2021-02-04T06:26:21.972" v="97"/>
          <ac:picMkLst>
            <pc:docMk/>
            <pc:sldMk cId="2644854962" sldId="273"/>
            <ac:picMk id="15" creationId="{4BFBF89D-7BD8-467E-8BC6-0F69D6C49A24}"/>
          </ac:picMkLst>
        </pc:picChg>
        <pc:picChg chg="add del ord">
          <ac:chgData name="장유빈" userId="S::yubeenjang@eilabkr.onmicrosoft.com::24cb45e9-617a-4d7a-bcc8-2d8a2bf1a3d1" providerId="AD" clId="Web-{C7F407F2-658B-418F-AA4C-0DA160E0991C}" dt="2021-02-04T06:26:21.971" v="96"/>
          <ac:picMkLst>
            <pc:docMk/>
            <pc:sldMk cId="2644854962" sldId="273"/>
            <ac:picMk id="17" creationId="{1767F26C-B85C-4D8A-936D-2FF246B04ABC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6:26.903" v="106" actId="1076"/>
          <ac:picMkLst>
            <pc:docMk/>
            <pc:sldMk cId="2644854962" sldId="273"/>
            <ac:picMk id="18" creationId="{BD5CA9A0-40EB-4869-8349-953C2B381CC8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6:26.937" v="107" actId="1076"/>
          <ac:picMkLst>
            <pc:docMk/>
            <pc:sldMk cId="2644854962" sldId="273"/>
            <ac:picMk id="19" creationId="{2765809D-2E1E-4B71-845C-C30D676B1A13}"/>
          </ac:picMkLst>
        </pc:picChg>
      </pc:sldChg>
      <pc:sldChg chg="addSp delSp modSp add replId">
        <pc:chgData name="장유빈" userId="S::yubeenjang@eilabkr.onmicrosoft.com::24cb45e9-617a-4d7a-bcc8-2d8a2bf1a3d1" providerId="AD" clId="Web-{C7F407F2-658B-418F-AA4C-0DA160E0991C}" dt="2021-02-04T06:27:21.949" v="141" actId="1076"/>
        <pc:sldMkLst>
          <pc:docMk/>
          <pc:sldMk cId="245393962" sldId="274"/>
        </pc:sldMkLst>
        <pc:spChg chg="ord">
          <ac:chgData name="장유빈" userId="S::yubeenjang@eilabkr.onmicrosoft.com::24cb45e9-617a-4d7a-bcc8-2d8a2bf1a3d1" providerId="AD" clId="Web-{C7F407F2-658B-418F-AA4C-0DA160E0991C}" dt="2021-02-04T06:26:47" v="110"/>
          <ac:spMkLst>
            <pc:docMk/>
            <pc:sldMk cId="245393962" sldId="274"/>
            <ac:spMk id="3" creationId="{461B74BD-39CE-451B-9E33-5B858FB7E9FF}"/>
          </ac:spMkLst>
        </pc:spChg>
        <pc:spChg chg="ord">
          <ac:chgData name="장유빈" userId="S::yubeenjang@eilabkr.onmicrosoft.com::24cb45e9-617a-4d7a-bcc8-2d8a2bf1a3d1" providerId="AD" clId="Web-{C7F407F2-658B-418F-AA4C-0DA160E0991C}" dt="2021-02-04T06:26:46.945" v="109"/>
          <ac:spMkLst>
            <pc:docMk/>
            <pc:sldMk cId="245393962" sldId="274"/>
            <ac:spMk id="4" creationId="{00000000-0000-0000-0000-000000000000}"/>
          </ac:spMkLst>
        </pc:spChg>
        <pc:picChg chg="del mod">
          <ac:chgData name="장유빈" userId="S::yubeenjang@eilabkr.onmicrosoft.com::24cb45e9-617a-4d7a-bcc8-2d8a2bf1a3d1" providerId="AD" clId="Web-{C7F407F2-658B-418F-AA4C-0DA160E0991C}" dt="2021-02-04T06:27:17.533" v="133"/>
          <ac:picMkLst>
            <pc:docMk/>
            <pc:sldMk cId="245393962" sldId="274"/>
            <ac:picMk id="2" creationId="{8D18F31D-2E27-46F8-BC62-A0C53473076D}"/>
          </ac:picMkLst>
        </pc:picChg>
        <pc:picChg chg="del mod">
          <ac:chgData name="장유빈" userId="S::yubeenjang@eilabkr.onmicrosoft.com::24cb45e9-617a-4d7a-bcc8-2d8a2bf1a3d1" providerId="AD" clId="Web-{C7F407F2-658B-418F-AA4C-0DA160E0991C}" dt="2021-02-04T06:27:17.532" v="132"/>
          <ac:picMkLst>
            <pc:docMk/>
            <pc:sldMk cId="245393962" sldId="274"/>
            <ac:picMk id="5" creationId="{24CFEB7F-9AD6-4317-952A-AB8E08302346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7:21.919" v="138" actId="1076"/>
          <ac:picMkLst>
            <pc:docMk/>
            <pc:sldMk cId="245393962" sldId="274"/>
            <ac:picMk id="6" creationId="{E03314B6-5D48-43C3-864B-AF3758821C5F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7:21.929" v="139" actId="1076"/>
          <ac:picMkLst>
            <pc:docMk/>
            <pc:sldMk cId="245393962" sldId="274"/>
            <ac:picMk id="7" creationId="{9951767C-DA41-4FE2-84DD-138D9EC57028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7:21.939" v="140" actId="1076"/>
          <ac:picMkLst>
            <pc:docMk/>
            <pc:sldMk cId="245393962" sldId="274"/>
            <ac:picMk id="8" creationId="{446F7024-32B2-4DF6-B210-0078F1EA56F3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7:21.949" v="141" actId="1076"/>
          <ac:picMkLst>
            <pc:docMk/>
            <pc:sldMk cId="245393962" sldId="274"/>
            <ac:picMk id="9" creationId="{196A523E-1338-44C2-BE75-0B960D6D09BB}"/>
          </ac:picMkLst>
        </pc:picChg>
        <pc:picChg chg="del mod">
          <ac:chgData name="장유빈" userId="S::yubeenjang@eilabkr.onmicrosoft.com::24cb45e9-617a-4d7a-bcc8-2d8a2bf1a3d1" providerId="AD" clId="Web-{C7F407F2-658B-418F-AA4C-0DA160E0991C}" dt="2021-02-04T06:27:17.531" v="131"/>
          <ac:picMkLst>
            <pc:docMk/>
            <pc:sldMk cId="245393962" sldId="274"/>
            <ac:picMk id="18" creationId="{BD5CA9A0-40EB-4869-8349-953C2B381CC8}"/>
          </ac:picMkLst>
        </pc:picChg>
        <pc:picChg chg="del mod">
          <ac:chgData name="장유빈" userId="S::yubeenjang@eilabkr.onmicrosoft.com::24cb45e9-617a-4d7a-bcc8-2d8a2bf1a3d1" providerId="AD" clId="Web-{C7F407F2-658B-418F-AA4C-0DA160E0991C}" dt="2021-02-04T06:27:17.529" v="130"/>
          <ac:picMkLst>
            <pc:docMk/>
            <pc:sldMk cId="245393962" sldId="274"/>
            <ac:picMk id="19" creationId="{2765809D-2E1E-4B71-845C-C30D676B1A13}"/>
          </ac:picMkLst>
        </pc:picChg>
      </pc:sldChg>
      <pc:sldChg chg="addSp delSp modSp add replId">
        <pc:chgData name="장유빈" userId="S::yubeenjang@eilabkr.onmicrosoft.com::24cb45e9-617a-4d7a-bcc8-2d8a2bf1a3d1" providerId="AD" clId="Web-{C7F407F2-658B-418F-AA4C-0DA160E0991C}" dt="2021-02-04T06:28:11.940" v="162" actId="1076"/>
        <pc:sldMkLst>
          <pc:docMk/>
          <pc:sldMk cId="101631287" sldId="275"/>
        </pc:sldMkLst>
        <pc:picChg chg="add mod">
          <ac:chgData name="장유빈" userId="S::yubeenjang@eilabkr.onmicrosoft.com::24cb45e9-617a-4d7a-bcc8-2d8a2bf1a3d1" providerId="AD" clId="Web-{C7F407F2-658B-418F-AA4C-0DA160E0991C}" dt="2021-02-04T06:28:11.907" v="159" actId="1076"/>
          <ac:picMkLst>
            <pc:docMk/>
            <pc:sldMk cId="101631287" sldId="275"/>
            <ac:picMk id="2" creationId="{D1AF714A-10D8-4465-871D-6E362A09A1A4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8:11.918" v="160" actId="1076"/>
          <ac:picMkLst>
            <pc:docMk/>
            <pc:sldMk cId="101631287" sldId="275"/>
            <ac:picMk id="5" creationId="{1BD40A46-5D31-4E73-ADF5-0758E8EDCEEF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8:05.974" v="158"/>
          <ac:picMkLst>
            <pc:docMk/>
            <pc:sldMk cId="101631287" sldId="275"/>
            <ac:picMk id="6" creationId="{E03314B6-5D48-43C3-864B-AF3758821C5F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8:05.974" v="157"/>
          <ac:picMkLst>
            <pc:docMk/>
            <pc:sldMk cId="101631287" sldId="275"/>
            <ac:picMk id="7" creationId="{9951767C-DA41-4FE2-84DD-138D9EC57028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8:05.973" v="156"/>
          <ac:picMkLst>
            <pc:docMk/>
            <pc:sldMk cId="101631287" sldId="275"/>
            <ac:picMk id="8" creationId="{446F7024-32B2-4DF6-B210-0078F1EA56F3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8:05.972" v="155"/>
          <ac:picMkLst>
            <pc:docMk/>
            <pc:sldMk cId="101631287" sldId="275"/>
            <ac:picMk id="9" creationId="{196A523E-1338-44C2-BE75-0B960D6D09BB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8:11.928" v="161" actId="1076"/>
          <ac:picMkLst>
            <pc:docMk/>
            <pc:sldMk cId="101631287" sldId="275"/>
            <ac:picMk id="10" creationId="{0E4D540C-A0FB-4494-B4F6-56B70FAC01FB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8:11.940" v="162" actId="1076"/>
          <ac:picMkLst>
            <pc:docMk/>
            <pc:sldMk cId="101631287" sldId="275"/>
            <ac:picMk id="11" creationId="{F5B430C1-7DF3-413C-AD52-A7FD16E38542}"/>
          </ac:picMkLst>
        </pc:picChg>
      </pc:sldChg>
      <pc:sldChg chg="addSp modSp add del replId">
        <pc:chgData name="장유빈" userId="S::yubeenjang@eilabkr.onmicrosoft.com::24cb45e9-617a-4d7a-bcc8-2d8a2bf1a3d1" providerId="AD" clId="Web-{C7F407F2-658B-418F-AA4C-0DA160E0991C}" dt="2021-02-04T06:28:24.310" v="165"/>
        <pc:sldMkLst>
          <pc:docMk/>
          <pc:sldMk cId="1425660357" sldId="276"/>
        </pc:sldMkLst>
        <pc:picChg chg="add mod">
          <ac:chgData name="장유빈" userId="S::yubeenjang@eilabkr.onmicrosoft.com::24cb45e9-617a-4d7a-bcc8-2d8a2bf1a3d1" providerId="AD" clId="Web-{C7F407F2-658B-418F-AA4C-0DA160E0991C}" dt="2021-02-04T06:28:19.044" v="164"/>
          <ac:picMkLst>
            <pc:docMk/>
            <pc:sldMk cId="1425660357" sldId="276"/>
            <ac:picMk id="6" creationId="{C73FCC86-F6A1-433C-AF04-9C2EEE6D0050}"/>
          </ac:picMkLst>
        </pc:picChg>
      </pc:sldChg>
    </pc:docChg>
  </pc:docChgLst>
  <pc:docChgLst>
    <pc:chgData name="최서윤" userId="S::alice9922@eilabkr.onmicrosoft.com::239c4810-3642-4113-9555-db57aa279db1" providerId="AD" clId="Web-{8F06AAF1-F5E3-49BD-BF5B-4B749307B317}"/>
    <pc:docChg chg="delSld modSld">
      <pc:chgData name="최서윤" userId="S::alice9922@eilabkr.onmicrosoft.com::239c4810-3642-4113-9555-db57aa279db1" providerId="AD" clId="Web-{8F06AAF1-F5E3-49BD-BF5B-4B749307B317}" dt="2021-02-10T04:44:37.902" v="17"/>
      <pc:docMkLst>
        <pc:docMk/>
      </pc:docMkLst>
      <pc:sldChg chg="modSp">
        <pc:chgData name="최서윤" userId="S::alice9922@eilabkr.onmicrosoft.com::239c4810-3642-4113-9555-db57aa279db1" providerId="AD" clId="Web-{8F06AAF1-F5E3-49BD-BF5B-4B749307B317}" dt="2021-02-10T04:43:56.932" v="9"/>
        <pc:sldMkLst>
          <pc:docMk/>
          <pc:sldMk cId="3182417601" sldId="272"/>
        </pc:sldMkLst>
        <pc:picChg chg="mod">
          <ac:chgData name="최서윤" userId="S::alice9922@eilabkr.onmicrosoft.com::239c4810-3642-4113-9555-db57aa279db1" providerId="AD" clId="Web-{8F06AAF1-F5E3-49BD-BF5B-4B749307B317}" dt="2021-02-10T04:43:56.839" v="6"/>
          <ac:picMkLst>
            <pc:docMk/>
            <pc:sldMk cId="3182417601" sldId="272"/>
            <ac:picMk id="6" creationId="{941B442D-A045-45FF-B180-94A15F0B3E70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6.870" v="7"/>
          <ac:picMkLst>
            <pc:docMk/>
            <pc:sldMk cId="3182417601" sldId="272"/>
            <ac:picMk id="8" creationId="{6F44C09C-FCF1-4E8B-BA48-733760F9164C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6.901" v="8"/>
          <ac:picMkLst>
            <pc:docMk/>
            <pc:sldMk cId="3182417601" sldId="272"/>
            <ac:picMk id="9" creationId="{B52765B1-04FE-4F36-BDC9-0629D3CC129A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6.932" v="9"/>
          <ac:picMkLst>
            <pc:docMk/>
            <pc:sldMk cId="3182417601" sldId="272"/>
            <ac:picMk id="10" creationId="{EBA7B27F-6EEF-4740-B2B3-95156B2CF9A3}"/>
          </ac:picMkLst>
        </pc:picChg>
      </pc:sldChg>
      <pc:sldChg chg="modSp">
        <pc:chgData name="최서윤" userId="S::alice9922@eilabkr.onmicrosoft.com::239c4810-3642-4113-9555-db57aa279db1" providerId="AD" clId="Web-{8F06AAF1-F5E3-49BD-BF5B-4B749307B317}" dt="2021-02-10T04:44:00.558" v="13"/>
        <pc:sldMkLst>
          <pc:docMk/>
          <pc:sldMk cId="2644854962" sldId="273"/>
        </pc:sldMkLst>
        <pc:picChg chg="mod">
          <ac:chgData name="최서윤" userId="S::alice9922@eilabkr.onmicrosoft.com::239c4810-3642-4113-9555-db57aa279db1" providerId="AD" clId="Web-{8F06AAF1-F5E3-49BD-BF5B-4B749307B317}" dt="2021-02-10T04:44:00.479" v="10"/>
          <ac:picMkLst>
            <pc:docMk/>
            <pc:sldMk cId="2644854962" sldId="273"/>
            <ac:picMk id="2" creationId="{8D18F31D-2E27-46F8-BC62-A0C53473076D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4:00.511" v="11"/>
          <ac:picMkLst>
            <pc:docMk/>
            <pc:sldMk cId="2644854962" sldId="273"/>
            <ac:picMk id="5" creationId="{24CFEB7F-9AD6-4317-952A-AB8E08302346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4:00.542" v="12"/>
          <ac:picMkLst>
            <pc:docMk/>
            <pc:sldMk cId="2644854962" sldId="273"/>
            <ac:picMk id="18" creationId="{BD5CA9A0-40EB-4869-8349-953C2B381CC8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4:00.558" v="13"/>
          <ac:picMkLst>
            <pc:docMk/>
            <pc:sldMk cId="2644854962" sldId="273"/>
            <ac:picMk id="19" creationId="{2765809D-2E1E-4B71-845C-C30D676B1A13}"/>
          </ac:picMkLst>
        </pc:picChg>
      </pc:sldChg>
      <pc:sldChg chg="modSp">
        <pc:chgData name="최서윤" userId="S::alice9922@eilabkr.onmicrosoft.com::239c4810-3642-4113-9555-db57aa279db1" providerId="AD" clId="Web-{8F06AAF1-F5E3-49BD-BF5B-4B749307B317}" dt="2021-02-10T04:43:50.542" v="5"/>
        <pc:sldMkLst>
          <pc:docMk/>
          <pc:sldMk cId="245393962" sldId="274"/>
        </pc:sldMkLst>
        <pc:picChg chg="mod">
          <ac:chgData name="최서윤" userId="S::alice9922@eilabkr.onmicrosoft.com::239c4810-3642-4113-9555-db57aa279db1" providerId="AD" clId="Web-{8F06AAF1-F5E3-49BD-BF5B-4B749307B317}" dt="2021-02-10T04:43:50.448" v="2"/>
          <ac:picMkLst>
            <pc:docMk/>
            <pc:sldMk cId="245393962" sldId="274"/>
            <ac:picMk id="6" creationId="{E03314B6-5D48-43C3-864B-AF3758821C5F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0.479" v="3"/>
          <ac:picMkLst>
            <pc:docMk/>
            <pc:sldMk cId="245393962" sldId="274"/>
            <ac:picMk id="7" creationId="{9951767C-DA41-4FE2-84DD-138D9EC57028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0.510" v="4"/>
          <ac:picMkLst>
            <pc:docMk/>
            <pc:sldMk cId="245393962" sldId="274"/>
            <ac:picMk id="8" creationId="{446F7024-32B2-4DF6-B210-0078F1EA56F3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0.542" v="5"/>
          <ac:picMkLst>
            <pc:docMk/>
            <pc:sldMk cId="245393962" sldId="274"/>
            <ac:picMk id="9" creationId="{196A523E-1338-44C2-BE75-0B960D6D09BB}"/>
          </ac:picMkLst>
        </pc:picChg>
      </pc:sldChg>
      <pc:sldChg chg="modSp">
        <pc:chgData name="최서윤" userId="S::alice9922@eilabkr.onmicrosoft.com::239c4810-3642-4113-9555-db57aa279db1" providerId="AD" clId="Web-{8F06AAF1-F5E3-49BD-BF5B-4B749307B317}" dt="2021-02-10T04:43:45.120" v="1"/>
        <pc:sldMkLst>
          <pc:docMk/>
          <pc:sldMk cId="101631287" sldId="275"/>
        </pc:sldMkLst>
        <pc:picChg chg="mod">
          <ac:chgData name="최서윤" userId="S::alice9922@eilabkr.onmicrosoft.com::239c4810-3642-4113-9555-db57aa279db1" providerId="AD" clId="Web-{8F06AAF1-F5E3-49BD-BF5B-4B749307B317}" dt="2021-02-10T04:43:45.120" v="1"/>
          <ac:picMkLst>
            <pc:docMk/>
            <pc:sldMk cId="101631287" sldId="275"/>
            <ac:picMk id="10" creationId="{0E4D540C-A0FB-4494-B4F6-56B70FAC01FB}"/>
          </ac:picMkLst>
        </pc:picChg>
      </pc:sldChg>
      <pc:sldChg chg="modSp">
        <pc:chgData name="최서윤" userId="S::alice9922@eilabkr.onmicrosoft.com::239c4810-3642-4113-9555-db57aa279db1" providerId="AD" clId="Web-{8F06AAF1-F5E3-49BD-BF5B-4B749307B317}" dt="2021-02-10T04:44:25.199" v="16"/>
        <pc:sldMkLst>
          <pc:docMk/>
          <pc:sldMk cId="243087830" sldId="276"/>
        </pc:sldMkLst>
        <pc:picChg chg="mod">
          <ac:chgData name="최서윤" userId="S::alice9922@eilabkr.onmicrosoft.com::239c4810-3642-4113-9555-db57aa279db1" providerId="AD" clId="Web-{8F06AAF1-F5E3-49BD-BF5B-4B749307B317}" dt="2021-02-10T04:44:25.152" v="14"/>
          <ac:picMkLst>
            <pc:docMk/>
            <pc:sldMk cId="243087830" sldId="276"/>
            <ac:picMk id="6" creationId="{C953BA0C-00D4-4896-ADB8-F63C53BC041D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4:25.167" v="15"/>
          <ac:picMkLst>
            <pc:docMk/>
            <pc:sldMk cId="243087830" sldId="276"/>
            <ac:picMk id="9" creationId="{22E1FC21-9545-4EFF-99F9-4D4850A7DBE7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4:25.199" v="16"/>
          <ac:picMkLst>
            <pc:docMk/>
            <pc:sldMk cId="243087830" sldId="276"/>
            <ac:picMk id="12" creationId="{88932A1A-606D-4BAA-86C0-E42EE89B2740}"/>
          </ac:picMkLst>
        </pc:picChg>
      </pc:sldChg>
      <pc:sldChg chg="del">
        <pc:chgData name="최서윤" userId="S::alice9922@eilabkr.onmicrosoft.com::239c4810-3642-4113-9555-db57aa279db1" providerId="AD" clId="Web-{8F06AAF1-F5E3-49BD-BF5B-4B749307B317}" dt="2021-02-10T04:44:37.902" v="17"/>
        <pc:sldMkLst>
          <pc:docMk/>
          <pc:sldMk cId="1726449378" sldId="302"/>
        </pc:sldMkLst>
      </pc:sldChg>
    </pc:docChg>
  </pc:docChgLst>
  <pc:docChgLst>
    <pc:chgData name="장유빈" userId="S::yubeenjang@eilabkr.onmicrosoft.com::24cb45e9-617a-4d7a-bcc8-2d8a2bf1a3d1" providerId="AD" clId="Web-{4C96D8D2-C30B-4C14-9C96-5F302A01659D}"/>
    <pc:docChg chg="modSld">
      <pc:chgData name="장유빈" userId="S::yubeenjang@eilabkr.onmicrosoft.com::24cb45e9-617a-4d7a-bcc8-2d8a2bf1a3d1" providerId="AD" clId="Web-{4C96D8D2-C30B-4C14-9C96-5F302A01659D}" dt="2021-02-05T03:04:12.105" v="9" actId="20577"/>
      <pc:docMkLst>
        <pc:docMk/>
      </pc:docMkLst>
      <pc:sldChg chg="modSp">
        <pc:chgData name="장유빈" userId="S::yubeenjang@eilabkr.onmicrosoft.com::24cb45e9-617a-4d7a-bcc8-2d8a2bf1a3d1" providerId="AD" clId="Web-{4C96D8D2-C30B-4C14-9C96-5F302A01659D}" dt="2021-02-05T03:03:44.120" v="0" actId="20577"/>
        <pc:sldMkLst>
          <pc:docMk/>
          <pc:sldMk cId="896241002" sldId="282"/>
        </pc:sldMkLst>
        <pc:spChg chg="mod">
          <ac:chgData name="장유빈" userId="S::yubeenjang@eilabkr.onmicrosoft.com::24cb45e9-617a-4d7a-bcc8-2d8a2bf1a3d1" providerId="AD" clId="Web-{4C96D8D2-C30B-4C14-9C96-5F302A01659D}" dt="2021-02-05T03:03:44.120" v="0" actId="20577"/>
          <ac:spMkLst>
            <pc:docMk/>
            <pc:sldMk cId="896241002" sldId="282"/>
            <ac:spMk id="3" creationId="{461B74BD-39CE-451B-9E33-5B858FB7E9FF}"/>
          </ac:spMkLst>
        </pc:spChg>
      </pc:sldChg>
      <pc:sldChg chg="modSp">
        <pc:chgData name="장유빈" userId="S::yubeenjang@eilabkr.onmicrosoft.com::24cb45e9-617a-4d7a-bcc8-2d8a2bf1a3d1" providerId="AD" clId="Web-{4C96D8D2-C30B-4C14-9C96-5F302A01659D}" dt="2021-02-05T03:04:12.105" v="9" actId="20577"/>
        <pc:sldMkLst>
          <pc:docMk/>
          <pc:sldMk cId="3363606007" sldId="283"/>
        </pc:sldMkLst>
        <pc:spChg chg="mod">
          <ac:chgData name="장유빈" userId="S::yubeenjang@eilabkr.onmicrosoft.com::24cb45e9-617a-4d7a-bcc8-2d8a2bf1a3d1" providerId="AD" clId="Web-{4C96D8D2-C30B-4C14-9C96-5F302A01659D}" dt="2021-02-05T03:04:12.105" v="9" actId="20577"/>
          <ac:spMkLst>
            <pc:docMk/>
            <pc:sldMk cId="3363606007" sldId="283"/>
            <ac:spMk id="3" creationId="{461B74BD-39CE-451B-9E33-5B858FB7E9FF}"/>
          </ac:spMkLst>
        </pc:spChg>
      </pc:sldChg>
    </pc:docChg>
  </pc:docChgLst>
  <pc:docChgLst>
    <pc:chgData name="최서윤" userId="S::alice9922@eilabkr.onmicrosoft.com::239c4810-3642-4113-9555-db57aa279db1" providerId="AD" clId="Web-{98CA1437-DC7E-4472-944C-7CF6BCAF262A}"/>
    <pc:docChg chg="addSld modSld sldOrd">
      <pc:chgData name="최서윤" userId="S::alice9922@eilabkr.onmicrosoft.com::239c4810-3642-4113-9555-db57aa279db1" providerId="AD" clId="Web-{98CA1437-DC7E-4472-944C-7CF6BCAF262A}" dt="2021-02-04T05:20:19.238" v="269" actId="1076"/>
      <pc:docMkLst>
        <pc:docMk/>
      </pc:docMkLst>
      <pc:sldChg chg="addSp modSp">
        <pc:chgData name="최서윤" userId="S::alice9922@eilabkr.onmicrosoft.com::239c4810-3642-4113-9555-db57aa279db1" providerId="AD" clId="Web-{98CA1437-DC7E-4472-944C-7CF6BCAF262A}" dt="2021-02-04T05:06:48.342" v="130" actId="20577"/>
        <pc:sldMkLst>
          <pc:docMk/>
          <pc:sldMk cId="1213270733" sldId="267"/>
        </pc:sldMkLst>
        <pc:spChg chg="mod">
          <ac:chgData name="최서윤" userId="S::alice9922@eilabkr.onmicrosoft.com::239c4810-3642-4113-9555-db57aa279db1" providerId="AD" clId="Web-{98CA1437-DC7E-4472-944C-7CF6BCAF262A}" dt="2021-02-04T05:06:48.342" v="130" actId="20577"/>
          <ac:spMkLst>
            <pc:docMk/>
            <pc:sldMk cId="1213270733" sldId="267"/>
            <ac:spMk id="3" creationId="{461B74BD-39CE-451B-9E33-5B858FB7E9FF}"/>
          </ac:spMkLst>
        </pc:spChg>
        <pc:picChg chg="add mod">
          <ac:chgData name="최서윤" userId="S::alice9922@eilabkr.onmicrosoft.com::239c4810-3642-4113-9555-db57aa279db1" providerId="AD" clId="Web-{98CA1437-DC7E-4472-944C-7CF6BCAF262A}" dt="2021-02-04T05:03:21.040" v="69" actId="1076"/>
          <ac:picMkLst>
            <pc:docMk/>
            <pc:sldMk cId="1213270733" sldId="267"/>
            <ac:picMk id="5" creationId="{8717946C-C0A9-4EB2-B530-F5FA52E923EB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03:21.055" v="70" actId="1076"/>
          <ac:picMkLst>
            <pc:docMk/>
            <pc:sldMk cId="1213270733" sldId="267"/>
            <ac:picMk id="6" creationId="{72BA8B31-99FB-420B-B70E-21E4B76110C4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03:21.087" v="71" actId="1076"/>
          <ac:picMkLst>
            <pc:docMk/>
            <pc:sldMk cId="1213270733" sldId="267"/>
            <ac:picMk id="7" creationId="{0670A653-B820-46AF-85A1-C1FE5F0E2EDD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03:21.008" v="68" actId="1076"/>
          <ac:picMkLst>
            <pc:docMk/>
            <pc:sldMk cId="1213270733" sldId="267"/>
            <ac:picMk id="8" creationId="{53F29F5A-2B6C-4762-8223-F9EB689C5A9E}"/>
          </ac:picMkLst>
        </pc:picChg>
        <pc:picChg chg="mod">
          <ac:chgData name="최서윤" userId="S::alice9922@eilabkr.onmicrosoft.com::239c4810-3642-4113-9555-db57aa279db1" providerId="AD" clId="Web-{98CA1437-DC7E-4472-944C-7CF6BCAF262A}" dt="2021-02-04T05:03:20.993" v="67" actId="1076"/>
          <ac:picMkLst>
            <pc:docMk/>
            <pc:sldMk cId="1213270733" sldId="267"/>
            <ac:picMk id="9" creationId="{BDCF7A5A-3918-418E-9450-010E953C8DCF}"/>
          </ac:picMkLst>
        </pc:picChg>
      </pc:sldChg>
      <pc:sldChg chg="addSp delSp modSp">
        <pc:chgData name="최서윤" userId="S::alice9922@eilabkr.onmicrosoft.com::239c4810-3642-4113-9555-db57aa279db1" providerId="AD" clId="Web-{98CA1437-DC7E-4472-944C-7CF6BCAF262A}" dt="2021-02-04T05:18:56.595" v="224" actId="20577"/>
        <pc:sldMkLst>
          <pc:docMk/>
          <pc:sldMk cId="3033542273" sldId="268"/>
        </pc:sldMkLst>
        <pc:spChg chg="del mod">
          <ac:chgData name="최서윤" userId="S::alice9922@eilabkr.onmicrosoft.com::239c4810-3642-4113-9555-db57aa279db1" providerId="AD" clId="Web-{98CA1437-DC7E-4472-944C-7CF6BCAF262A}" dt="2021-02-04T05:11:00.098" v="147"/>
          <ac:spMkLst>
            <pc:docMk/>
            <pc:sldMk cId="3033542273" sldId="268"/>
            <ac:spMk id="2" creationId="{00670F49-A5DA-412C-864B-11209B56A5CA}"/>
          </ac:spMkLst>
        </pc:spChg>
        <pc:spChg chg="mod">
          <ac:chgData name="최서윤" userId="S::alice9922@eilabkr.onmicrosoft.com::239c4810-3642-4113-9555-db57aa279db1" providerId="AD" clId="Web-{98CA1437-DC7E-4472-944C-7CF6BCAF262A}" dt="2021-02-04T05:18:56.595" v="224" actId="20577"/>
          <ac:spMkLst>
            <pc:docMk/>
            <pc:sldMk cId="3033542273" sldId="268"/>
            <ac:spMk id="3" creationId="{461B74BD-39CE-451B-9E33-5B858FB7E9FF}"/>
          </ac:spMkLst>
        </pc:spChg>
        <pc:picChg chg="del">
          <ac:chgData name="최서윤" userId="S::alice9922@eilabkr.onmicrosoft.com::239c4810-3642-4113-9555-db57aa279db1" providerId="AD" clId="Web-{98CA1437-DC7E-4472-944C-7CF6BCAF262A}" dt="2021-02-04T05:07:03.952" v="134"/>
          <ac:picMkLst>
            <pc:docMk/>
            <pc:sldMk cId="3033542273" sldId="268"/>
            <ac:picMk id="5" creationId="{2B2CA5A4-1BCD-4A64-81E5-97461B9FA064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07:03.952" v="133"/>
          <ac:picMkLst>
            <pc:docMk/>
            <pc:sldMk cId="3033542273" sldId="268"/>
            <ac:picMk id="6" creationId="{4A699199-D051-4DA9-A4C8-66B9A9AA8526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07:03.936" v="132"/>
          <ac:picMkLst>
            <pc:docMk/>
            <pc:sldMk cId="3033542273" sldId="268"/>
            <ac:picMk id="7" creationId="{CB02E1BC-F184-4E7E-91F7-FD48CE35DDAA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07:03.936" v="131"/>
          <ac:picMkLst>
            <pc:docMk/>
            <pc:sldMk cId="3033542273" sldId="268"/>
            <ac:picMk id="8" creationId="{65693FBB-69B6-4B9F-BE77-7BCEE82970CC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6:07.419" v="185"/>
          <ac:picMkLst>
            <pc:docMk/>
            <pc:sldMk cId="3033542273" sldId="268"/>
            <ac:picMk id="9" creationId="{E14A0F5B-A1E6-4D8C-9B2E-860F2D68D2B7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1:17.739" v="158"/>
          <ac:picMkLst>
            <pc:docMk/>
            <pc:sldMk cId="3033542273" sldId="268"/>
            <ac:picMk id="10" creationId="{E06D54C1-F072-47A8-9F6E-E39228C3DD2F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6:07.419" v="184"/>
          <ac:picMkLst>
            <pc:docMk/>
            <pc:sldMk cId="3033542273" sldId="268"/>
            <ac:picMk id="11" creationId="{495557FB-6E2D-40BD-A183-FA1DCCBAF799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6:07.419" v="183"/>
          <ac:picMkLst>
            <pc:docMk/>
            <pc:sldMk cId="3033542273" sldId="268"/>
            <ac:picMk id="12" creationId="{3ED1224E-D0C9-4F48-8E90-D35234293CC9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18:46.438" v="219" actId="1076"/>
          <ac:picMkLst>
            <pc:docMk/>
            <pc:sldMk cId="3033542273" sldId="268"/>
            <ac:picMk id="13" creationId="{953088D2-8396-4B83-B6D4-84C403316095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18:51.329" v="220" actId="1076"/>
          <ac:picMkLst>
            <pc:docMk/>
            <pc:sldMk cId="3033542273" sldId="268"/>
            <ac:picMk id="14" creationId="{EC2676DE-ABB6-4435-94FD-DFE51D66C24F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18:51.360" v="221" actId="1076"/>
          <ac:picMkLst>
            <pc:docMk/>
            <pc:sldMk cId="3033542273" sldId="268"/>
            <ac:picMk id="15" creationId="{3505FEB4-45FD-494E-81F9-32E6C1B64392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18:51.392" v="222" actId="1076"/>
          <ac:picMkLst>
            <pc:docMk/>
            <pc:sldMk cId="3033542273" sldId="268"/>
            <ac:picMk id="16" creationId="{24E363D5-9DB0-43A6-89C0-C8FDD185AF81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8:44.516" v="218" actId="1076"/>
          <ac:picMkLst>
            <pc:docMk/>
            <pc:sldMk cId="3033542273" sldId="268"/>
            <ac:picMk id="17" creationId="{3C224E5B-66BC-4631-8853-7BBE71BA1097}"/>
          </ac:picMkLst>
        </pc:picChg>
      </pc:sldChg>
      <pc:sldChg chg="modSp add ord replId">
        <pc:chgData name="최서윤" userId="S::alice9922@eilabkr.onmicrosoft.com::239c4810-3642-4113-9555-db57aa279db1" providerId="AD" clId="Web-{98CA1437-DC7E-4472-944C-7CF6BCAF262A}" dt="2021-02-04T05:12:22.241" v="182"/>
        <pc:sldMkLst>
          <pc:docMk/>
          <pc:sldMk cId="331674918" sldId="269"/>
        </pc:sldMkLst>
        <pc:spChg chg="mod">
          <ac:chgData name="최서윤" userId="S::alice9922@eilabkr.onmicrosoft.com::239c4810-3642-4113-9555-db57aa279db1" providerId="AD" clId="Web-{98CA1437-DC7E-4472-944C-7CF6BCAF262A}" dt="2021-02-04T05:12:22.132" v="181" actId="20577"/>
          <ac:spMkLst>
            <pc:docMk/>
            <pc:sldMk cId="331674918" sldId="269"/>
            <ac:spMk id="3" creationId="{461B74BD-39CE-451B-9E33-5B858FB7E9FF}"/>
          </ac:spMkLst>
        </pc:spChg>
      </pc:sldChg>
      <pc:sldChg chg="addSp delSp modSp add replId">
        <pc:chgData name="최서윤" userId="S::alice9922@eilabkr.onmicrosoft.com::239c4810-3642-4113-9555-db57aa279db1" providerId="AD" clId="Web-{98CA1437-DC7E-4472-944C-7CF6BCAF262A}" dt="2021-02-04T05:20:19.238" v="269" actId="1076"/>
        <pc:sldMkLst>
          <pc:docMk/>
          <pc:sldMk cId="3056174805" sldId="270"/>
        </pc:sldMkLst>
        <pc:spChg chg="mod">
          <ac:chgData name="최서윤" userId="S::alice9922@eilabkr.onmicrosoft.com::239c4810-3642-4113-9555-db57aa279db1" providerId="AD" clId="Web-{98CA1437-DC7E-4472-944C-7CF6BCAF262A}" dt="2021-02-04T05:19:13.345" v="233" actId="20577"/>
          <ac:spMkLst>
            <pc:docMk/>
            <pc:sldMk cId="3056174805" sldId="270"/>
            <ac:spMk id="3" creationId="{461B74BD-39CE-451B-9E33-5B858FB7E9FF}"/>
          </ac:spMkLst>
        </pc:spChg>
        <pc:picChg chg="add mod">
          <ac:chgData name="최서윤" userId="S::alice9922@eilabkr.onmicrosoft.com::239c4810-3642-4113-9555-db57aa279db1" providerId="AD" clId="Web-{98CA1437-DC7E-4472-944C-7CF6BCAF262A}" dt="2021-02-04T05:20:12.347" v="268" actId="1076"/>
          <ac:picMkLst>
            <pc:docMk/>
            <pc:sldMk cId="3056174805" sldId="270"/>
            <ac:picMk id="2" creationId="{8E9A644D-94DF-4050-AB6E-C4F64056257F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20:19.238" v="269" actId="1076"/>
          <ac:picMkLst>
            <pc:docMk/>
            <pc:sldMk cId="3056174805" sldId="270"/>
            <ac:picMk id="5" creationId="{B73E6C46-1019-421A-8A59-C1ABF4F700B9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9:52.331" v="254"/>
          <ac:picMkLst>
            <pc:docMk/>
            <pc:sldMk cId="3056174805" sldId="270"/>
            <ac:picMk id="6" creationId="{6D302DB2-B299-44C2-800C-580042283CC2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20:12.284" v="266" actId="1076"/>
          <ac:picMkLst>
            <pc:docMk/>
            <pc:sldMk cId="3056174805" sldId="270"/>
            <ac:picMk id="7" creationId="{4FB4AE82-5692-48EB-B922-D9820E2BB988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19:16.392" v="238"/>
          <ac:picMkLst>
            <pc:docMk/>
            <pc:sldMk cId="3056174805" sldId="270"/>
            <ac:picMk id="13" creationId="{953088D2-8396-4B83-B6D4-84C403316095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19:16.392" v="237"/>
          <ac:picMkLst>
            <pc:docMk/>
            <pc:sldMk cId="3056174805" sldId="270"/>
            <ac:picMk id="14" creationId="{EC2676DE-ABB6-4435-94FD-DFE51D66C24F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19:16.392" v="236"/>
          <ac:picMkLst>
            <pc:docMk/>
            <pc:sldMk cId="3056174805" sldId="270"/>
            <ac:picMk id="15" creationId="{3505FEB4-45FD-494E-81F9-32E6C1B64392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19:16.392" v="235"/>
          <ac:picMkLst>
            <pc:docMk/>
            <pc:sldMk cId="3056174805" sldId="270"/>
            <ac:picMk id="16" creationId="{24E363D5-9DB0-43A6-89C0-C8FDD185AF81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19:16.392" v="234"/>
          <ac:picMkLst>
            <pc:docMk/>
            <pc:sldMk cId="3056174805" sldId="270"/>
            <ac:picMk id="17" creationId="{3C224E5B-66BC-4631-8853-7BBE71BA1097}"/>
          </ac:picMkLst>
        </pc:picChg>
      </pc:sldChg>
    </pc:docChg>
  </pc:docChgLst>
  <pc:docChgLst>
    <pc:chgData name="최서윤" userId="S::alice9922@eilabkr.onmicrosoft.com::239c4810-3642-4113-9555-db57aa279db1" providerId="AD" clId="Web-{2E99D1E9-8DB0-4B23-B46C-16970943CAAD}"/>
    <pc:docChg chg="modSld">
      <pc:chgData name="최서윤" userId="S::alice9922@eilabkr.onmicrosoft.com::239c4810-3642-4113-9555-db57aa279db1" providerId="AD" clId="Web-{2E99D1E9-8DB0-4B23-B46C-16970943CAAD}" dt="2021-02-04T05:51:01.748" v="18" actId="20577"/>
      <pc:docMkLst>
        <pc:docMk/>
      </pc:docMkLst>
      <pc:sldChg chg="modSp">
        <pc:chgData name="최서윤" userId="S::alice9922@eilabkr.onmicrosoft.com::239c4810-3642-4113-9555-db57aa279db1" providerId="AD" clId="Web-{2E99D1E9-8DB0-4B23-B46C-16970943CAAD}" dt="2021-02-04T05:51:01.748" v="18" actId="20577"/>
        <pc:sldMkLst>
          <pc:docMk/>
          <pc:sldMk cId="3056174805" sldId="270"/>
        </pc:sldMkLst>
        <pc:spChg chg="mod">
          <ac:chgData name="최서윤" userId="S::alice9922@eilabkr.onmicrosoft.com::239c4810-3642-4113-9555-db57aa279db1" providerId="AD" clId="Web-{2E99D1E9-8DB0-4B23-B46C-16970943CAAD}" dt="2021-02-04T05:51:01.748" v="18" actId="20577"/>
          <ac:spMkLst>
            <pc:docMk/>
            <pc:sldMk cId="3056174805" sldId="270"/>
            <ac:spMk id="3" creationId="{461B74BD-39CE-451B-9E33-5B858FB7E9F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E99F1-8A72-42F5-AC66-A948169814E6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FEA0F-B2DF-4855-8C7C-A9A0B24AD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65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D9050-C33B-416A-A16C-5C337820FF7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F9CE-0EFA-4C41-BDF1-56027DC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4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F4D15A67-A387-3798-8629-DF7FB0D33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00" y="2206800"/>
            <a:ext cx="4678776" cy="630746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6CF535E2-D6C7-6E60-8197-AEE1022D84C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3200" y="2912400"/>
            <a:ext cx="3054763" cy="404476"/>
          </a:xfrm>
        </p:spPr>
        <p:txBody>
          <a:bodyPr wrap="none" lIns="95766" tIns="47882" rIns="95766" bIns="47882">
            <a:spAutoFit/>
          </a:bodyPr>
          <a:lstStyle>
            <a:lvl1pPr marL="0" indent="0">
              <a:buNone/>
              <a:defRPr lang="ko-KR" altLang="en-US" sz="2400" b="1" i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</a:lstStyle>
          <a:p>
            <a:pPr marL="0" lvl="0" defTabSz="1152070">
              <a:spcBef>
                <a:spcPct val="0"/>
              </a:spcBef>
            </a:pPr>
            <a:r>
              <a:rPr lang="ko-KR" altLang="en-US" sz="2000" dirty="0"/>
              <a:t>마스터 부제목 스타일 편집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21680241-807A-CA73-B801-9B5F213B0060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19544" y="3429000"/>
            <a:ext cx="562975" cy="276999"/>
          </a:xfrm>
        </p:spPr>
        <p:txBody>
          <a:bodyPr wrap="none">
            <a:spAutoFit/>
          </a:bodyPr>
          <a:lstStyle>
            <a:lvl1pPr marL="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1pPr>
            <a:lvl2pPr marL="1778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2pPr>
            <a:lvl3pPr marL="3556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3pPr>
            <a:lvl4pPr marL="541338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4pPr>
            <a:lvl5pPr marL="719138" indent="0">
              <a:buNone/>
              <a:defRPr lang="ko-KR" altLang="en-US" sz="1300" b="0" kern="1200" dirty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5pPr>
          </a:lstStyle>
          <a:p>
            <a:pPr lvl="0"/>
            <a:r>
              <a:rPr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 0.1</a:t>
            </a:r>
            <a:endParaRPr lang="ko-KR" altLang="en-US" sz="1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8666ECD4-6CC0-CC72-9535-0C6B6A1056B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09384" y="4373880"/>
            <a:ext cx="1229824" cy="276999"/>
          </a:xfrm>
        </p:spPr>
        <p:txBody>
          <a:bodyPr wrap="none">
            <a:spAutoFit/>
          </a:bodyPr>
          <a:lstStyle>
            <a:lvl1pPr marL="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1pPr>
            <a:lvl2pPr marL="1778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2pPr>
            <a:lvl3pPr marL="3556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3pPr>
            <a:lvl4pPr marL="541338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4pPr>
            <a:lvl5pPr marL="719138" indent="0">
              <a:buNone/>
              <a:defRPr lang="ko-KR" altLang="en-US" sz="1300" b="0" kern="1200" dirty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5pPr>
          </a:lstStyle>
          <a:p>
            <a:pPr lvl="0"/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YYYY-MM-DD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3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목차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>
            <a:cxnSpLocks/>
          </p:cNvCxnSpPr>
          <p:nvPr userDrawn="1"/>
        </p:nvCxnSpPr>
        <p:spPr>
          <a:xfrm>
            <a:off x="3810372" y="729000"/>
            <a:ext cx="0" cy="5400000"/>
          </a:xfrm>
          <a:prstGeom prst="line">
            <a:avLst/>
          </a:prstGeom>
          <a:ln>
            <a:solidFill>
              <a:srgbClr val="1C1D43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903EF09-90EC-BC6C-0E07-95A8A85990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F106C5F1-7590-5794-2C25-2BE321F03C3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84000" y="725006"/>
            <a:ext cx="3243196" cy="246221"/>
          </a:xfrm>
        </p:spPr>
        <p:txBody>
          <a:bodyPr wrap="none" tIns="0" bIns="0">
            <a:spAutoFit/>
          </a:bodyPr>
          <a:lstStyle>
            <a:lvl1pPr marL="0" indent="0">
              <a:buNone/>
              <a:defRPr lang="ko-KR" altLang="en-US" sz="1800" smtClean="0">
                <a:solidFill>
                  <a:srgbClr val="1C1C44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279400" indent="0">
              <a:buNone/>
              <a:defRPr lang="ko-KR" altLang="en-US" sz="1800" smtClean="0">
                <a:latin typeface="+mn-lt"/>
                <a:ea typeface="+mn-ea"/>
              </a:defRPr>
            </a:lvl2pPr>
            <a:lvl3pPr marL="728662" indent="0">
              <a:buNone/>
              <a:defRPr lang="ko-KR" altLang="en-US" sz="1800" smtClean="0">
                <a:latin typeface="+mn-lt"/>
                <a:ea typeface="+mn-ea"/>
              </a:defRPr>
            </a:lvl3pPr>
            <a:lvl4pPr marL="1193800" indent="0">
              <a:buNone/>
              <a:defRPr lang="ko-KR" altLang="en-US" sz="1800" smtClean="0">
                <a:latin typeface="+mn-lt"/>
                <a:ea typeface="+mn-ea"/>
              </a:defRPr>
            </a:lvl4pPr>
            <a:lvl5pPr marL="1651000" indent="0">
              <a:buNone/>
              <a:defRPr lang="ko-KR" altLang="en-US" sz="1800">
                <a:latin typeface="+mn-lt"/>
                <a:ea typeface="+mn-ea"/>
              </a:defRPr>
            </a:lvl5pPr>
          </a:lstStyle>
          <a:p>
            <a:pPr marL="0" lvl="0"/>
            <a:r>
              <a:rPr lang="ko-KR" altLang="en-US" sz="1600" dirty="0"/>
              <a:t>마스터 텍스트 스타일을 편집합니다</a:t>
            </a:r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AF0514FE-477F-A9A1-408D-1FC5F777098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89644" y="1073228"/>
            <a:ext cx="2300630" cy="169277"/>
          </a:xfrm>
          <a:noFill/>
        </p:spPr>
        <p:txBody>
          <a:bodyPr wrap="none" tIns="0" bIns="0" rtlCol="0" anchor="t">
            <a:spAutoFit/>
          </a:bodyPr>
          <a:lstStyle>
            <a:lvl1pPr marL="0" indent="0">
              <a:buNone/>
              <a:defRPr lang="ko-KR" altLang="en-US" sz="1300" b="0" i="0" smtClean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  <a:lvl2pPr marL="279400" indent="0">
              <a:buNone/>
              <a:defRPr lang="ko-KR" altLang="en-US" sz="1800" smtClean="0">
                <a:latin typeface="+mn-lt"/>
                <a:ea typeface="+mn-ea"/>
              </a:defRPr>
            </a:lvl2pPr>
            <a:lvl3pPr marL="728662" indent="0">
              <a:buNone/>
              <a:defRPr lang="ko-KR" altLang="en-US" sz="1800" smtClean="0">
                <a:latin typeface="+mn-lt"/>
                <a:ea typeface="+mn-ea"/>
              </a:defRPr>
            </a:lvl3pPr>
            <a:lvl4pPr marL="1193800" indent="0">
              <a:buNone/>
              <a:defRPr lang="ko-KR" altLang="en-US" sz="1800" smtClean="0">
                <a:latin typeface="+mn-lt"/>
                <a:ea typeface="+mn-ea"/>
              </a:defRPr>
            </a:lvl4pPr>
            <a:lvl5pPr marL="1651000" indent="0">
              <a:buNone/>
              <a:defRPr lang="ko-KR" altLang="en-US" sz="1800">
                <a:latin typeface="+mn-lt"/>
                <a:ea typeface="+mn-ea"/>
              </a:defRPr>
            </a:lvl5pPr>
          </a:lstStyle>
          <a:p>
            <a:pPr marL="0" lvl="0"/>
            <a:r>
              <a:rPr lang="ko-KR" altLang="en-US" sz="1100" dirty="0"/>
              <a:t>마스터 텍스트 스타일을 편집합니다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4A0CFEE-9C72-93B2-1FBE-BD6B493B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0896" y="725006"/>
            <a:ext cx="1761311" cy="538413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en-US" altLang="ko-KR" sz="3000" spc="0" dirty="0"/>
              <a:t>Contents</a:t>
            </a:r>
            <a:endParaRPr lang="ko-KR" altLang="en-US" sz="3000" spc="0" dirty="0"/>
          </a:p>
        </p:txBody>
      </p:sp>
    </p:spTree>
    <p:extLst>
      <p:ext uri="{BB962C8B-B14F-4D97-AF65-F5344CB8AC3E}">
        <p14:creationId xmlns:p14="http://schemas.microsoft.com/office/powerpoint/2010/main" val="250657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간지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F6903D5-DCE6-5349-7E51-D977F4E44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00" y="2206800"/>
            <a:ext cx="4678776" cy="630746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4EFE8D0-867C-7FF1-F9C4-B0E8211F6AD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3200" y="2912400"/>
            <a:ext cx="3054763" cy="404476"/>
          </a:xfrm>
        </p:spPr>
        <p:txBody>
          <a:bodyPr wrap="none" lIns="95766" tIns="47882" rIns="95766" bIns="47882">
            <a:spAutoFit/>
          </a:bodyPr>
          <a:lstStyle>
            <a:lvl1pPr marL="0" indent="0">
              <a:buNone/>
              <a:defRPr lang="ko-KR" altLang="en-US" sz="2400" b="1" i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</a:lstStyle>
          <a:p>
            <a:pPr marL="0" lvl="0" defTabSz="1152070">
              <a:spcBef>
                <a:spcPct val="0"/>
              </a:spcBef>
            </a:pPr>
            <a:r>
              <a:rPr lang="ko-KR" altLang="en-US" sz="2000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749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슬라이드 번호 개체 틀 120"/>
          <p:cNvSpPr txBox="1">
            <a:spLocks/>
          </p:cNvSpPr>
          <p:nvPr userDrawn="1"/>
        </p:nvSpPr>
        <p:spPr>
          <a:xfrm>
            <a:off x="4402648" y="6394823"/>
            <a:ext cx="338704" cy="220568"/>
          </a:xfrm>
          <a:prstGeom prst="rect">
            <a:avLst/>
          </a:prstGeom>
        </p:spPr>
        <p:txBody>
          <a:bodyPr lIns="72562" tIns="36281" rIns="72562" bIns="36281"/>
          <a:lstStyle>
            <a:defPPr>
              <a:defRPr lang="ko-KR"/>
            </a:defPPr>
            <a:lvl1pPr marL="0" algn="ctr" defTabSz="1152070" rtl="0" eaLnBrk="1" latinLnBrk="1" hangingPunct="1">
              <a:defRPr sz="23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8FC608-1D32-4884-BD44-98BFE4B27824}" type="slidenum">
              <a:rPr lang="ko-KR" altLang="en-US" sz="1000"/>
              <a:pPr/>
              <a:t>‹#›</a:t>
            </a:fld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5195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슬라이드 번호 개체 틀 120"/>
          <p:cNvSpPr txBox="1">
            <a:spLocks/>
          </p:cNvSpPr>
          <p:nvPr userDrawn="1"/>
        </p:nvSpPr>
        <p:spPr>
          <a:xfrm>
            <a:off x="4402648" y="6394823"/>
            <a:ext cx="338704" cy="220568"/>
          </a:xfrm>
          <a:prstGeom prst="rect">
            <a:avLst/>
          </a:prstGeom>
        </p:spPr>
        <p:txBody>
          <a:bodyPr lIns="72562" tIns="36281" rIns="72562" bIns="36281"/>
          <a:lstStyle>
            <a:defPPr>
              <a:defRPr lang="ko-KR"/>
            </a:defPPr>
            <a:lvl1pPr marL="0" algn="ctr" defTabSz="1152070" rtl="0" eaLnBrk="1" latinLnBrk="1" hangingPunct="1">
              <a:defRPr sz="23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8FC608-1D32-4884-BD44-98BFE4B27824}" type="slidenum">
              <a:rPr lang="ko-KR" altLang="en-US" sz="1000"/>
              <a:pPr/>
              <a:t>‹#›</a:t>
            </a:fld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0311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hank you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66617" y="1319108"/>
            <a:ext cx="4503868" cy="558360"/>
          </a:xfrm>
          <a:prstGeom prst="rect">
            <a:avLst/>
          </a:prstGeom>
          <a:noFill/>
        </p:spPr>
        <p:txBody>
          <a:bodyPr wrap="none" lIns="95761" tIns="47880" rIns="95761" bIns="47880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This material shall not be used, reproduced, copied, disclosed, translated </a:t>
            </a:r>
          </a:p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in whole or in part, without the express consent of </a:t>
            </a:r>
            <a:r>
              <a:rPr lang="en-US" altLang="ko-KR" sz="1000" b="1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Eilab</a:t>
            </a:r>
            <a:r>
              <a:rPr lang="en-US" altLang="ko-KR"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If you have any questions about this document, please contact us.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466620" y="2088237"/>
            <a:ext cx="4051097" cy="452723"/>
            <a:chOff x="1492285" y="5906056"/>
            <a:chExt cx="4051097" cy="452723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1492285" y="5906056"/>
              <a:ext cx="4051097" cy="246215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office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 +82 (0)70 7842 2421   </a:t>
              </a:r>
              <a:r>
                <a:rPr lang="en-US" altLang="ko-KR" sz="1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mail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 imizyou@eilab.kr   </a:t>
              </a:r>
              <a:r>
                <a:rPr lang="en-US" altLang="ko-KR" sz="1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web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 eilab.kr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492286" y="6112564"/>
              <a:ext cx="2297412" cy="246215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Copyrights </a:t>
              </a:r>
              <a:r>
                <a:rPr lang="en-US" altLang="ko-KR" sz="10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Eilab</a:t>
              </a: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. 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All rights reserved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466621" y="404664"/>
            <a:ext cx="3385299" cy="861774"/>
          </a:xfrm>
          <a:prstGeom prst="rect">
            <a:avLst/>
          </a:prstGeom>
        </p:spPr>
        <p:txBody>
          <a:bodyPr vert="horz" lIns="95766" tIns="47882" rIns="95766" bIns="47882" rtlCol="0" anchor="ctr">
            <a:normAutofit fontScale="97500"/>
          </a:bodyPr>
          <a:lstStyle>
            <a:lvl1pPr>
              <a:spcBef>
                <a:spcPct val="0"/>
              </a:spcBef>
              <a:buNone/>
              <a:defRPr sz="5000" b="1">
                <a:solidFill>
                  <a:srgbClr val="1C1D43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en-US" altLang="ko-KR"/>
              <a:t>Thank</a:t>
            </a:r>
            <a:r>
              <a:rPr lang="en-US" altLang="ko-KR" baseline="0"/>
              <a:t>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marL="0"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3851" y="764705"/>
            <a:ext cx="863932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78" y="420362"/>
            <a:ext cx="690630" cy="182889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234462" y="673570"/>
            <a:ext cx="8672146" cy="0"/>
          </a:xfrm>
          <a:prstGeom prst="line">
            <a:avLst/>
          </a:prstGeom>
          <a:ln>
            <a:solidFill>
              <a:srgbClr val="1C1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416313" y="6356350"/>
            <a:ext cx="308444" cy="227159"/>
          </a:xfrm>
          <a:prstGeom prst="rect">
            <a:avLst/>
          </a:prstGeom>
        </p:spPr>
        <p:txBody>
          <a:bodyPr wrap="none" lIns="72562" tIns="36281" rIns="72562" bIns="36281">
            <a:spAutoFit/>
          </a:bodyPr>
          <a:lstStyle>
            <a:lvl1pPr>
              <a:defRPr lang="ko-KR" altLang="en-US" sz="10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 defTabSz="1152070"/>
            <a:fld id="{D841C5FE-E0BB-4416-B426-D96C9E0A925F}" type="slidenum">
              <a:rPr lang="en-US" altLang="ko-KR" smtClean="0"/>
              <a:pPr algn="ctr" defTabSz="115207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0" r:id="rId4"/>
    <p:sldLayoutId id="2147483654" r:id="rId5"/>
    <p:sldLayoutId id="2147483663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1600" b="1" kern="1200">
          <a:solidFill>
            <a:srgbClr val="1C1D43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355600" indent="-177800" algn="l" defTabSz="914400" rtl="0" eaLnBrk="1" latinLnBrk="1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541338" indent="-185738" algn="l" defTabSz="914400" rtl="0" eaLnBrk="1" latinLnBrk="1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719138" indent="-177800" algn="l" defTabSz="914400" rtl="0" eaLnBrk="1" latinLnBrk="1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896938" indent="-177800" algn="l" defTabSz="914400" rtl="0" eaLnBrk="1" latinLnBrk="1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44DC83C0-9698-BCE7-F4F8-9FE1B08A2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00" y="2206800"/>
            <a:ext cx="3997500" cy="630746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en-US" altLang="ko-KR" dirty="0"/>
              <a:t>Git Branch Strategy</a:t>
            </a:r>
            <a:endParaRPr lang="ko-KR" altLang="en-US" dirty="0"/>
          </a:p>
        </p:txBody>
      </p:sp>
      <p:sp>
        <p:nvSpPr>
          <p:cNvPr id="35" name="텍스트 개체 틀 8">
            <a:extLst>
              <a:ext uri="{FF2B5EF4-FFF2-40B4-BE49-F238E27FC236}">
                <a16:creationId xmlns:a16="http://schemas.microsoft.com/office/drawing/2014/main" id="{4C24DF60-28CF-E2E5-27CB-50E60335A54B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09384" y="4373880"/>
            <a:ext cx="949299" cy="276999"/>
          </a:xfrm>
        </p:spPr>
        <p:txBody>
          <a:bodyPr wrap="none">
            <a:spAutoFit/>
          </a:bodyPr>
          <a:lstStyle>
            <a:lvl1pPr marL="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1pPr>
            <a:lvl2pPr marL="1778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2pPr>
            <a:lvl3pPr marL="3556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3pPr>
            <a:lvl4pPr marL="541338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4pPr>
            <a:lvl5pPr marL="719138" indent="0">
              <a:buNone/>
              <a:defRPr lang="ko-KR" altLang="en-US" sz="1300" b="0" kern="1200" dirty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5pPr>
          </a:lstStyle>
          <a:p>
            <a:pPr lvl="0"/>
            <a:r>
              <a:rPr lang="ko-KR" altLang="en-US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송서현 주임</a:t>
            </a:r>
          </a:p>
        </p:txBody>
      </p:sp>
    </p:spTree>
    <p:extLst>
      <p:ext uri="{BB962C8B-B14F-4D97-AF65-F5344CB8AC3E}">
        <p14:creationId xmlns:p14="http://schemas.microsoft.com/office/powerpoint/2010/main" val="122413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0A10-7B01-AF76-8147-EDC6E2C4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Git Flow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AC37D-E6EA-974B-8D52-437C08F2CE5A}"/>
              </a:ext>
            </a:extLst>
          </p:cNvPr>
          <p:cNvSpPr txBox="1"/>
          <p:nvPr/>
        </p:nvSpPr>
        <p:spPr>
          <a:xfrm>
            <a:off x="244800" y="765175"/>
            <a:ext cx="86423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endParaRPr lang="en-US" altLang="ko-KR" sz="1400" dirty="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80B3A-189D-194D-E567-FC39DF92CA65}"/>
              </a:ext>
            </a:extLst>
          </p:cNvPr>
          <p:cNvSpPr txBox="1"/>
          <p:nvPr/>
        </p:nvSpPr>
        <p:spPr>
          <a:xfrm>
            <a:off x="244800" y="4700739"/>
            <a:ext cx="85735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400" dirty="0">
              <a:solidFill>
                <a:srgbClr val="000000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Clone</a:t>
            </a: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클론은 원격 저장소에 있는 프로젝트와 </a:t>
            </a:r>
            <a:r>
              <a:rPr lang="ko-KR" altLang="en-US" sz="1400" dirty="0" err="1">
                <a:solidFill>
                  <a:srgbClr val="000000"/>
                </a:solidFill>
                <a:latin typeface="-apple-system"/>
              </a:rPr>
              <a:t>커밋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-apple-system"/>
              </a:rPr>
              <a:t>내역등을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-apple-system"/>
              </a:rPr>
              <a:t>로컬 저장소에 그대로 다운로드하는 기능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이다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.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150B0B3-ED90-B6ED-50B1-F26CE5177256}"/>
              </a:ext>
            </a:extLst>
          </p:cNvPr>
          <p:cNvGrpSpPr/>
          <p:nvPr/>
        </p:nvGrpSpPr>
        <p:grpSpPr>
          <a:xfrm>
            <a:off x="699412" y="765175"/>
            <a:ext cx="7745175" cy="4086584"/>
            <a:chOff x="638402" y="1282896"/>
            <a:chExt cx="7745175" cy="408658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92C77E1-1A7F-C799-3225-7968D13D3BE9}"/>
                </a:ext>
              </a:extLst>
            </p:cNvPr>
            <p:cNvSpPr/>
            <p:nvPr/>
          </p:nvSpPr>
          <p:spPr>
            <a:xfrm>
              <a:off x="638402" y="3655874"/>
              <a:ext cx="7737424" cy="17136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46E2CF6-9016-46BD-78FB-A9314AFC8737}"/>
                </a:ext>
              </a:extLst>
            </p:cNvPr>
            <p:cNvSpPr/>
            <p:nvPr/>
          </p:nvSpPr>
          <p:spPr>
            <a:xfrm>
              <a:off x="5161018" y="3808519"/>
              <a:ext cx="2967781" cy="1456107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Repository 2 clone</a:t>
              </a:r>
              <a:br>
                <a:rPr lang="en-US" altLang="ko-KR" dirty="0"/>
              </a:br>
              <a:r>
                <a:rPr lang="en-US" altLang="ko-KR" dirty="0"/>
                <a:t>(local  repository)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6F3171-EC94-BB86-97DA-E0F037EECC9F}"/>
                </a:ext>
              </a:extLst>
            </p:cNvPr>
            <p:cNvSpPr/>
            <p:nvPr/>
          </p:nvSpPr>
          <p:spPr>
            <a:xfrm>
              <a:off x="646153" y="1603390"/>
              <a:ext cx="7737424" cy="17136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37D9529-002D-6B8C-B140-6D133E17BDF7}"/>
                </a:ext>
              </a:extLst>
            </p:cNvPr>
            <p:cNvSpPr/>
            <p:nvPr/>
          </p:nvSpPr>
          <p:spPr>
            <a:xfrm>
              <a:off x="869276" y="1696090"/>
              <a:ext cx="2996050" cy="1541877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Repository</a:t>
              </a:r>
              <a:r>
                <a:rPr lang="ko-KR" altLang="en-US" dirty="0"/>
                <a:t> </a:t>
              </a:r>
              <a:r>
                <a:rPr lang="en-US" altLang="ko-KR" dirty="0"/>
                <a:t>1</a:t>
              </a:r>
            </a:p>
            <a:p>
              <a:pPr algn="ctr"/>
              <a:r>
                <a:rPr lang="en-US" altLang="ko-KR" dirty="0"/>
                <a:t>(origin repository)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63D1D4-8592-C51E-CFDB-A15AD2640FF6}"/>
                </a:ext>
              </a:extLst>
            </p:cNvPr>
            <p:cNvSpPr txBox="1"/>
            <p:nvPr/>
          </p:nvSpPr>
          <p:spPr>
            <a:xfrm>
              <a:off x="638402" y="1282896"/>
              <a:ext cx="23463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Git (</a:t>
              </a:r>
              <a:r>
                <a:rPr lang="ko-KR" altLang="en-US" sz="1400" b="1" dirty="0"/>
                <a:t>원격 저장소</a:t>
              </a:r>
              <a:r>
                <a:rPr lang="en-US" altLang="ko-KR" sz="1400" b="1" dirty="0"/>
                <a:t>)</a:t>
              </a:r>
              <a:endParaRPr lang="ko-KR" altLang="en-US" sz="1400" b="1" dirty="0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49E7C45D-3DD0-B43A-30DF-66C94502593B}"/>
                </a:ext>
              </a:extLst>
            </p:cNvPr>
            <p:cNvSpPr/>
            <p:nvPr/>
          </p:nvSpPr>
          <p:spPr>
            <a:xfrm>
              <a:off x="3865326" y="2247015"/>
              <a:ext cx="1295692" cy="400735"/>
            </a:xfrm>
            <a:prstGeom prst="rightArrow">
              <a:avLst/>
            </a:prstGeom>
            <a:solidFill>
              <a:srgbClr val="E77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162FAC5F-13AB-9DE8-1E0D-E751756527C5}"/>
                </a:ext>
              </a:extLst>
            </p:cNvPr>
            <p:cNvSpPr/>
            <p:nvPr/>
          </p:nvSpPr>
          <p:spPr>
            <a:xfrm rot="5400000">
              <a:off x="6354357" y="3328038"/>
              <a:ext cx="581102" cy="379864"/>
            </a:xfrm>
            <a:prstGeom prst="rightArrow">
              <a:avLst/>
            </a:prstGeom>
            <a:solidFill>
              <a:srgbClr val="E77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472A44-D854-30D9-4381-21240DDF26EB}"/>
                </a:ext>
              </a:extLst>
            </p:cNvPr>
            <p:cNvSpPr/>
            <p:nvPr/>
          </p:nvSpPr>
          <p:spPr>
            <a:xfrm>
              <a:off x="5148902" y="1687270"/>
              <a:ext cx="2996050" cy="1541877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Repository 2</a:t>
              </a:r>
              <a:br>
                <a:rPr lang="en-US" altLang="ko-KR" dirty="0"/>
              </a:br>
              <a:r>
                <a:rPr lang="en-US" altLang="ko-KR" dirty="0"/>
                <a:t>(forked repository)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354AC29-A4CA-8ABF-DD9F-19969102A60D}"/>
                </a:ext>
              </a:extLst>
            </p:cNvPr>
            <p:cNvSpPr txBox="1"/>
            <p:nvPr/>
          </p:nvSpPr>
          <p:spPr>
            <a:xfrm>
              <a:off x="646153" y="3337142"/>
              <a:ext cx="23386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My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computer(</a:t>
              </a:r>
              <a:r>
                <a:rPr lang="ko-KR" altLang="en-US" sz="1400" b="1" dirty="0"/>
                <a:t>로컬저장소</a:t>
              </a:r>
              <a:r>
                <a:rPr lang="en-US" altLang="ko-KR" sz="1400" b="1" dirty="0"/>
                <a:t>)</a:t>
              </a:r>
              <a:endParaRPr lang="ko-KR" altLang="en-US" sz="1400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821911-6E20-CF8D-1A8B-F1A2F2D9F8A1}"/>
                </a:ext>
              </a:extLst>
            </p:cNvPr>
            <p:cNvSpPr txBox="1"/>
            <p:nvPr/>
          </p:nvSpPr>
          <p:spPr>
            <a:xfrm>
              <a:off x="4266679" y="2502852"/>
              <a:ext cx="540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fork</a:t>
              </a:r>
              <a:endParaRPr lang="ko-KR" alt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22EC408-B30C-BC32-EA79-6EC260CD98E2}"/>
                </a:ext>
              </a:extLst>
            </p:cNvPr>
            <p:cNvSpPr txBox="1"/>
            <p:nvPr/>
          </p:nvSpPr>
          <p:spPr>
            <a:xfrm>
              <a:off x="5813717" y="3301860"/>
              <a:ext cx="691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clone</a:t>
              </a:r>
              <a:endParaRPr lang="ko-KR" altLang="en-US" sz="14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B6965AF8-5A1C-BDE2-505C-EE0189075E84}"/>
                </a:ext>
              </a:extLst>
            </p:cNvPr>
            <p:cNvCxnSpPr/>
            <p:nvPr/>
          </p:nvCxnSpPr>
          <p:spPr>
            <a:xfrm flipV="1">
              <a:off x="7474998" y="3237967"/>
              <a:ext cx="0" cy="570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2F1F6B-32B3-8BBB-C1E9-C8E24F282FCE}"/>
                </a:ext>
              </a:extLst>
            </p:cNvPr>
            <p:cNvSpPr txBox="1"/>
            <p:nvPr/>
          </p:nvSpPr>
          <p:spPr>
            <a:xfrm>
              <a:off x="7474997" y="3366182"/>
              <a:ext cx="677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7030A0"/>
                  </a:solidFill>
                </a:rPr>
                <a:t>origin</a:t>
              </a:r>
              <a:endParaRPr lang="ko-KR" altLang="en-US" sz="14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436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90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이해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8F8AD36-E6FC-2A68-003C-3F5550D8B56D}"/>
              </a:ext>
            </a:extLst>
          </p:cNvPr>
          <p:cNvGrpSpPr/>
          <p:nvPr/>
        </p:nvGrpSpPr>
        <p:grpSpPr>
          <a:xfrm>
            <a:off x="594488" y="953988"/>
            <a:ext cx="7919512" cy="5271368"/>
            <a:chOff x="-43004" y="703177"/>
            <a:chExt cx="9590060" cy="63833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17C492-39CE-B099-B445-CE465F570695}"/>
                </a:ext>
              </a:extLst>
            </p:cNvPr>
            <p:cNvSpPr/>
            <p:nvPr/>
          </p:nvSpPr>
          <p:spPr>
            <a:xfrm>
              <a:off x="6673516" y="1134507"/>
              <a:ext cx="2466474" cy="59519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140EE55-3221-E62C-46BE-BF669B828488}"/>
                </a:ext>
              </a:extLst>
            </p:cNvPr>
            <p:cNvSpPr/>
            <p:nvPr/>
          </p:nvSpPr>
          <p:spPr>
            <a:xfrm>
              <a:off x="7108656" y="1963866"/>
              <a:ext cx="1588168" cy="3192381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6EC1996-9527-8F7C-89AC-F4B65D8B8AC3}"/>
                </a:ext>
              </a:extLst>
            </p:cNvPr>
            <p:cNvSpPr/>
            <p:nvPr/>
          </p:nvSpPr>
          <p:spPr>
            <a:xfrm>
              <a:off x="0" y="1134507"/>
              <a:ext cx="5791200" cy="59519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2FEE8F-0403-6027-11D5-3BA919583399}"/>
                </a:ext>
              </a:extLst>
            </p:cNvPr>
            <p:cNvSpPr/>
            <p:nvPr/>
          </p:nvSpPr>
          <p:spPr>
            <a:xfrm>
              <a:off x="3870155" y="1963868"/>
              <a:ext cx="1588168" cy="3200398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8EA6006-A41A-1070-CC95-424E7AD5F304}"/>
                </a:ext>
              </a:extLst>
            </p:cNvPr>
            <p:cNvSpPr/>
            <p:nvPr/>
          </p:nvSpPr>
          <p:spPr>
            <a:xfrm>
              <a:off x="2053387" y="1963867"/>
              <a:ext cx="1588168" cy="3200399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1A56271-F52A-F41E-D6EB-4E2C5319B4D1}"/>
                </a:ext>
              </a:extLst>
            </p:cNvPr>
            <p:cNvSpPr/>
            <p:nvPr/>
          </p:nvSpPr>
          <p:spPr>
            <a:xfrm>
              <a:off x="252661" y="1963868"/>
              <a:ext cx="1588168" cy="3200399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871F80-3E62-D008-AC39-F33362E09281}"/>
                </a:ext>
              </a:extLst>
            </p:cNvPr>
            <p:cNvSpPr txBox="1"/>
            <p:nvPr/>
          </p:nvSpPr>
          <p:spPr>
            <a:xfrm>
              <a:off x="1121502" y="711195"/>
              <a:ext cx="3304673" cy="409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Local </a:t>
              </a:r>
              <a:r>
                <a:rPr lang="ko-KR" altLang="en-US" sz="1600" b="1" dirty="0"/>
                <a:t>저장소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C16450-62F6-7680-3CFD-29A3B566A9BD}"/>
                </a:ext>
              </a:extLst>
            </p:cNvPr>
            <p:cNvSpPr txBox="1"/>
            <p:nvPr/>
          </p:nvSpPr>
          <p:spPr>
            <a:xfrm>
              <a:off x="6242383" y="703177"/>
              <a:ext cx="3304673" cy="409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Remote </a:t>
              </a:r>
              <a:r>
                <a:rPr lang="ko-KR" altLang="en-US" sz="1600" b="1" dirty="0"/>
                <a:t>저장소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14171D4-9CEE-AE67-2BC6-F8AAF981653A}"/>
                </a:ext>
              </a:extLst>
            </p:cNvPr>
            <p:cNvSpPr/>
            <p:nvPr/>
          </p:nvSpPr>
          <p:spPr>
            <a:xfrm>
              <a:off x="244640" y="1378332"/>
              <a:ext cx="1588168" cy="5775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Working</a:t>
              </a:r>
              <a:br>
                <a:rPr lang="en-US" altLang="ko-KR" sz="1400" dirty="0"/>
              </a:br>
              <a:r>
                <a:rPr lang="en-US" altLang="ko-KR" sz="1400" dirty="0"/>
                <a:t>Directory</a:t>
              </a:r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95ADAC3-696C-D6E8-1F7C-6D506F7C03B7}"/>
                </a:ext>
              </a:extLst>
            </p:cNvPr>
            <p:cNvSpPr/>
            <p:nvPr/>
          </p:nvSpPr>
          <p:spPr>
            <a:xfrm>
              <a:off x="2057398" y="1378332"/>
              <a:ext cx="1588168" cy="5775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Staging </a:t>
              </a:r>
              <a:br>
                <a:rPr lang="en-US" altLang="ko-KR" sz="1400" dirty="0"/>
              </a:br>
              <a:r>
                <a:rPr lang="en-US" altLang="ko-KR" sz="1400" dirty="0"/>
                <a:t>Area(index)</a:t>
              </a:r>
              <a:endParaRPr lang="ko-KR" altLang="en-US" sz="14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AF462E0-FE81-A7A7-77A2-E22D9D229E0A}"/>
                </a:ext>
              </a:extLst>
            </p:cNvPr>
            <p:cNvSpPr/>
            <p:nvPr/>
          </p:nvSpPr>
          <p:spPr>
            <a:xfrm>
              <a:off x="3870156" y="1378332"/>
              <a:ext cx="1588168" cy="5775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.git directory</a:t>
              </a:r>
              <a:br>
                <a:rPr lang="en-US" altLang="ko-KR" sz="1400" dirty="0"/>
              </a:br>
              <a:r>
                <a:rPr lang="en-US" altLang="ko-KR" sz="1400" dirty="0"/>
                <a:t>(Repository)</a:t>
              </a:r>
              <a:endParaRPr lang="ko-KR" altLang="en-US" sz="14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FCA95C8-3ADE-8EB3-4C39-4EC5E4A11B4B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1030703" y="1955848"/>
              <a:ext cx="8021" cy="320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0DDCE71-ECB0-78F3-5D7A-1415C53FA5A7}"/>
                </a:ext>
              </a:extLst>
            </p:cNvPr>
            <p:cNvCxnSpPr/>
            <p:nvPr/>
          </p:nvCxnSpPr>
          <p:spPr>
            <a:xfrm flipH="1">
              <a:off x="2855492" y="1955848"/>
              <a:ext cx="8021" cy="320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4D231FE-7A1F-C2DD-83BF-63EB3F835584}"/>
                </a:ext>
              </a:extLst>
            </p:cNvPr>
            <p:cNvCxnSpPr/>
            <p:nvPr/>
          </p:nvCxnSpPr>
          <p:spPr>
            <a:xfrm flipH="1">
              <a:off x="4680281" y="1955848"/>
              <a:ext cx="8021" cy="320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5C9051C8-9117-387F-6D3A-BBEB52B45CE2}"/>
                </a:ext>
              </a:extLst>
            </p:cNvPr>
            <p:cNvSpPr/>
            <p:nvPr/>
          </p:nvSpPr>
          <p:spPr>
            <a:xfrm>
              <a:off x="1038725" y="2199484"/>
              <a:ext cx="1816768" cy="485266"/>
            </a:xfrm>
            <a:prstGeom prst="rightArrow">
              <a:avLst/>
            </a:prstGeom>
            <a:solidFill>
              <a:srgbClr val="E77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git add</a:t>
              </a:r>
              <a:endParaRPr lang="ko-KR" altLang="en-US" sz="1400" dirty="0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BB945C2B-9337-891D-081F-58E45EBD0C84}"/>
                </a:ext>
              </a:extLst>
            </p:cNvPr>
            <p:cNvSpPr/>
            <p:nvPr/>
          </p:nvSpPr>
          <p:spPr>
            <a:xfrm>
              <a:off x="2871534" y="2668715"/>
              <a:ext cx="1816768" cy="485266"/>
            </a:xfrm>
            <a:prstGeom prst="rightArrow">
              <a:avLst/>
            </a:prstGeom>
            <a:solidFill>
              <a:srgbClr val="E77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git commit</a:t>
              </a:r>
              <a:endParaRPr lang="ko-KR" altLang="en-US" sz="1400" dirty="0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0D02725C-FE0A-C02D-BF2E-4816AB7ED911}"/>
                </a:ext>
              </a:extLst>
            </p:cNvPr>
            <p:cNvSpPr/>
            <p:nvPr/>
          </p:nvSpPr>
          <p:spPr>
            <a:xfrm>
              <a:off x="4696322" y="3113883"/>
              <a:ext cx="3202408" cy="485266"/>
            </a:xfrm>
            <a:prstGeom prst="rightArrow">
              <a:avLst/>
            </a:prstGeom>
            <a:solidFill>
              <a:srgbClr val="E77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git push</a:t>
              </a:r>
              <a:endParaRPr lang="ko-KR" altLang="en-US" sz="14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E94726-CA54-072E-D39A-6C8463B50E77}"/>
                </a:ext>
              </a:extLst>
            </p:cNvPr>
            <p:cNvSpPr/>
            <p:nvPr/>
          </p:nvSpPr>
          <p:spPr>
            <a:xfrm>
              <a:off x="7112667" y="1378332"/>
              <a:ext cx="1588168" cy="5775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Remote</a:t>
              </a:r>
              <a:br>
                <a:rPr lang="en-US" altLang="ko-KR" sz="1400" dirty="0"/>
              </a:br>
              <a:r>
                <a:rPr lang="en-US" altLang="ko-KR" sz="1400" dirty="0"/>
                <a:t>repository</a:t>
              </a:r>
              <a:endParaRPr lang="ko-KR" altLang="en-US" sz="1400" dirty="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41BDFAA-BE3D-597A-E4A7-A5852621472E}"/>
                </a:ext>
              </a:extLst>
            </p:cNvPr>
            <p:cNvCxnSpPr/>
            <p:nvPr/>
          </p:nvCxnSpPr>
          <p:spPr>
            <a:xfrm flipH="1">
              <a:off x="7898730" y="1955848"/>
              <a:ext cx="8021" cy="3200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E41BBFD-A508-5396-8C2B-E87F8105AC9E}"/>
                </a:ext>
              </a:extLst>
            </p:cNvPr>
            <p:cNvGrpSpPr/>
            <p:nvPr/>
          </p:nvGrpSpPr>
          <p:grpSpPr>
            <a:xfrm>
              <a:off x="4704342" y="4005213"/>
              <a:ext cx="3194387" cy="459993"/>
              <a:chOff x="5983703" y="4515839"/>
              <a:chExt cx="3194387" cy="459993"/>
            </a:xfrm>
          </p:grpSpPr>
          <p:sp>
            <p:nvSpPr>
              <p:cNvPr id="25" name="화살표: 오른쪽 24">
                <a:extLst>
                  <a:ext uri="{FF2B5EF4-FFF2-40B4-BE49-F238E27FC236}">
                    <a16:creationId xmlns:a16="http://schemas.microsoft.com/office/drawing/2014/main" id="{820B3353-81FE-060A-3CC5-56348641C59D}"/>
                  </a:ext>
                </a:extLst>
              </p:cNvPr>
              <p:cNvSpPr/>
              <p:nvPr/>
            </p:nvSpPr>
            <p:spPr>
              <a:xfrm rot="10800000">
                <a:off x="5983703" y="4515839"/>
                <a:ext cx="3194387" cy="459993"/>
              </a:xfrm>
              <a:prstGeom prst="rightArrow">
                <a:avLst/>
              </a:prstGeom>
              <a:solidFill>
                <a:srgbClr val="E779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7AA9FF-DFAC-B7F1-0B80-CBFA31E4C667}"/>
                  </a:ext>
                </a:extLst>
              </p:cNvPr>
              <p:cNvSpPr txBox="1"/>
              <p:nvPr/>
            </p:nvSpPr>
            <p:spPr>
              <a:xfrm>
                <a:off x="7035610" y="4554095"/>
                <a:ext cx="110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</a:rPr>
                  <a:t>git fetch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BEB1C7C-98C8-F4D5-A41A-9B3F7D72D9A3}"/>
                </a:ext>
              </a:extLst>
            </p:cNvPr>
            <p:cNvGrpSpPr/>
            <p:nvPr/>
          </p:nvGrpSpPr>
          <p:grpSpPr>
            <a:xfrm>
              <a:off x="1030702" y="4005213"/>
              <a:ext cx="3641557" cy="459993"/>
              <a:chOff x="2358183" y="4715373"/>
              <a:chExt cx="3593437" cy="459993"/>
            </a:xfrm>
          </p:grpSpPr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1C1375E1-BEF6-5A95-1CEF-60EE46E26C79}"/>
                  </a:ext>
                </a:extLst>
              </p:cNvPr>
              <p:cNvSpPr/>
              <p:nvPr/>
            </p:nvSpPr>
            <p:spPr>
              <a:xfrm rot="10800000">
                <a:off x="2358183" y="4715373"/>
                <a:ext cx="3593437" cy="459993"/>
              </a:xfrm>
              <a:prstGeom prst="rightArrow">
                <a:avLst/>
              </a:prstGeom>
              <a:solidFill>
                <a:srgbClr val="E779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676F7D-B7F1-08A9-DA92-3B4ABF164BDA}"/>
                  </a:ext>
                </a:extLst>
              </p:cNvPr>
              <p:cNvSpPr txBox="1"/>
              <p:nvPr/>
            </p:nvSpPr>
            <p:spPr>
              <a:xfrm>
                <a:off x="3599561" y="4740677"/>
                <a:ext cx="13283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chemeClr val="bg1"/>
                    </a:solidFill>
                  </a:rPr>
                  <a:t>git merge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529D0A4-9025-7BFC-F4A2-1CAFB0F8A701}"/>
                </a:ext>
              </a:extLst>
            </p:cNvPr>
            <p:cNvGrpSpPr/>
            <p:nvPr/>
          </p:nvGrpSpPr>
          <p:grpSpPr>
            <a:xfrm>
              <a:off x="1041452" y="4629862"/>
              <a:ext cx="6864016" cy="459993"/>
              <a:chOff x="5988705" y="4515839"/>
              <a:chExt cx="3194387" cy="459993"/>
            </a:xfrm>
          </p:grpSpPr>
          <p:sp>
            <p:nvSpPr>
              <p:cNvPr id="31" name="화살표: 오른쪽 30">
                <a:extLst>
                  <a:ext uri="{FF2B5EF4-FFF2-40B4-BE49-F238E27FC236}">
                    <a16:creationId xmlns:a16="http://schemas.microsoft.com/office/drawing/2014/main" id="{CBD040DA-B760-C387-98C1-AFAFD407275B}"/>
                  </a:ext>
                </a:extLst>
              </p:cNvPr>
              <p:cNvSpPr/>
              <p:nvPr/>
            </p:nvSpPr>
            <p:spPr>
              <a:xfrm rot="10800000">
                <a:off x="5988705" y="4515839"/>
                <a:ext cx="3194387" cy="459993"/>
              </a:xfrm>
              <a:prstGeom prst="rightArrow">
                <a:avLst/>
              </a:prstGeom>
              <a:solidFill>
                <a:srgbClr val="E779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A0CCBA-5C0A-E2D7-F619-6B40785F7AEE}"/>
                  </a:ext>
                </a:extLst>
              </p:cNvPr>
              <p:cNvSpPr txBox="1"/>
              <p:nvPr/>
            </p:nvSpPr>
            <p:spPr>
              <a:xfrm>
                <a:off x="7042084" y="4555793"/>
                <a:ext cx="1108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git pull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5DD27E8-0B18-276F-9AFB-2ABDBCC185A3}"/>
                </a:ext>
              </a:extLst>
            </p:cNvPr>
            <p:cNvSpPr/>
            <p:nvPr/>
          </p:nvSpPr>
          <p:spPr>
            <a:xfrm>
              <a:off x="244637" y="5691249"/>
              <a:ext cx="1588168" cy="785693"/>
            </a:xfrm>
            <a:prstGeom prst="rect">
              <a:avLst/>
            </a:prstGeom>
            <a:solidFill>
              <a:srgbClr val="F2547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3E56C2A-B6F6-0257-7D76-B7B3394E6E4E}"/>
                </a:ext>
              </a:extLst>
            </p:cNvPr>
            <p:cNvSpPr/>
            <p:nvPr/>
          </p:nvSpPr>
          <p:spPr>
            <a:xfrm>
              <a:off x="252658" y="6487222"/>
              <a:ext cx="1588168" cy="452565"/>
            </a:xfrm>
            <a:prstGeom prst="rect">
              <a:avLst/>
            </a:prstGeom>
            <a:solidFill>
              <a:srgbClr val="F254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Stash stack</a:t>
              </a:r>
              <a:endParaRPr lang="ko-KR" altLang="en-US" sz="1200" dirty="0"/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F7BFB2D1-39EB-8847-A503-55668E9E49F1}"/>
                </a:ext>
              </a:extLst>
            </p:cNvPr>
            <p:cNvSpPr/>
            <p:nvPr/>
          </p:nvSpPr>
          <p:spPr>
            <a:xfrm>
              <a:off x="499307" y="5207268"/>
              <a:ext cx="397043" cy="429862"/>
            </a:xfrm>
            <a:prstGeom prst="downArrow">
              <a:avLst/>
            </a:prstGeom>
            <a:solidFill>
              <a:srgbClr val="E77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BBADCFCD-DC87-C3F9-D99B-572837173B91}"/>
                </a:ext>
              </a:extLst>
            </p:cNvPr>
            <p:cNvSpPr/>
            <p:nvPr/>
          </p:nvSpPr>
          <p:spPr>
            <a:xfrm rot="10800000">
              <a:off x="1166057" y="5202130"/>
              <a:ext cx="397043" cy="429862"/>
            </a:xfrm>
            <a:prstGeom prst="downArrow">
              <a:avLst/>
            </a:prstGeom>
            <a:solidFill>
              <a:srgbClr val="E77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F10A561-22D8-7DC9-7C82-702EDFBA15EB}"/>
                </a:ext>
              </a:extLst>
            </p:cNvPr>
            <p:cNvSpPr/>
            <p:nvPr/>
          </p:nvSpPr>
          <p:spPr>
            <a:xfrm>
              <a:off x="324847" y="6115970"/>
              <a:ext cx="1427746" cy="326822"/>
            </a:xfrm>
            <a:prstGeom prst="rect">
              <a:avLst/>
            </a:prstGeom>
            <a:solidFill>
              <a:srgbClr val="F2547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stash1</a:t>
              </a:r>
              <a:endParaRPr lang="ko-KR" altLang="en-US" sz="12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32B3173-5E9F-D423-0E45-A7B0C84181B8}"/>
                </a:ext>
              </a:extLst>
            </p:cNvPr>
            <p:cNvSpPr/>
            <p:nvPr/>
          </p:nvSpPr>
          <p:spPr>
            <a:xfrm>
              <a:off x="316828" y="5762543"/>
              <a:ext cx="1427746" cy="326822"/>
            </a:xfrm>
            <a:prstGeom prst="rect">
              <a:avLst/>
            </a:prstGeom>
            <a:solidFill>
              <a:srgbClr val="F25472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stash2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562C06-C142-AB69-8515-2C0A378B07E6}"/>
                </a:ext>
              </a:extLst>
            </p:cNvPr>
            <p:cNvSpPr txBox="1"/>
            <p:nvPr/>
          </p:nvSpPr>
          <p:spPr>
            <a:xfrm>
              <a:off x="-43004" y="5089854"/>
              <a:ext cx="802107" cy="63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git </a:t>
              </a:r>
              <a:br>
                <a:rPr lang="en-US" altLang="ko-KR" sz="1400" dirty="0"/>
              </a:br>
              <a:r>
                <a:rPr lang="en-US" altLang="ko-KR" sz="1400" dirty="0"/>
                <a:t>stash</a:t>
              </a:r>
              <a:endParaRPr lang="ko-KR" altLang="en-US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9DB579-176C-987E-7A02-69C828A0D46E}"/>
                </a:ext>
              </a:extLst>
            </p:cNvPr>
            <p:cNvSpPr txBox="1"/>
            <p:nvPr/>
          </p:nvSpPr>
          <p:spPr>
            <a:xfrm>
              <a:off x="1538032" y="5063954"/>
              <a:ext cx="1185114" cy="63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git </a:t>
              </a:r>
              <a:br>
                <a:rPr lang="en-US" altLang="ko-KR" sz="1400" dirty="0"/>
              </a:br>
              <a:r>
                <a:rPr lang="en-US" altLang="ko-KR" sz="1400" dirty="0"/>
                <a:t>stash pop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946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Branch</a:t>
            </a:r>
            <a:r>
              <a:rPr lang="ko-KR" altLang="en-US" dirty="0"/>
              <a:t>종류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DFB3359-C601-6056-43DB-6DEB2432FC8A}"/>
              </a:ext>
            </a:extLst>
          </p:cNvPr>
          <p:cNvSpPr txBox="1">
            <a:spLocks/>
          </p:cNvSpPr>
          <p:nvPr/>
        </p:nvSpPr>
        <p:spPr>
          <a:xfrm>
            <a:off x="253851" y="1389602"/>
            <a:ext cx="8639324" cy="5041710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sz="1400" b="1" dirty="0"/>
              <a:t>Master branch</a:t>
            </a:r>
            <a:endParaRPr lang="ko-KR" altLang="en-US" sz="1400" b="1" dirty="0"/>
          </a:p>
          <a:p>
            <a:pPr lvl="1"/>
            <a:r>
              <a:rPr lang="ko-KR" altLang="en-US" sz="1400" dirty="0"/>
              <a:t>제품으로 출시될 수 있는 </a:t>
            </a:r>
            <a:r>
              <a:rPr lang="ko-KR" altLang="en-US" sz="1400" dirty="0" err="1"/>
              <a:t>브랜치</a:t>
            </a:r>
            <a:endParaRPr lang="en-US" altLang="ko-KR" sz="1400" dirty="0"/>
          </a:p>
          <a:p>
            <a:pPr lvl="1"/>
            <a:r>
              <a:rPr lang="ko-KR" altLang="en-US" sz="1400" dirty="0"/>
              <a:t>배포</a:t>
            </a:r>
            <a:r>
              <a:rPr lang="en-US" altLang="ko-KR" sz="1400" dirty="0"/>
              <a:t>(release)</a:t>
            </a:r>
            <a:r>
              <a:rPr lang="ko-KR" altLang="en-US" sz="1400" dirty="0"/>
              <a:t>이력 관리하기 위해 사용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배포 가능한 상태만을 관리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b="1" dirty="0"/>
              <a:t>Develop branch</a:t>
            </a:r>
            <a:endParaRPr lang="ko-KR" altLang="en-US" sz="1400" b="1" dirty="0"/>
          </a:p>
          <a:p>
            <a:pPr lvl="1"/>
            <a:r>
              <a:rPr lang="ko-KR" altLang="en-US" sz="1400" dirty="0"/>
              <a:t>다음 출시 버전을 개발하는 </a:t>
            </a:r>
            <a:r>
              <a:rPr lang="ko-KR" altLang="en-US" sz="1400" dirty="0" err="1"/>
              <a:t>브랜치</a:t>
            </a:r>
            <a:endParaRPr lang="en-US" altLang="ko-KR" sz="1400" dirty="0"/>
          </a:p>
          <a:p>
            <a:pPr lvl="1"/>
            <a:r>
              <a:rPr lang="ko-KR" altLang="en-US" sz="1400" dirty="0"/>
              <a:t>기능 개발을 위해 </a:t>
            </a:r>
            <a:r>
              <a:rPr lang="ko-KR" altLang="en-US" sz="1400" dirty="0" err="1"/>
              <a:t>브랜치들을</a:t>
            </a:r>
            <a:r>
              <a:rPr lang="ko-KR" altLang="en-US" sz="1400" dirty="0"/>
              <a:t> 병합하기 위해 사용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모든 기능이 추가되고 버그가 수정되어 배포 가능한 안정적인 상태라면 </a:t>
            </a:r>
            <a:r>
              <a:rPr lang="en-US" altLang="ko-KR" sz="1400" dirty="0"/>
              <a:t>develop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</a:t>
            </a:r>
            <a:r>
              <a:rPr lang="en-US" altLang="ko-KR" sz="1400" dirty="0"/>
              <a:t>master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병합</a:t>
            </a:r>
            <a:endParaRPr lang="en-US" altLang="ko-KR" sz="1400" dirty="0"/>
          </a:p>
          <a:p>
            <a:pPr lvl="1"/>
            <a:r>
              <a:rPr lang="ko-KR" altLang="en-US" sz="1400" dirty="0"/>
              <a:t>평소에는 이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기반으로 개발 진행</a:t>
            </a:r>
            <a:endParaRPr lang="en-US" altLang="ko-KR" sz="1400" dirty="0"/>
          </a:p>
          <a:p>
            <a:pPr marL="177800" lvl="1" indent="0">
              <a:buNone/>
            </a:pPr>
            <a:endParaRPr lang="en-US" altLang="ko-KR" sz="1000" dirty="0"/>
          </a:p>
          <a:p>
            <a:r>
              <a:rPr lang="en-US" altLang="ko-KR" sz="1400" b="1" dirty="0"/>
              <a:t>Feature branch</a:t>
            </a:r>
            <a:endParaRPr lang="ko-KR" altLang="en-US" sz="1400" b="1" dirty="0"/>
          </a:p>
          <a:p>
            <a:pPr lvl="1"/>
            <a:r>
              <a:rPr lang="ko-KR" altLang="en-US" sz="1400" dirty="0"/>
              <a:t>기능을 개발하는 </a:t>
            </a:r>
            <a:r>
              <a:rPr lang="ko-KR" altLang="en-US" sz="1400" dirty="0" err="1"/>
              <a:t>브랜치</a:t>
            </a:r>
            <a:endParaRPr lang="en-US" altLang="ko-KR" sz="1400" dirty="0"/>
          </a:p>
          <a:p>
            <a:pPr lvl="1"/>
            <a:r>
              <a:rPr lang="en-US" altLang="ko-KR" sz="1400" dirty="0"/>
              <a:t>Feature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새로운 기능 개발 및 버그 수정이 필요할 때마다 </a:t>
            </a:r>
            <a:r>
              <a:rPr lang="en-US" altLang="ko-KR" sz="1400" dirty="0"/>
              <a:t>‘develop’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부터 분기함</a:t>
            </a:r>
            <a:endParaRPr lang="en-US" altLang="ko-KR" sz="1400" dirty="0"/>
          </a:p>
          <a:p>
            <a:pPr lvl="1"/>
            <a:r>
              <a:rPr lang="en-US" altLang="ko-KR" sz="1400" dirty="0"/>
              <a:t>Feature</a:t>
            </a:r>
            <a:r>
              <a:rPr lang="ko-KR" altLang="en-US" sz="1400" dirty="0" err="1"/>
              <a:t>브랜치에서의</a:t>
            </a:r>
            <a:r>
              <a:rPr lang="ko-KR" altLang="en-US" sz="1400" dirty="0"/>
              <a:t> 작업은 기본적으로 공유할 필요 없기 때문에 자신의 로컬 저장서에서 관리</a:t>
            </a:r>
            <a:endParaRPr lang="en-US" altLang="ko-KR" sz="1400" dirty="0"/>
          </a:p>
          <a:p>
            <a:pPr lvl="1"/>
            <a:r>
              <a:rPr lang="ko-KR" altLang="en-US" sz="1400" dirty="0"/>
              <a:t>개발이 완료되면 </a:t>
            </a:r>
            <a:r>
              <a:rPr lang="en-US" altLang="ko-KR" sz="1400" dirty="0"/>
              <a:t>develop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병합</a:t>
            </a:r>
            <a:r>
              <a:rPr lang="en-US" altLang="ko-KR" sz="1400" dirty="0"/>
              <a:t>(merge)</a:t>
            </a:r>
            <a:r>
              <a:rPr lang="ko-KR" altLang="en-US" sz="1400" dirty="0"/>
              <a:t>하여 다른 사람들과 공유</a:t>
            </a:r>
            <a:endParaRPr lang="en-US" altLang="ko-KR" sz="1400" dirty="0"/>
          </a:p>
          <a:p>
            <a:pPr lvl="1"/>
            <a:r>
              <a:rPr lang="ko-KR" altLang="en-US" sz="1400" dirty="0"/>
              <a:t>더 이상 필요하지 않은 </a:t>
            </a:r>
            <a:r>
              <a:rPr lang="en-US" altLang="ko-KR" sz="1400" dirty="0"/>
              <a:t>feature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삭제</a:t>
            </a:r>
            <a:endParaRPr lang="en-US" altLang="ko-KR" sz="1400" dirty="0"/>
          </a:p>
          <a:p>
            <a:pPr marL="177800" lvl="1" indent="0">
              <a:buNone/>
            </a:pP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4C1AC-C764-8BFA-BCEE-ED8D1E93BC06}"/>
              </a:ext>
            </a:extLst>
          </p:cNvPr>
          <p:cNvSpPr txBox="1"/>
          <p:nvPr/>
        </p:nvSpPr>
        <p:spPr>
          <a:xfrm>
            <a:off x="250825" y="923278"/>
            <a:ext cx="290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Branch</a:t>
            </a:r>
            <a:r>
              <a:rPr lang="ko-KR" altLang="en-US" b="1" dirty="0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283655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Branch</a:t>
            </a:r>
            <a:r>
              <a:rPr lang="ko-KR" altLang="en-US" dirty="0"/>
              <a:t>종류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DFB3359-C601-6056-43DB-6DEB2432FC8A}"/>
              </a:ext>
            </a:extLst>
          </p:cNvPr>
          <p:cNvSpPr txBox="1">
            <a:spLocks/>
          </p:cNvSpPr>
          <p:nvPr/>
        </p:nvSpPr>
        <p:spPr>
          <a:xfrm>
            <a:off x="244800" y="830309"/>
            <a:ext cx="8639324" cy="5041710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sz="1400" b="1" dirty="0"/>
              <a:t>Release branch</a:t>
            </a:r>
            <a:endParaRPr lang="ko-KR" altLang="en-US" sz="1400" b="1" dirty="0"/>
          </a:p>
          <a:p>
            <a:pPr lvl="1"/>
            <a:r>
              <a:rPr lang="ko-KR" altLang="en-US" sz="1400" dirty="0"/>
              <a:t>이번 출시버전을 개발하는 </a:t>
            </a:r>
            <a:r>
              <a:rPr lang="ko-KR" altLang="en-US" sz="1400" dirty="0" err="1"/>
              <a:t>브랜치</a:t>
            </a:r>
            <a:endParaRPr lang="en-US" altLang="ko-KR" sz="1400" dirty="0"/>
          </a:p>
          <a:p>
            <a:pPr lvl="1"/>
            <a:r>
              <a:rPr lang="ko-KR" altLang="en-US" sz="1400" dirty="0"/>
              <a:t>배포를 위한 전용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 lvl="1"/>
            <a:r>
              <a:rPr lang="ko-KR" altLang="en-US" sz="1400" dirty="0"/>
              <a:t>배포를 준비하는 동안 다음  배포를 위한 개발을 계속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딱딱 끊어지는 개발 단계 정의하기에 좋음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en-US" altLang="ko-KR" sz="1400" b="1" dirty="0"/>
              <a:t>Hotfix branch</a:t>
            </a:r>
            <a:endParaRPr lang="ko-KR" altLang="en-US" sz="1400" b="1" dirty="0"/>
          </a:p>
          <a:p>
            <a:pPr lvl="1"/>
            <a:r>
              <a:rPr lang="ko-KR" altLang="en-US" sz="1400" dirty="0"/>
              <a:t>출시 버전에서 발생한 버그를 수정하는 </a:t>
            </a:r>
            <a:r>
              <a:rPr lang="ko-KR" altLang="en-US" sz="1400" dirty="0" err="1"/>
              <a:t>브랜치</a:t>
            </a:r>
            <a:endParaRPr lang="en-US" altLang="ko-KR" sz="1400" dirty="0"/>
          </a:p>
          <a:p>
            <a:pPr lvl="1"/>
            <a:r>
              <a:rPr lang="ko-KR" altLang="en-US" sz="1400" dirty="0"/>
              <a:t>배포한 버전에 긴급하게 수정을 해야 하는 필요가 있을 경우 </a:t>
            </a:r>
            <a:r>
              <a:rPr lang="en-US" altLang="ko-KR" sz="1400" dirty="0"/>
              <a:t>master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분기하는 </a:t>
            </a:r>
            <a:r>
              <a:rPr lang="ko-KR" altLang="en-US" sz="1400" dirty="0" err="1"/>
              <a:t>브랜치</a:t>
            </a:r>
            <a:endParaRPr lang="en-US" altLang="ko-KR" sz="1400" dirty="0"/>
          </a:p>
          <a:p>
            <a:pPr lvl="1"/>
            <a:r>
              <a:rPr lang="en-US" altLang="ko-KR" sz="1400" dirty="0"/>
              <a:t>Develop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문제가 되는 부분을 수정하여 배포 가능한 버전을 만들기에 시간이 많이 소요되고 안정성을 보장하기도 어려우므로 </a:t>
            </a:r>
            <a:r>
              <a:rPr lang="en-US" altLang="ko-KR" sz="1400" dirty="0" err="1"/>
              <a:t>maste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직접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만들어 필요한 부분만 수정한 후 </a:t>
            </a:r>
            <a:r>
              <a:rPr lang="en-US" altLang="ko-KR" sz="1400" dirty="0"/>
              <a:t>master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병합하여 이를 배포함</a:t>
            </a:r>
            <a:endParaRPr lang="en-US" altLang="ko-KR" sz="1000" dirty="0"/>
          </a:p>
          <a:p>
            <a:pPr marL="177800" lvl="1" indent="0">
              <a:buNone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8939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Zero Branch Strategy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DFB3359-C601-6056-43DB-6DEB2432FC8A}"/>
              </a:ext>
            </a:extLst>
          </p:cNvPr>
          <p:cNvSpPr txBox="1">
            <a:spLocks/>
          </p:cNvSpPr>
          <p:nvPr/>
        </p:nvSpPr>
        <p:spPr>
          <a:xfrm>
            <a:off x="173918" y="3082245"/>
            <a:ext cx="8639324" cy="3509353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기본 워크플로우</a:t>
            </a:r>
            <a:r>
              <a:rPr lang="en-US" altLang="ko-KR" sz="1400" dirty="0"/>
              <a:t>. Master</a:t>
            </a:r>
            <a:r>
              <a:rPr lang="ko-KR" altLang="en-US" sz="1400" dirty="0"/>
              <a:t>에 직접 커밋하고 빌드하는 분기만 있음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특징</a:t>
            </a:r>
          </a:p>
          <a:p>
            <a:pPr lvl="1"/>
            <a:r>
              <a:rPr lang="ko-KR" altLang="en-US" sz="1400" dirty="0"/>
              <a:t>작고 단순한 프로젝트</a:t>
            </a:r>
            <a:endParaRPr lang="en-US" altLang="ko-KR" sz="1400" dirty="0"/>
          </a:p>
          <a:p>
            <a:pPr lvl="1"/>
            <a:r>
              <a:rPr lang="ko-KR" altLang="en-US" sz="1400" dirty="0"/>
              <a:t>업데이트가 거의 필요하지 않는 프로젝트</a:t>
            </a:r>
            <a:endParaRPr lang="en-US" altLang="ko-KR" sz="1400" dirty="0"/>
          </a:p>
          <a:p>
            <a:pPr lvl="1"/>
            <a:r>
              <a:rPr lang="ko-KR" altLang="en-US" sz="1400" dirty="0"/>
              <a:t>단독 개발자가 관리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단점</a:t>
            </a:r>
          </a:p>
          <a:p>
            <a:pPr lvl="1"/>
            <a:r>
              <a:rPr lang="ko-KR" altLang="en-US" sz="1400" dirty="0"/>
              <a:t>협업 시 다중 병합 출동 발생할 수 있음</a:t>
            </a:r>
            <a:endParaRPr lang="en-US" altLang="ko-KR" sz="1400" dirty="0"/>
          </a:p>
          <a:p>
            <a:pPr lvl="1"/>
            <a:r>
              <a:rPr lang="ko-KR" altLang="en-US" sz="1400" dirty="0"/>
              <a:t>여러 기능 동시에 개발하고 문제해결 불가능</a:t>
            </a:r>
            <a:endParaRPr lang="en-US" altLang="ko-KR" sz="1400" dirty="0"/>
          </a:p>
          <a:p>
            <a:pPr lvl="1"/>
            <a:r>
              <a:rPr lang="ko-KR" altLang="en-US" sz="1400" dirty="0"/>
              <a:t>기능제거 및 복원 작업이 어려움</a:t>
            </a:r>
            <a:endParaRPr lang="en-US" altLang="ko-KR" sz="1400" dirty="0"/>
          </a:p>
          <a:p>
            <a:pPr lvl="1"/>
            <a:r>
              <a:rPr lang="ko-KR" altLang="en-US" sz="1400" dirty="0"/>
              <a:t>버전관리 문제 </a:t>
            </a:r>
            <a:endParaRPr lang="en-US" altLang="ko-KR" sz="1400" dirty="0"/>
          </a:p>
          <a:p>
            <a:pPr lvl="1"/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4C1AC-C764-8BFA-BCEE-ED8D1E93BC06}"/>
              </a:ext>
            </a:extLst>
          </p:cNvPr>
          <p:cNvSpPr txBox="1"/>
          <p:nvPr/>
        </p:nvSpPr>
        <p:spPr>
          <a:xfrm>
            <a:off x="250825" y="923278"/>
            <a:ext cx="290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Zero Branch Strategy</a:t>
            </a:r>
            <a:endParaRPr lang="ko-KR" altLang="en-US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3E44FD2-98AC-5470-7F4F-26C8E770B880}"/>
              </a:ext>
            </a:extLst>
          </p:cNvPr>
          <p:cNvGrpSpPr/>
          <p:nvPr/>
        </p:nvGrpSpPr>
        <p:grpSpPr>
          <a:xfrm>
            <a:off x="2432481" y="1919401"/>
            <a:ext cx="4376692" cy="288511"/>
            <a:chOff x="2432481" y="1919401"/>
            <a:chExt cx="4376692" cy="288511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BB6BA9B-D16C-E8EC-A67A-3F925FA3250E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 flipV="1">
              <a:off x="3805205" y="2070307"/>
              <a:ext cx="2790904" cy="1"/>
            </a:xfrm>
            <a:prstGeom prst="line">
              <a:avLst/>
            </a:prstGeom>
            <a:ln w="38100">
              <a:solidFill>
                <a:srgbClr val="1C1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070FF8B-C644-A523-C456-ECB140267A11}"/>
                </a:ext>
              </a:extLst>
            </p:cNvPr>
            <p:cNvSpPr/>
            <p:nvPr/>
          </p:nvSpPr>
          <p:spPr>
            <a:xfrm>
              <a:off x="2432481" y="1932705"/>
              <a:ext cx="878890" cy="275207"/>
            </a:xfrm>
            <a:prstGeom prst="roundRect">
              <a:avLst/>
            </a:prstGeom>
            <a:solidFill>
              <a:srgbClr val="1C1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MASTER</a:t>
              </a:r>
              <a:endParaRPr lang="ko-KR" altLang="en-US" sz="12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FEBE64B-4643-81BD-935F-FA789691C3C7}"/>
                </a:ext>
              </a:extLst>
            </p:cNvPr>
            <p:cNvGrpSpPr/>
            <p:nvPr/>
          </p:nvGrpSpPr>
          <p:grpSpPr>
            <a:xfrm>
              <a:off x="3595456" y="1932705"/>
              <a:ext cx="275207" cy="275207"/>
              <a:chOff x="1500326" y="1917577"/>
              <a:chExt cx="275207" cy="275207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1270392-5769-A13E-492D-C94F83633352}"/>
                  </a:ext>
                </a:extLst>
              </p:cNvPr>
              <p:cNvSpPr/>
              <p:nvPr/>
            </p:nvSpPr>
            <p:spPr>
              <a:xfrm>
                <a:off x="1500326" y="1917577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C1D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E2E1362-0E0A-6F6D-D087-6C41C6AC5256}"/>
                  </a:ext>
                </a:extLst>
              </p:cNvPr>
              <p:cNvSpPr/>
              <p:nvPr/>
            </p:nvSpPr>
            <p:spPr>
              <a:xfrm>
                <a:off x="1576910" y="1988597"/>
                <a:ext cx="133165" cy="133165"/>
              </a:xfrm>
              <a:prstGeom prst="ellipse">
                <a:avLst/>
              </a:prstGeom>
              <a:solidFill>
                <a:srgbClr val="1C1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DFF6AD4-B877-6A90-F82C-E30D60878E6D}"/>
                </a:ext>
              </a:extLst>
            </p:cNvPr>
            <p:cNvGrpSpPr/>
            <p:nvPr/>
          </p:nvGrpSpPr>
          <p:grpSpPr>
            <a:xfrm>
              <a:off x="4218373" y="1932705"/>
              <a:ext cx="275207" cy="275207"/>
              <a:chOff x="1500326" y="1917577"/>
              <a:chExt cx="275207" cy="275207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F04E613-5237-1C98-9216-8593C3691F63}"/>
                  </a:ext>
                </a:extLst>
              </p:cNvPr>
              <p:cNvSpPr/>
              <p:nvPr/>
            </p:nvSpPr>
            <p:spPr>
              <a:xfrm>
                <a:off x="1500326" y="1917577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C1D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3A05C0B-D83D-5378-FD6A-D803F1F21FB2}"/>
                  </a:ext>
                </a:extLst>
              </p:cNvPr>
              <p:cNvSpPr/>
              <p:nvPr/>
            </p:nvSpPr>
            <p:spPr>
              <a:xfrm>
                <a:off x="1576910" y="1988597"/>
                <a:ext cx="133165" cy="133165"/>
              </a:xfrm>
              <a:prstGeom prst="ellipse">
                <a:avLst/>
              </a:prstGeom>
              <a:solidFill>
                <a:srgbClr val="1C1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423F1F4-4C9A-8E15-0EBB-F567F2D8B2F0}"/>
                </a:ext>
              </a:extLst>
            </p:cNvPr>
            <p:cNvGrpSpPr/>
            <p:nvPr/>
          </p:nvGrpSpPr>
          <p:grpSpPr>
            <a:xfrm>
              <a:off x="4841290" y="1925584"/>
              <a:ext cx="275207" cy="275207"/>
              <a:chOff x="1500326" y="1917577"/>
              <a:chExt cx="275207" cy="275207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E3989E0-8642-C233-8E22-B10B2BCF9390}"/>
                  </a:ext>
                </a:extLst>
              </p:cNvPr>
              <p:cNvSpPr/>
              <p:nvPr/>
            </p:nvSpPr>
            <p:spPr>
              <a:xfrm>
                <a:off x="1500326" y="1917577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C1D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1AF3B46-1C78-D726-8080-4E9E0CDE56FC}"/>
                  </a:ext>
                </a:extLst>
              </p:cNvPr>
              <p:cNvSpPr/>
              <p:nvPr/>
            </p:nvSpPr>
            <p:spPr>
              <a:xfrm>
                <a:off x="1576910" y="1988597"/>
                <a:ext cx="133165" cy="133165"/>
              </a:xfrm>
              <a:prstGeom prst="ellipse">
                <a:avLst/>
              </a:prstGeom>
              <a:solidFill>
                <a:srgbClr val="1C1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14E4BD2-4394-4610-8729-C26280692C21}"/>
                </a:ext>
              </a:extLst>
            </p:cNvPr>
            <p:cNvGrpSpPr/>
            <p:nvPr/>
          </p:nvGrpSpPr>
          <p:grpSpPr>
            <a:xfrm>
              <a:off x="5464207" y="1925582"/>
              <a:ext cx="275207" cy="275207"/>
              <a:chOff x="1500326" y="1917577"/>
              <a:chExt cx="275207" cy="275207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6B025DD-59B6-67D8-120A-8A2D7B93F266}"/>
                  </a:ext>
                </a:extLst>
              </p:cNvPr>
              <p:cNvSpPr/>
              <p:nvPr/>
            </p:nvSpPr>
            <p:spPr>
              <a:xfrm>
                <a:off x="1500326" y="1917577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C1D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DEEF9E8-C867-EFB7-7988-EF5358D7B0BD}"/>
                  </a:ext>
                </a:extLst>
              </p:cNvPr>
              <p:cNvSpPr/>
              <p:nvPr/>
            </p:nvSpPr>
            <p:spPr>
              <a:xfrm>
                <a:off x="1576910" y="1988597"/>
                <a:ext cx="133165" cy="133165"/>
              </a:xfrm>
              <a:prstGeom prst="ellipse">
                <a:avLst/>
              </a:prstGeom>
              <a:solidFill>
                <a:srgbClr val="1C1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9290287-397F-0F0B-106A-0442560A517A}"/>
                </a:ext>
              </a:extLst>
            </p:cNvPr>
            <p:cNvGrpSpPr/>
            <p:nvPr/>
          </p:nvGrpSpPr>
          <p:grpSpPr>
            <a:xfrm>
              <a:off x="6087124" y="1919401"/>
              <a:ext cx="275207" cy="275207"/>
              <a:chOff x="1500326" y="1917577"/>
              <a:chExt cx="275207" cy="275207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65C71DD-9B5E-8A0A-222F-45F286FC5A66}"/>
                  </a:ext>
                </a:extLst>
              </p:cNvPr>
              <p:cNvSpPr/>
              <p:nvPr/>
            </p:nvSpPr>
            <p:spPr>
              <a:xfrm>
                <a:off x="1500326" y="1917577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C1D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17CC85CE-377D-87BB-FA04-B2EEF71F595C}"/>
                  </a:ext>
                </a:extLst>
              </p:cNvPr>
              <p:cNvSpPr/>
              <p:nvPr/>
            </p:nvSpPr>
            <p:spPr>
              <a:xfrm>
                <a:off x="1576910" y="1988597"/>
                <a:ext cx="133165" cy="133165"/>
              </a:xfrm>
              <a:prstGeom prst="ellipse">
                <a:avLst/>
              </a:prstGeom>
              <a:solidFill>
                <a:srgbClr val="1C1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995A6EF-0451-E904-586D-FD34378BCBE7}"/>
                </a:ext>
              </a:extLst>
            </p:cNvPr>
            <p:cNvCxnSpPr>
              <a:cxnSpLocks/>
            </p:cNvCxnSpPr>
            <p:nvPr/>
          </p:nvCxnSpPr>
          <p:spPr>
            <a:xfrm>
              <a:off x="6653461" y="2070776"/>
              <a:ext cx="155712" cy="0"/>
            </a:xfrm>
            <a:prstGeom prst="line">
              <a:avLst/>
            </a:prstGeom>
            <a:ln w="38100">
              <a:solidFill>
                <a:srgbClr val="1C1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99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Develop Branch Strategy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DFB3359-C601-6056-43DB-6DEB2432FC8A}"/>
              </a:ext>
            </a:extLst>
          </p:cNvPr>
          <p:cNvSpPr txBox="1">
            <a:spLocks/>
          </p:cNvSpPr>
          <p:nvPr/>
        </p:nvSpPr>
        <p:spPr>
          <a:xfrm>
            <a:off x="173918" y="3082245"/>
            <a:ext cx="8639324" cy="3509353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모든 작업은 </a:t>
            </a:r>
            <a:r>
              <a:rPr lang="en-US" altLang="ko-KR" sz="1400" dirty="0"/>
              <a:t>develop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먼저 커밋함</a:t>
            </a:r>
            <a:r>
              <a:rPr lang="en-US" altLang="ko-KR" sz="1400" dirty="0"/>
              <a:t>. </a:t>
            </a:r>
            <a:r>
              <a:rPr lang="ko-KR" altLang="en-US" sz="1400" dirty="0"/>
              <a:t>새로운 작업을 테스트 해볼 수 있는 안전한 장소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장점</a:t>
            </a:r>
          </a:p>
          <a:p>
            <a:pPr lvl="1"/>
            <a:r>
              <a:rPr lang="ko-KR" altLang="en-US" sz="1400" dirty="0"/>
              <a:t>간단한 구현</a:t>
            </a:r>
            <a:endParaRPr lang="en-US" altLang="ko-KR" sz="1400" dirty="0"/>
          </a:p>
          <a:p>
            <a:pPr lvl="1"/>
            <a:r>
              <a:rPr lang="en-US" altLang="ko-KR" sz="1400" dirty="0"/>
              <a:t>Develop 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테스트 작업을 수행하여 </a:t>
            </a:r>
            <a:r>
              <a:rPr lang="en-US" altLang="ko-KR" sz="1400" dirty="0"/>
              <a:t>master</a:t>
            </a:r>
            <a:r>
              <a:rPr lang="ko-KR" altLang="en-US" sz="1400" dirty="0"/>
              <a:t>가 안정적이게 유지됨</a:t>
            </a:r>
            <a:endParaRPr lang="en-US" altLang="ko-KR" sz="1400" dirty="0"/>
          </a:p>
          <a:p>
            <a:pPr lvl="1"/>
            <a:r>
              <a:rPr lang="ko-KR" altLang="en-US" sz="1400" dirty="0"/>
              <a:t>기능이 수행되는 동안 </a:t>
            </a:r>
            <a:r>
              <a:rPr lang="en-US" altLang="ko-KR" sz="1400" dirty="0"/>
              <a:t>master</a:t>
            </a:r>
            <a:r>
              <a:rPr lang="ko-KR" altLang="en-US" sz="1400" dirty="0" err="1"/>
              <a:t>브랜치에서</a:t>
            </a:r>
            <a:r>
              <a:rPr lang="ko-KR" altLang="en-US" sz="1400" dirty="0"/>
              <a:t> 언제든지 </a:t>
            </a:r>
            <a:r>
              <a:rPr lang="en-US" altLang="ko-KR" sz="1400" dirty="0"/>
              <a:t>hotfix</a:t>
            </a:r>
            <a:r>
              <a:rPr lang="ko-KR" altLang="en-US" sz="1400" dirty="0"/>
              <a:t>수행될 수 있음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단점</a:t>
            </a:r>
          </a:p>
          <a:p>
            <a:pPr lvl="1"/>
            <a:r>
              <a:rPr lang="ko-KR" altLang="en-US" sz="1400" dirty="0"/>
              <a:t>여러 기능을 동시에 개발할 수 없음</a:t>
            </a:r>
            <a:endParaRPr lang="en-US" altLang="ko-KR" sz="1400" dirty="0"/>
          </a:p>
          <a:p>
            <a:pPr lvl="1"/>
            <a:r>
              <a:rPr lang="ko-KR" altLang="en-US" sz="1400" dirty="0"/>
              <a:t>한 명의 개발자</a:t>
            </a:r>
            <a:r>
              <a:rPr lang="en-US" altLang="ko-KR" sz="1400" dirty="0"/>
              <a:t>(</a:t>
            </a:r>
            <a:r>
              <a:rPr lang="ko-KR" altLang="en-US" sz="1400" dirty="0"/>
              <a:t>최대 </a:t>
            </a:r>
            <a:r>
              <a:rPr lang="en-US" altLang="ko-KR" sz="1400" dirty="0"/>
              <a:t>2</a:t>
            </a:r>
            <a:r>
              <a:rPr lang="ko-KR" altLang="en-US" sz="1400" dirty="0"/>
              <a:t>명</a:t>
            </a:r>
            <a:r>
              <a:rPr lang="en-US" altLang="ko-KR" sz="1400" dirty="0"/>
              <a:t>)</a:t>
            </a:r>
            <a:r>
              <a:rPr lang="ko-KR" altLang="en-US" sz="1400" dirty="0"/>
              <a:t>만 프로젝트에서 적극적으로 작업할 수 있음</a:t>
            </a:r>
            <a:endParaRPr lang="en-US" altLang="ko-KR" sz="1400" dirty="0"/>
          </a:p>
          <a:p>
            <a:pPr lvl="1"/>
            <a:r>
              <a:rPr lang="en-US" altLang="ko-KR" sz="1400" dirty="0"/>
              <a:t>Develop</a:t>
            </a:r>
            <a:r>
              <a:rPr lang="ko-KR" altLang="en-US" sz="1400" dirty="0" err="1"/>
              <a:t>브랜치만</a:t>
            </a:r>
            <a:r>
              <a:rPr lang="ko-KR" altLang="en-US" sz="1400" dirty="0"/>
              <a:t> 사용하여 기능을 삭제하고 복구하는 것이 어려움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4C1AC-C764-8BFA-BCEE-ED8D1E93BC06}"/>
              </a:ext>
            </a:extLst>
          </p:cNvPr>
          <p:cNvSpPr txBox="1"/>
          <p:nvPr/>
        </p:nvSpPr>
        <p:spPr>
          <a:xfrm>
            <a:off x="250824" y="923278"/>
            <a:ext cx="34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Develop Branch Strategy</a:t>
            </a:r>
            <a:endParaRPr lang="ko-KR" altLang="en-US" b="1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A4338B3-CDB6-ACE4-5D92-9DC4649A87EA}"/>
              </a:ext>
            </a:extLst>
          </p:cNvPr>
          <p:cNvGrpSpPr/>
          <p:nvPr/>
        </p:nvGrpSpPr>
        <p:grpSpPr>
          <a:xfrm>
            <a:off x="2423603" y="1642606"/>
            <a:ext cx="4376692" cy="787826"/>
            <a:chOff x="2423603" y="1642606"/>
            <a:chExt cx="4376692" cy="787826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AE04783-F705-99B5-D8D4-EB46E146B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4181" y="1735808"/>
              <a:ext cx="5564" cy="565897"/>
            </a:xfrm>
            <a:prstGeom prst="line">
              <a:avLst/>
            </a:prstGeom>
            <a:ln w="38100">
              <a:solidFill>
                <a:srgbClr val="9E4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BB6BA9B-D16C-E8EC-A67A-3F925FA3250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586578" y="1793512"/>
              <a:ext cx="3000653" cy="2"/>
            </a:xfrm>
            <a:prstGeom prst="line">
              <a:avLst/>
            </a:prstGeom>
            <a:ln w="38100">
              <a:solidFill>
                <a:srgbClr val="1C1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070FF8B-C644-A523-C456-ECB140267A11}"/>
                </a:ext>
              </a:extLst>
            </p:cNvPr>
            <p:cNvSpPr/>
            <p:nvPr/>
          </p:nvSpPr>
          <p:spPr>
            <a:xfrm>
              <a:off x="2423603" y="1655910"/>
              <a:ext cx="878890" cy="275207"/>
            </a:xfrm>
            <a:prstGeom prst="roundRect">
              <a:avLst/>
            </a:prstGeom>
            <a:solidFill>
              <a:srgbClr val="1C1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MASTER</a:t>
              </a:r>
              <a:endParaRPr lang="ko-KR" altLang="en-US" sz="12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FEBE64B-4643-81BD-935F-FA789691C3C7}"/>
                </a:ext>
              </a:extLst>
            </p:cNvPr>
            <p:cNvGrpSpPr/>
            <p:nvPr/>
          </p:nvGrpSpPr>
          <p:grpSpPr>
            <a:xfrm>
              <a:off x="3586578" y="1655910"/>
              <a:ext cx="275207" cy="275207"/>
              <a:chOff x="1500326" y="1917577"/>
              <a:chExt cx="275207" cy="275207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1270392-5769-A13E-492D-C94F83633352}"/>
                  </a:ext>
                </a:extLst>
              </p:cNvPr>
              <p:cNvSpPr/>
              <p:nvPr/>
            </p:nvSpPr>
            <p:spPr>
              <a:xfrm>
                <a:off x="1500326" y="1917577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C1D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E2E1362-0E0A-6F6D-D087-6C41C6AC5256}"/>
                  </a:ext>
                </a:extLst>
              </p:cNvPr>
              <p:cNvSpPr/>
              <p:nvPr/>
            </p:nvSpPr>
            <p:spPr>
              <a:xfrm>
                <a:off x="1576910" y="1988597"/>
                <a:ext cx="133165" cy="133165"/>
              </a:xfrm>
              <a:prstGeom prst="ellipse">
                <a:avLst/>
              </a:prstGeom>
              <a:solidFill>
                <a:srgbClr val="1C1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DFF6AD4-B877-6A90-F82C-E30D60878E6D}"/>
                </a:ext>
              </a:extLst>
            </p:cNvPr>
            <p:cNvGrpSpPr/>
            <p:nvPr/>
          </p:nvGrpSpPr>
          <p:grpSpPr>
            <a:xfrm>
              <a:off x="4209495" y="1655910"/>
              <a:ext cx="275207" cy="275207"/>
              <a:chOff x="1500326" y="1917577"/>
              <a:chExt cx="275207" cy="275207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F04E613-5237-1C98-9216-8593C3691F63}"/>
                  </a:ext>
                </a:extLst>
              </p:cNvPr>
              <p:cNvSpPr/>
              <p:nvPr/>
            </p:nvSpPr>
            <p:spPr>
              <a:xfrm>
                <a:off x="1500326" y="1917577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C1D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3A05C0B-D83D-5378-FD6A-D803F1F21FB2}"/>
                  </a:ext>
                </a:extLst>
              </p:cNvPr>
              <p:cNvSpPr/>
              <p:nvPr/>
            </p:nvSpPr>
            <p:spPr>
              <a:xfrm>
                <a:off x="1576910" y="1988597"/>
                <a:ext cx="133165" cy="133165"/>
              </a:xfrm>
              <a:prstGeom prst="ellipse">
                <a:avLst/>
              </a:prstGeom>
              <a:solidFill>
                <a:srgbClr val="1C1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423F1F4-4C9A-8E15-0EBB-F567F2D8B2F0}"/>
                </a:ext>
              </a:extLst>
            </p:cNvPr>
            <p:cNvGrpSpPr/>
            <p:nvPr/>
          </p:nvGrpSpPr>
          <p:grpSpPr>
            <a:xfrm>
              <a:off x="4832412" y="1648789"/>
              <a:ext cx="275207" cy="275207"/>
              <a:chOff x="1500326" y="1917577"/>
              <a:chExt cx="275207" cy="275207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E3989E0-8642-C233-8E22-B10B2BCF9390}"/>
                  </a:ext>
                </a:extLst>
              </p:cNvPr>
              <p:cNvSpPr/>
              <p:nvPr/>
            </p:nvSpPr>
            <p:spPr>
              <a:xfrm>
                <a:off x="1500326" y="1917577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C1D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1AF3B46-1C78-D726-8080-4E9E0CDE56FC}"/>
                  </a:ext>
                </a:extLst>
              </p:cNvPr>
              <p:cNvSpPr/>
              <p:nvPr/>
            </p:nvSpPr>
            <p:spPr>
              <a:xfrm>
                <a:off x="1576910" y="1988597"/>
                <a:ext cx="133165" cy="133165"/>
              </a:xfrm>
              <a:prstGeom prst="ellipse">
                <a:avLst/>
              </a:prstGeom>
              <a:solidFill>
                <a:srgbClr val="1C1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14E4BD2-4394-4610-8729-C26280692C21}"/>
                </a:ext>
              </a:extLst>
            </p:cNvPr>
            <p:cNvGrpSpPr/>
            <p:nvPr/>
          </p:nvGrpSpPr>
          <p:grpSpPr>
            <a:xfrm>
              <a:off x="5455329" y="1648787"/>
              <a:ext cx="275207" cy="275207"/>
              <a:chOff x="1500326" y="1917577"/>
              <a:chExt cx="275207" cy="275207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6B025DD-59B6-67D8-120A-8A2D7B93F266}"/>
                  </a:ext>
                </a:extLst>
              </p:cNvPr>
              <p:cNvSpPr/>
              <p:nvPr/>
            </p:nvSpPr>
            <p:spPr>
              <a:xfrm>
                <a:off x="1500326" y="1917577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C1D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DEEF9E8-C867-EFB7-7988-EF5358D7B0BD}"/>
                  </a:ext>
                </a:extLst>
              </p:cNvPr>
              <p:cNvSpPr/>
              <p:nvPr/>
            </p:nvSpPr>
            <p:spPr>
              <a:xfrm>
                <a:off x="1576910" y="1988597"/>
                <a:ext cx="133165" cy="133165"/>
              </a:xfrm>
              <a:prstGeom prst="ellipse">
                <a:avLst/>
              </a:prstGeom>
              <a:solidFill>
                <a:srgbClr val="1C1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9290287-397F-0F0B-106A-0442560A517A}"/>
                </a:ext>
              </a:extLst>
            </p:cNvPr>
            <p:cNvGrpSpPr/>
            <p:nvPr/>
          </p:nvGrpSpPr>
          <p:grpSpPr>
            <a:xfrm>
              <a:off x="6078246" y="1642606"/>
              <a:ext cx="275207" cy="275207"/>
              <a:chOff x="1500326" y="1917577"/>
              <a:chExt cx="275207" cy="275207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65C71DD-9B5E-8A0A-222F-45F286FC5A66}"/>
                  </a:ext>
                </a:extLst>
              </p:cNvPr>
              <p:cNvSpPr/>
              <p:nvPr/>
            </p:nvSpPr>
            <p:spPr>
              <a:xfrm>
                <a:off x="1500326" y="1917577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C1D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17CC85CE-377D-87BB-FA04-B2EEF71F595C}"/>
                  </a:ext>
                </a:extLst>
              </p:cNvPr>
              <p:cNvSpPr/>
              <p:nvPr/>
            </p:nvSpPr>
            <p:spPr>
              <a:xfrm>
                <a:off x="1576910" y="1988597"/>
                <a:ext cx="133165" cy="133165"/>
              </a:xfrm>
              <a:prstGeom prst="ellipse">
                <a:avLst/>
              </a:prstGeom>
              <a:solidFill>
                <a:srgbClr val="1C1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995A6EF-0451-E904-586D-FD34378BCBE7}"/>
                </a:ext>
              </a:extLst>
            </p:cNvPr>
            <p:cNvCxnSpPr>
              <a:cxnSpLocks/>
            </p:cNvCxnSpPr>
            <p:nvPr/>
          </p:nvCxnSpPr>
          <p:spPr>
            <a:xfrm>
              <a:off x="6644583" y="1793981"/>
              <a:ext cx="155712" cy="0"/>
            </a:xfrm>
            <a:prstGeom prst="line">
              <a:avLst/>
            </a:prstGeom>
            <a:ln w="38100">
              <a:solidFill>
                <a:srgbClr val="1C1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3C2A04F-5521-28BA-4A22-1652004C6770}"/>
                </a:ext>
              </a:extLst>
            </p:cNvPr>
            <p:cNvCxnSpPr>
              <a:cxnSpLocks/>
            </p:cNvCxnSpPr>
            <p:nvPr/>
          </p:nvCxnSpPr>
          <p:spPr>
            <a:xfrm>
              <a:off x="3724181" y="2292827"/>
              <a:ext cx="2863050" cy="0"/>
            </a:xfrm>
            <a:prstGeom prst="line">
              <a:avLst/>
            </a:prstGeom>
            <a:ln w="38100">
              <a:solidFill>
                <a:srgbClr val="9E4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FD59FA6-8F22-3746-1A9E-F054F21D2B1F}"/>
                </a:ext>
              </a:extLst>
            </p:cNvPr>
            <p:cNvSpPr/>
            <p:nvPr/>
          </p:nvSpPr>
          <p:spPr>
            <a:xfrm>
              <a:off x="2423603" y="2155225"/>
              <a:ext cx="878890" cy="275207"/>
            </a:xfrm>
            <a:prstGeom prst="roundRect">
              <a:avLst/>
            </a:prstGeom>
            <a:solidFill>
              <a:srgbClr val="9E4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DEVELOP</a:t>
              </a:r>
              <a:endParaRPr lang="ko-KR" altLang="en-US" sz="12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159E6F5-B377-2F66-E0DF-261851D68B32}"/>
                </a:ext>
              </a:extLst>
            </p:cNvPr>
            <p:cNvSpPr/>
            <p:nvPr/>
          </p:nvSpPr>
          <p:spPr>
            <a:xfrm>
              <a:off x="4209495" y="2155225"/>
              <a:ext cx="275207" cy="27520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E4B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72BC5E6-D8BA-45D5-A0A1-713EF936006F}"/>
                </a:ext>
              </a:extLst>
            </p:cNvPr>
            <p:cNvSpPr/>
            <p:nvPr/>
          </p:nvSpPr>
          <p:spPr>
            <a:xfrm>
              <a:off x="4286079" y="2226245"/>
              <a:ext cx="133165" cy="133165"/>
            </a:xfrm>
            <a:prstGeom prst="ellipse">
              <a:avLst/>
            </a:prstGeom>
            <a:solidFill>
              <a:srgbClr val="9E4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7026205-700C-FD70-10C1-E1B8EA359E98}"/>
                </a:ext>
              </a:extLst>
            </p:cNvPr>
            <p:cNvSpPr/>
            <p:nvPr/>
          </p:nvSpPr>
          <p:spPr>
            <a:xfrm>
              <a:off x="4832412" y="2148104"/>
              <a:ext cx="275207" cy="27520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E4B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8A7B18A-A1A0-0B80-557E-6C26708C5E35}"/>
                </a:ext>
              </a:extLst>
            </p:cNvPr>
            <p:cNvSpPr/>
            <p:nvPr/>
          </p:nvSpPr>
          <p:spPr>
            <a:xfrm>
              <a:off x="4908996" y="2219124"/>
              <a:ext cx="133165" cy="133165"/>
            </a:xfrm>
            <a:prstGeom prst="ellipse">
              <a:avLst/>
            </a:prstGeom>
            <a:solidFill>
              <a:srgbClr val="9E4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B2F1029-1FB4-D4FD-CD8F-8C0CE5038058}"/>
                </a:ext>
              </a:extLst>
            </p:cNvPr>
            <p:cNvSpPr/>
            <p:nvPr/>
          </p:nvSpPr>
          <p:spPr>
            <a:xfrm>
              <a:off x="5455329" y="2148102"/>
              <a:ext cx="275207" cy="27520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E4B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B701CEA-2547-F68D-9982-888F950DA080}"/>
                </a:ext>
              </a:extLst>
            </p:cNvPr>
            <p:cNvSpPr/>
            <p:nvPr/>
          </p:nvSpPr>
          <p:spPr>
            <a:xfrm>
              <a:off x="5531913" y="2219122"/>
              <a:ext cx="133165" cy="133165"/>
            </a:xfrm>
            <a:prstGeom prst="ellipse">
              <a:avLst/>
            </a:prstGeom>
            <a:solidFill>
              <a:srgbClr val="9E4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6E57501-45E5-83FF-CBCB-803A593A0D2B}"/>
                </a:ext>
              </a:extLst>
            </p:cNvPr>
            <p:cNvSpPr/>
            <p:nvPr/>
          </p:nvSpPr>
          <p:spPr>
            <a:xfrm>
              <a:off x="6078246" y="2141921"/>
              <a:ext cx="275207" cy="27520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E4B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AE69FAC-625C-89B3-265D-2AD2DA46AD3E}"/>
                </a:ext>
              </a:extLst>
            </p:cNvPr>
            <p:cNvSpPr/>
            <p:nvPr/>
          </p:nvSpPr>
          <p:spPr>
            <a:xfrm>
              <a:off x="6154830" y="2212941"/>
              <a:ext cx="133165" cy="133165"/>
            </a:xfrm>
            <a:prstGeom prst="ellipse">
              <a:avLst/>
            </a:prstGeom>
            <a:solidFill>
              <a:srgbClr val="9E4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32FD608-A260-D5CC-8476-FAA4942003CE}"/>
                </a:ext>
              </a:extLst>
            </p:cNvPr>
            <p:cNvCxnSpPr>
              <a:cxnSpLocks/>
            </p:cNvCxnSpPr>
            <p:nvPr/>
          </p:nvCxnSpPr>
          <p:spPr>
            <a:xfrm>
              <a:off x="6644583" y="2293296"/>
              <a:ext cx="155712" cy="0"/>
            </a:xfrm>
            <a:prstGeom prst="line">
              <a:avLst/>
            </a:prstGeom>
            <a:ln w="38100">
              <a:solidFill>
                <a:srgbClr val="9E4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926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Feature Branch Strategy(</a:t>
            </a:r>
            <a:r>
              <a:rPr lang="en-US" altLang="ko-KR" dirty="0" err="1"/>
              <a:t>Github</a:t>
            </a:r>
            <a:r>
              <a:rPr lang="en-US" altLang="ko-KR" dirty="0"/>
              <a:t> flow)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DFB3359-C601-6056-43DB-6DEB2432FC8A}"/>
              </a:ext>
            </a:extLst>
          </p:cNvPr>
          <p:cNvSpPr txBox="1">
            <a:spLocks/>
          </p:cNvSpPr>
          <p:nvPr/>
        </p:nvSpPr>
        <p:spPr>
          <a:xfrm>
            <a:off x="173918" y="3082245"/>
            <a:ext cx="8639324" cy="3509353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400" dirty="0"/>
              <a:t>새 기능을 개발할 때마다 새 분기를 설정</a:t>
            </a:r>
            <a:r>
              <a:rPr lang="en-US" altLang="ko-KR" sz="1400" dirty="0"/>
              <a:t>. </a:t>
            </a:r>
            <a:r>
              <a:rPr lang="ko-KR" altLang="en-US" sz="1400" dirty="0"/>
              <a:t>문제가 발생한 경우 해당 지점에서 언제든지 </a:t>
            </a:r>
            <a:r>
              <a:rPr lang="en-US" altLang="ko-KR" sz="1400" dirty="0"/>
              <a:t>hotfix </a:t>
            </a:r>
            <a:r>
              <a:rPr lang="ko-KR" altLang="en-US" sz="1400" dirty="0"/>
              <a:t>가능</a:t>
            </a:r>
            <a:br>
              <a:rPr lang="en-US" altLang="ko-KR" sz="1400" dirty="0"/>
            </a:br>
            <a:r>
              <a:rPr lang="ko-KR" altLang="en-US" sz="1400" dirty="0"/>
              <a:t>개발자는 </a:t>
            </a:r>
            <a:r>
              <a:rPr lang="en-US" altLang="ko-KR" sz="1400" dirty="0"/>
              <a:t>master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병합하기 전에 먼저 </a:t>
            </a:r>
            <a:r>
              <a:rPr lang="en-US" altLang="ko-KR" sz="1400" dirty="0"/>
              <a:t>mater</a:t>
            </a:r>
            <a:r>
              <a:rPr lang="ko-KR" altLang="en-US" sz="1400" dirty="0"/>
              <a:t>에서 최신 수정 사항을 가져와야 함</a:t>
            </a:r>
            <a:br>
              <a:rPr lang="en-US" altLang="ko-KR" sz="1400" dirty="0"/>
            </a:br>
            <a:r>
              <a:rPr lang="en-US" altLang="ko-KR" sz="1400" dirty="0"/>
              <a:t>master</a:t>
            </a:r>
            <a:r>
              <a:rPr lang="ko-KR" altLang="en-US" sz="1400" dirty="0"/>
              <a:t>언제든지 </a:t>
            </a:r>
            <a:r>
              <a:rPr lang="ko-KR" altLang="en-US" sz="1400" dirty="0" err="1"/>
              <a:t>배포가능해야함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장점</a:t>
            </a:r>
          </a:p>
          <a:p>
            <a:pPr lvl="1"/>
            <a:r>
              <a:rPr lang="ko-KR" altLang="en-US" sz="1400" dirty="0"/>
              <a:t>여러 명의 개발자가 여러 기능을 동시에 작업 가능</a:t>
            </a:r>
            <a:endParaRPr lang="en-US" altLang="ko-KR" sz="1400" dirty="0"/>
          </a:p>
          <a:p>
            <a:pPr lvl="1"/>
            <a:r>
              <a:rPr lang="ko-KR" altLang="en-US" sz="1400" dirty="0"/>
              <a:t>쉽게 기능을 제거하고 복원할 수 있음</a:t>
            </a:r>
            <a:endParaRPr lang="en-US" altLang="ko-KR" sz="1400" dirty="0"/>
          </a:p>
          <a:p>
            <a:pPr lvl="1"/>
            <a:r>
              <a:rPr lang="ko-KR" altLang="en-US" sz="1400" dirty="0"/>
              <a:t>각 개발자가 작업 중인 내용을 쉽게 추적가능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단점</a:t>
            </a:r>
          </a:p>
          <a:p>
            <a:pPr lvl="1"/>
            <a:r>
              <a:rPr lang="ko-KR" altLang="en-US" sz="1400" dirty="0"/>
              <a:t>기능 구현이 개발되지 않은 다른 기능에 종속되는 상황에서 기능 동시 개발 어려움</a:t>
            </a:r>
            <a:endParaRPr lang="en-US" altLang="ko-KR" sz="1400" dirty="0"/>
          </a:p>
          <a:p>
            <a:pPr lvl="1"/>
            <a:r>
              <a:rPr lang="ko-KR" altLang="en-US" sz="1400" dirty="0"/>
              <a:t>모든 종속 기능이 완료될 때까지 기능을 </a:t>
            </a:r>
            <a:r>
              <a:rPr lang="en-US" altLang="ko-KR" sz="1400" dirty="0"/>
              <a:t>master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푸시할</a:t>
            </a:r>
            <a:r>
              <a:rPr lang="ko-KR" altLang="en-US" sz="1400" dirty="0"/>
              <a:t> 수 없음</a:t>
            </a:r>
            <a:endParaRPr lang="en-US" altLang="ko-KR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4C1AC-C764-8BFA-BCEE-ED8D1E93BC06}"/>
              </a:ext>
            </a:extLst>
          </p:cNvPr>
          <p:cNvSpPr txBox="1"/>
          <p:nvPr/>
        </p:nvSpPr>
        <p:spPr>
          <a:xfrm>
            <a:off x="250824" y="923278"/>
            <a:ext cx="451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Feature Branch Strategy(</a:t>
            </a:r>
            <a:r>
              <a:rPr lang="en-US" altLang="ko-KR" b="1" dirty="0" err="1"/>
              <a:t>Github</a:t>
            </a:r>
            <a:r>
              <a:rPr lang="en-US" altLang="ko-KR" b="1" dirty="0"/>
              <a:t> flow)</a:t>
            </a:r>
            <a:endParaRPr lang="ko-KR" altLang="en-US" b="1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EC60D12-6690-0D26-A00A-75A0FE55EE84}"/>
              </a:ext>
            </a:extLst>
          </p:cNvPr>
          <p:cNvGrpSpPr/>
          <p:nvPr/>
        </p:nvGrpSpPr>
        <p:grpSpPr>
          <a:xfrm>
            <a:off x="2423603" y="1420663"/>
            <a:ext cx="4376692" cy="1291046"/>
            <a:chOff x="2423603" y="1420663"/>
            <a:chExt cx="4376692" cy="1291046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531A15E-6456-B481-A927-BFBCEC10A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4642" y="1603832"/>
              <a:ext cx="0" cy="97591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64EA475-15D9-237D-5E7A-791971A49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298" y="1524172"/>
              <a:ext cx="5564" cy="565897"/>
            </a:xfrm>
            <a:prstGeom prst="line">
              <a:avLst/>
            </a:prstGeom>
            <a:ln w="38100">
              <a:solidFill>
                <a:srgbClr val="9E4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AE04783-F705-99B5-D8D4-EB46E146B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2265" y="1498683"/>
              <a:ext cx="5564" cy="565897"/>
            </a:xfrm>
            <a:prstGeom prst="line">
              <a:avLst/>
            </a:prstGeom>
            <a:ln w="38100">
              <a:solidFill>
                <a:srgbClr val="9E4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BB6BA9B-D16C-E8EC-A67A-3F925FA3250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586578" y="1571569"/>
              <a:ext cx="3000653" cy="2"/>
            </a:xfrm>
            <a:prstGeom prst="line">
              <a:avLst/>
            </a:prstGeom>
            <a:ln w="38100">
              <a:solidFill>
                <a:srgbClr val="1C1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070FF8B-C644-A523-C456-ECB140267A11}"/>
                </a:ext>
              </a:extLst>
            </p:cNvPr>
            <p:cNvSpPr/>
            <p:nvPr/>
          </p:nvSpPr>
          <p:spPr>
            <a:xfrm>
              <a:off x="2423603" y="1433967"/>
              <a:ext cx="878890" cy="275207"/>
            </a:xfrm>
            <a:prstGeom prst="roundRect">
              <a:avLst/>
            </a:prstGeom>
            <a:solidFill>
              <a:srgbClr val="1C1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MASTER</a:t>
              </a:r>
              <a:endParaRPr lang="ko-KR" altLang="en-US" sz="12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FEBE64B-4643-81BD-935F-FA789691C3C7}"/>
                </a:ext>
              </a:extLst>
            </p:cNvPr>
            <p:cNvGrpSpPr/>
            <p:nvPr/>
          </p:nvGrpSpPr>
          <p:grpSpPr>
            <a:xfrm>
              <a:off x="3586578" y="1433967"/>
              <a:ext cx="275207" cy="275207"/>
              <a:chOff x="1500326" y="1917577"/>
              <a:chExt cx="275207" cy="275207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1270392-5769-A13E-492D-C94F83633352}"/>
                  </a:ext>
                </a:extLst>
              </p:cNvPr>
              <p:cNvSpPr/>
              <p:nvPr/>
            </p:nvSpPr>
            <p:spPr>
              <a:xfrm>
                <a:off x="1500326" y="1917577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C1D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9E2E1362-0E0A-6F6D-D087-6C41C6AC5256}"/>
                  </a:ext>
                </a:extLst>
              </p:cNvPr>
              <p:cNvSpPr/>
              <p:nvPr/>
            </p:nvSpPr>
            <p:spPr>
              <a:xfrm>
                <a:off x="1576910" y="1988597"/>
                <a:ext cx="133165" cy="133165"/>
              </a:xfrm>
              <a:prstGeom prst="ellipse">
                <a:avLst/>
              </a:prstGeom>
              <a:solidFill>
                <a:srgbClr val="1C1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DFF6AD4-B877-6A90-F82C-E30D60878E6D}"/>
                </a:ext>
              </a:extLst>
            </p:cNvPr>
            <p:cNvGrpSpPr/>
            <p:nvPr/>
          </p:nvGrpSpPr>
          <p:grpSpPr>
            <a:xfrm>
              <a:off x="4209495" y="1433967"/>
              <a:ext cx="275207" cy="275207"/>
              <a:chOff x="1500326" y="1917577"/>
              <a:chExt cx="275207" cy="275207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F04E613-5237-1C98-9216-8593C3691F63}"/>
                  </a:ext>
                </a:extLst>
              </p:cNvPr>
              <p:cNvSpPr/>
              <p:nvPr/>
            </p:nvSpPr>
            <p:spPr>
              <a:xfrm>
                <a:off x="1500326" y="1917577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C1D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3A05C0B-D83D-5378-FD6A-D803F1F21FB2}"/>
                  </a:ext>
                </a:extLst>
              </p:cNvPr>
              <p:cNvSpPr/>
              <p:nvPr/>
            </p:nvSpPr>
            <p:spPr>
              <a:xfrm>
                <a:off x="1576910" y="1988597"/>
                <a:ext cx="133165" cy="133165"/>
              </a:xfrm>
              <a:prstGeom prst="ellipse">
                <a:avLst/>
              </a:prstGeom>
              <a:solidFill>
                <a:srgbClr val="1C1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423F1F4-4C9A-8E15-0EBB-F567F2D8B2F0}"/>
                </a:ext>
              </a:extLst>
            </p:cNvPr>
            <p:cNvGrpSpPr/>
            <p:nvPr/>
          </p:nvGrpSpPr>
          <p:grpSpPr>
            <a:xfrm>
              <a:off x="4832412" y="1426846"/>
              <a:ext cx="275207" cy="275207"/>
              <a:chOff x="1500326" y="1917577"/>
              <a:chExt cx="275207" cy="275207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E3989E0-8642-C233-8E22-B10B2BCF9390}"/>
                  </a:ext>
                </a:extLst>
              </p:cNvPr>
              <p:cNvSpPr/>
              <p:nvPr/>
            </p:nvSpPr>
            <p:spPr>
              <a:xfrm>
                <a:off x="1500326" y="1917577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C1D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1AF3B46-1C78-D726-8080-4E9E0CDE56FC}"/>
                  </a:ext>
                </a:extLst>
              </p:cNvPr>
              <p:cNvSpPr/>
              <p:nvPr/>
            </p:nvSpPr>
            <p:spPr>
              <a:xfrm>
                <a:off x="1576910" y="1988597"/>
                <a:ext cx="133165" cy="133165"/>
              </a:xfrm>
              <a:prstGeom prst="ellipse">
                <a:avLst/>
              </a:prstGeom>
              <a:solidFill>
                <a:srgbClr val="1C1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14E4BD2-4394-4610-8729-C26280692C21}"/>
                </a:ext>
              </a:extLst>
            </p:cNvPr>
            <p:cNvGrpSpPr/>
            <p:nvPr/>
          </p:nvGrpSpPr>
          <p:grpSpPr>
            <a:xfrm>
              <a:off x="5455329" y="1426844"/>
              <a:ext cx="275207" cy="275207"/>
              <a:chOff x="1500326" y="1917577"/>
              <a:chExt cx="275207" cy="275207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6B025DD-59B6-67D8-120A-8A2D7B93F266}"/>
                  </a:ext>
                </a:extLst>
              </p:cNvPr>
              <p:cNvSpPr/>
              <p:nvPr/>
            </p:nvSpPr>
            <p:spPr>
              <a:xfrm>
                <a:off x="1500326" y="1917577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C1D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FDEEF9E8-C867-EFB7-7988-EF5358D7B0BD}"/>
                  </a:ext>
                </a:extLst>
              </p:cNvPr>
              <p:cNvSpPr/>
              <p:nvPr/>
            </p:nvSpPr>
            <p:spPr>
              <a:xfrm>
                <a:off x="1576910" y="1988597"/>
                <a:ext cx="133165" cy="133165"/>
              </a:xfrm>
              <a:prstGeom prst="ellipse">
                <a:avLst/>
              </a:prstGeom>
              <a:solidFill>
                <a:srgbClr val="1C1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9290287-397F-0F0B-106A-0442560A517A}"/>
                </a:ext>
              </a:extLst>
            </p:cNvPr>
            <p:cNvGrpSpPr/>
            <p:nvPr/>
          </p:nvGrpSpPr>
          <p:grpSpPr>
            <a:xfrm>
              <a:off x="6078246" y="1420663"/>
              <a:ext cx="275207" cy="275207"/>
              <a:chOff x="1500326" y="1917577"/>
              <a:chExt cx="275207" cy="275207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865C71DD-9B5E-8A0A-222F-45F286FC5A66}"/>
                  </a:ext>
                </a:extLst>
              </p:cNvPr>
              <p:cNvSpPr/>
              <p:nvPr/>
            </p:nvSpPr>
            <p:spPr>
              <a:xfrm>
                <a:off x="1500326" y="1917577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1C1D4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17CC85CE-377D-87BB-FA04-B2EEF71F595C}"/>
                  </a:ext>
                </a:extLst>
              </p:cNvPr>
              <p:cNvSpPr/>
              <p:nvPr/>
            </p:nvSpPr>
            <p:spPr>
              <a:xfrm>
                <a:off x="1576910" y="1988597"/>
                <a:ext cx="133165" cy="133165"/>
              </a:xfrm>
              <a:prstGeom prst="ellipse">
                <a:avLst/>
              </a:prstGeom>
              <a:solidFill>
                <a:srgbClr val="1C1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995A6EF-0451-E904-586D-FD34378BCBE7}"/>
                </a:ext>
              </a:extLst>
            </p:cNvPr>
            <p:cNvCxnSpPr>
              <a:cxnSpLocks/>
            </p:cNvCxnSpPr>
            <p:nvPr/>
          </p:nvCxnSpPr>
          <p:spPr>
            <a:xfrm>
              <a:off x="6644583" y="1572038"/>
              <a:ext cx="155712" cy="0"/>
            </a:xfrm>
            <a:prstGeom prst="line">
              <a:avLst/>
            </a:prstGeom>
            <a:ln w="38100">
              <a:solidFill>
                <a:srgbClr val="1C1D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3C2A04F-5521-28BA-4A22-1652004C6770}"/>
                </a:ext>
              </a:extLst>
            </p:cNvPr>
            <p:cNvCxnSpPr>
              <a:cxnSpLocks/>
            </p:cNvCxnSpPr>
            <p:nvPr/>
          </p:nvCxnSpPr>
          <p:spPr>
            <a:xfrm>
              <a:off x="4960072" y="2081191"/>
              <a:ext cx="1262464" cy="0"/>
            </a:xfrm>
            <a:prstGeom prst="line">
              <a:avLst/>
            </a:prstGeom>
            <a:ln w="38100">
              <a:solidFill>
                <a:srgbClr val="9E4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FD59FA6-8F22-3746-1A9E-F054F21D2B1F}"/>
                </a:ext>
              </a:extLst>
            </p:cNvPr>
            <p:cNvSpPr/>
            <p:nvPr/>
          </p:nvSpPr>
          <p:spPr>
            <a:xfrm>
              <a:off x="2423603" y="1933282"/>
              <a:ext cx="878890" cy="275207"/>
            </a:xfrm>
            <a:prstGeom prst="roundRect">
              <a:avLst/>
            </a:prstGeom>
            <a:solidFill>
              <a:srgbClr val="9E4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FEATURE</a:t>
              </a:r>
              <a:endParaRPr lang="ko-KR" altLang="en-US" sz="12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7026205-700C-FD70-10C1-E1B8EA359E98}"/>
                </a:ext>
              </a:extLst>
            </p:cNvPr>
            <p:cNvSpPr/>
            <p:nvPr/>
          </p:nvSpPr>
          <p:spPr>
            <a:xfrm>
              <a:off x="5462016" y="1936468"/>
              <a:ext cx="275207" cy="27520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E4B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8A7B18A-A1A0-0B80-557E-6C26708C5E35}"/>
                </a:ext>
              </a:extLst>
            </p:cNvPr>
            <p:cNvSpPr/>
            <p:nvPr/>
          </p:nvSpPr>
          <p:spPr>
            <a:xfrm>
              <a:off x="5538600" y="2007488"/>
              <a:ext cx="133165" cy="133165"/>
            </a:xfrm>
            <a:prstGeom prst="ellipse">
              <a:avLst/>
            </a:prstGeom>
            <a:solidFill>
              <a:srgbClr val="9E4B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BE2AE92-18CC-98F6-AE28-E7622F735241}"/>
                </a:ext>
              </a:extLst>
            </p:cNvPr>
            <p:cNvCxnSpPr>
              <a:cxnSpLocks/>
            </p:cNvCxnSpPr>
            <p:nvPr/>
          </p:nvCxnSpPr>
          <p:spPr>
            <a:xfrm>
              <a:off x="4356597" y="2566885"/>
              <a:ext cx="1262464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D4EE06-6FB5-5184-81C0-DFF8A774ABEB}"/>
                </a:ext>
              </a:extLst>
            </p:cNvPr>
            <p:cNvSpPr/>
            <p:nvPr/>
          </p:nvSpPr>
          <p:spPr>
            <a:xfrm>
              <a:off x="2423603" y="2431559"/>
              <a:ext cx="878890" cy="275207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FEATURE</a:t>
              </a:r>
              <a:endParaRPr lang="ko-KR" altLang="en-US" sz="12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0FEC789-0AF5-5321-C24D-04F6070875CE}"/>
                </a:ext>
              </a:extLst>
            </p:cNvPr>
            <p:cNvSpPr/>
            <p:nvPr/>
          </p:nvSpPr>
          <p:spPr>
            <a:xfrm>
              <a:off x="4839098" y="2425931"/>
              <a:ext cx="275207" cy="27520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44368DB-8397-DFC1-5990-74FAB6660AB5}"/>
                </a:ext>
              </a:extLst>
            </p:cNvPr>
            <p:cNvSpPr/>
            <p:nvPr/>
          </p:nvSpPr>
          <p:spPr>
            <a:xfrm>
              <a:off x="4915682" y="2496951"/>
              <a:ext cx="133165" cy="13316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6D1DBB3-F412-8CFF-2757-67FCA644D8D2}"/>
                </a:ext>
              </a:extLst>
            </p:cNvPr>
            <p:cNvSpPr/>
            <p:nvPr/>
          </p:nvSpPr>
          <p:spPr>
            <a:xfrm>
              <a:off x="5462016" y="2436502"/>
              <a:ext cx="275207" cy="27520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831F289-AD54-6695-31F7-966B33E3E73B}"/>
                </a:ext>
              </a:extLst>
            </p:cNvPr>
            <p:cNvSpPr/>
            <p:nvPr/>
          </p:nvSpPr>
          <p:spPr>
            <a:xfrm>
              <a:off x="5538600" y="2507522"/>
              <a:ext cx="133165" cy="13316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939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err="1"/>
              <a:t>Gitflow</a:t>
            </a:r>
            <a:r>
              <a:rPr lang="en-US" altLang="ko-KR" dirty="0"/>
              <a:t> Branch Strategy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DFB3359-C601-6056-43DB-6DEB2432FC8A}"/>
              </a:ext>
            </a:extLst>
          </p:cNvPr>
          <p:cNvSpPr txBox="1">
            <a:spLocks/>
          </p:cNvSpPr>
          <p:nvPr/>
        </p:nvSpPr>
        <p:spPr>
          <a:xfrm>
            <a:off x="253851" y="3348647"/>
            <a:ext cx="8639324" cy="3509353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“Develop”</a:t>
            </a:r>
            <a:r>
              <a:rPr lang="ko-KR" altLang="en-US" sz="1400" dirty="0"/>
              <a:t>과 </a:t>
            </a:r>
            <a:r>
              <a:rPr lang="en-US" altLang="ko-KR" sz="1400" dirty="0"/>
              <a:t>“Feature” </a:t>
            </a:r>
            <a:r>
              <a:rPr lang="ko-KR" altLang="en-US" sz="1400" dirty="0"/>
              <a:t>분기 작업 흐름을 결합하여 서로의 단점을 제거할 수 있음</a:t>
            </a:r>
            <a:br>
              <a:rPr lang="en-US" altLang="ko-KR" sz="1400" dirty="0"/>
            </a:br>
            <a:r>
              <a:rPr lang="ko-KR" altLang="en-US" sz="1400" dirty="0"/>
              <a:t>상황에 맞게 </a:t>
            </a:r>
            <a:r>
              <a:rPr lang="en-US" altLang="ko-KR" sz="1400" dirty="0"/>
              <a:t>release</a:t>
            </a:r>
            <a:r>
              <a:rPr lang="ko-KR" altLang="en-US" sz="1400" dirty="0" err="1"/>
              <a:t>브랜치와</a:t>
            </a:r>
            <a:r>
              <a:rPr lang="en-US" altLang="ko-KR" sz="1400" dirty="0"/>
              <a:t> hotfix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추가하여 사용가능</a:t>
            </a:r>
            <a:br>
              <a:rPr lang="en-US" altLang="ko-KR" sz="1400" dirty="0"/>
            </a:br>
            <a:r>
              <a:rPr lang="ko-KR" altLang="en-US" sz="1400" dirty="0"/>
              <a:t>소프트웨어 버전 관리가 필요한 앱이나 솔루션</a:t>
            </a:r>
            <a:r>
              <a:rPr lang="en-US" altLang="ko-KR" sz="1400" dirty="0"/>
              <a:t>, public API</a:t>
            </a:r>
            <a:r>
              <a:rPr lang="ko-KR" altLang="en-US" sz="1400" dirty="0"/>
              <a:t>에 적합한 워크플로우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장점</a:t>
            </a:r>
          </a:p>
          <a:p>
            <a:pPr lvl="1"/>
            <a:r>
              <a:rPr lang="ko-KR" altLang="en-US" sz="1400" dirty="0"/>
              <a:t>복잡한 프로젝트를 수행하는 대규모 팀에 적합</a:t>
            </a:r>
            <a:endParaRPr lang="en-US" altLang="ko-KR" sz="1400" dirty="0"/>
          </a:p>
          <a:p>
            <a:pPr lvl="1"/>
            <a:r>
              <a:rPr lang="ko-KR" altLang="en-US" sz="1400" dirty="0"/>
              <a:t>활성기능을 추적하기 쉽고 릴리즈를 구성하기 쉬움</a:t>
            </a:r>
            <a:br>
              <a:rPr lang="en-US" altLang="ko-KR" sz="1400" dirty="0"/>
            </a:br>
            <a:endParaRPr lang="en-US" altLang="ko-KR" sz="1400" dirty="0"/>
          </a:p>
          <a:p>
            <a:r>
              <a:rPr lang="ko-KR" altLang="en-US" sz="1400" dirty="0"/>
              <a:t>단점</a:t>
            </a:r>
          </a:p>
          <a:p>
            <a:pPr lvl="1"/>
            <a:r>
              <a:rPr lang="ko-KR" altLang="en-US" sz="1400" dirty="0"/>
              <a:t>작은 프로젝트에는 과함</a:t>
            </a:r>
            <a:endParaRPr lang="en-US" altLang="ko-KR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4C1AC-C764-8BFA-BCEE-ED8D1E93BC06}"/>
              </a:ext>
            </a:extLst>
          </p:cNvPr>
          <p:cNvSpPr txBox="1"/>
          <p:nvPr/>
        </p:nvSpPr>
        <p:spPr>
          <a:xfrm>
            <a:off x="250824" y="923278"/>
            <a:ext cx="34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Gitflow</a:t>
            </a:r>
            <a:r>
              <a:rPr lang="en-US" altLang="ko-KR" b="1" dirty="0"/>
              <a:t> Branch Strategy</a:t>
            </a:r>
            <a:endParaRPr lang="ko-KR" altLang="en-US" b="1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658B252-5B16-4EA8-CD33-5EAD93AFC63D}"/>
              </a:ext>
            </a:extLst>
          </p:cNvPr>
          <p:cNvGrpSpPr/>
          <p:nvPr/>
        </p:nvGrpSpPr>
        <p:grpSpPr>
          <a:xfrm>
            <a:off x="2383654" y="1395601"/>
            <a:ext cx="4376692" cy="1784544"/>
            <a:chOff x="2383654" y="1395601"/>
            <a:chExt cx="4376692" cy="1784544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531A15E-6456-B481-A927-BFBCEC10A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4693" y="2072268"/>
              <a:ext cx="0" cy="97591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64EA475-15D9-237D-5E7A-791971A49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7349" y="1992608"/>
              <a:ext cx="5564" cy="565897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AE04783-F705-99B5-D8D4-EB46E146B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3438" y="1967119"/>
              <a:ext cx="5564" cy="565897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3C2A04F-5521-28BA-4A22-1652004C6770}"/>
                </a:ext>
              </a:extLst>
            </p:cNvPr>
            <p:cNvCxnSpPr>
              <a:cxnSpLocks/>
            </p:cNvCxnSpPr>
            <p:nvPr/>
          </p:nvCxnSpPr>
          <p:spPr>
            <a:xfrm>
              <a:off x="4920123" y="2549627"/>
              <a:ext cx="1262464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6FD59FA6-8F22-3746-1A9E-F054F21D2B1F}"/>
                </a:ext>
              </a:extLst>
            </p:cNvPr>
            <p:cNvSpPr/>
            <p:nvPr/>
          </p:nvSpPr>
          <p:spPr>
            <a:xfrm>
              <a:off x="2383654" y="2401718"/>
              <a:ext cx="878890" cy="27520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FEATURE</a:t>
              </a:r>
              <a:endParaRPr lang="ko-KR" altLang="en-US" sz="12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7026205-700C-FD70-10C1-E1B8EA359E98}"/>
                </a:ext>
              </a:extLst>
            </p:cNvPr>
            <p:cNvSpPr/>
            <p:nvPr/>
          </p:nvSpPr>
          <p:spPr>
            <a:xfrm>
              <a:off x="5422067" y="2404904"/>
              <a:ext cx="275207" cy="2752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8A7B18A-A1A0-0B80-557E-6C26708C5E35}"/>
                </a:ext>
              </a:extLst>
            </p:cNvPr>
            <p:cNvSpPr/>
            <p:nvPr/>
          </p:nvSpPr>
          <p:spPr>
            <a:xfrm>
              <a:off x="5498651" y="2475924"/>
              <a:ext cx="133165" cy="13316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BE2AE92-18CC-98F6-AE28-E7622F735241}"/>
                </a:ext>
              </a:extLst>
            </p:cNvPr>
            <p:cNvCxnSpPr>
              <a:cxnSpLocks/>
            </p:cNvCxnSpPr>
            <p:nvPr/>
          </p:nvCxnSpPr>
          <p:spPr>
            <a:xfrm>
              <a:off x="4316648" y="3035321"/>
              <a:ext cx="1262464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29D4EE06-6FB5-5184-81C0-DFF8A774ABEB}"/>
                </a:ext>
              </a:extLst>
            </p:cNvPr>
            <p:cNvSpPr/>
            <p:nvPr/>
          </p:nvSpPr>
          <p:spPr>
            <a:xfrm>
              <a:off x="2383654" y="2899995"/>
              <a:ext cx="878890" cy="275207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FEATURE</a:t>
              </a:r>
              <a:endParaRPr lang="ko-KR" altLang="en-US" sz="12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0FEC789-0AF5-5321-C24D-04F6070875CE}"/>
                </a:ext>
              </a:extLst>
            </p:cNvPr>
            <p:cNvSpPr/>
            <p:nvPr/>
          </p:nvSpPr>
          <p:spPr>
            <a:xfrm>
              <a:off x="4799149" y="2894367"/>
              <a:ext cx="275207" cy="27520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44368DB-8397-DFC1-5990-74FAB6660AB5}"/>
                </a:ext>
              </a:extLst>
            </p:cNvPr>
            <p:cNvSpPr/>
            <p:nvPr/>
          </p:nvSpPr>
          <p:spPr>
            <a:xfrm>
              <a:off x="4875733" y="2965387"/>
              <a:ext cx="133165" cy="13316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6D1DBB3-F412-8CFF-2757-67FCA644D8D2}"/>
                </a:ext>
              </a:extLst>
            </p:cNvPr>
            <p:cNvSpPr/>
            <p:nvPr/>
          </p:nvSpPr>
          <p:spPr>
            <a:xfrm>
              <a:off x="5422067" y="2904938"/>
              <a:ext cx="275207" cy="27520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3831F289-AD54-6695-31F7-966B33E3E73B}"/>
                </a:ext>
              </a:extLst>
            </p:cNvPr>
            <p:cNvSpPr/>
            <p:nvPr/>
          </p:nvSpPr>
          <p:spPr>
            <a:xfrm>
              <a:off x="5498651" y="2975958"/>
              <a:ext cx="133165" cy="13316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8968E08-4E41-8D9F-E702-8CB30383CBB8}"/>
                </a:ext>
              </a:extLst>
            </p:cNvPr>
            <p:cNvGrpSpPr/>
            <p:nvPr/>
          </p:nvGrpSpPr>
          <p:grpSpPr>
            <a:xfrm>
              <a:off x="2383654" y="1395601"/>
              <a:ext cx="4376692" cy="787826"/>
              <a:chOff x="2423603" y="1642606"/>
              <a:chExt cx="4376692" cy="787826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AC7D1DF5-EE7B-3DD6-660B-7F75355593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4181" y="1735808"/>
                <a:ext cx="5564" cy="565897"/>
              </a:xfrm>
              <a:prstGeom prst="line">
                <a:avLst/>
              </a:prstGeom>
              <a:ln w="38100">
                <a:solidFill>
                  <a:srgbClr val="9E4B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62B57FBA-6651-85A1-1955-C6E02F686222}"/>
                  </a:ext>
                </a:extLst>
              </p:cNvPr>
              <p:cNvCxnSpPr>
                <a:cxnSpLocks/>
                <a:stCxn id="65" idx="2"/>
              </p:cNvCxnSpPr>
              <p:nvPr/>
            </p:nvCxnSpPr>
            <p:spPr>
              <a:xfrm flipV="1">
                <a:off x="3586578" y="1793512"/>
                <a:ext cx="3000653" cy="2"/>
              </a:xfrm>
              <a:prstGeom prst="line">
                <a:avLst/>
              </a:prstGeom>
              <a:ln w="38100">
                <a:solidFill>
                  <a:srgbClr val="1C1D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31C0ADE-B4D6-87F0-35D6-27B956811020}"/>
                  </a:ext>
                </a:extLst>
              </p:cNvPr>
              <p:cNvSpPr/>
              <p:nvPr/>
            </p:nvSpPr>
            <p:spPr>
              <a:xfrm>
                <a:off x="2423603" y="1655910"/>
                <a:ext cx="878890" cy="275207"/>
              </a:xfrm>
              <a:prstGeom prst="roundRect">
                <a:avLst/>
              </a:prstGeom>
              <a:solidFill>
                <a:srgbClr val="1C1D4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MASTER</a:t>
                </a:r>
                <a:endParaRPr lang="ko-KR" altLang="en-US" sz="1200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CBBA6318-8F22-6B9E-1DFC-B2F8DA343289}"/>
                  </a:ext>
                </a:extLst>
              </p:cNvPr>
              <p:cNvGrpSpPr/>
              <p:nvPr/>
            </p:nvGrpSpPr>
            <p:grpSpPr>
              <a:xfrm>
                <a:off x="3586578" y="1655910"/>
                <a:ext cx="275207" cy="275207"/>
                <a:chOff x="1500326" y="1917577"/>
                <a:chExt cx="275207" cy="275207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88FDA2D8-427A-0BC4-C246-7D8409B808DB}"/>
                    </a:ext>
                  </a:extLst>
                </p:cNvPr>
                <p:cNvSpPr/>
                <p:nvPr/>
              </p:nvSpPr>
              <p:spPr>
                <a:xfrm>
                  <a:off x="1500326" y="1917577"/>
                  <a:ext cx="275207" cy="2752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C1D4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7271EF6B-2047-AC15-272F-89C93B09EC3F}"/>
                    </a:ext>
                  </a:extLst>
                </p:cNvPr>
                <p:cNvSpPr/>
                <p:nvPr/>
              </p:nvSpPr>
              <p:spPr>
                <a:xfrm>
                  <a:off x="1576910" y="1988597"/>
                  <a:ext cx="133165" cy="133165"/>
                </a:xfrm>
                <a:prstGeom prst="ellipse">
                  <a:avLst/>
                </a:prstGeom>
                <a:solidFill>
                  <a:srgbClr val="1C1D4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CDC46036-7BD9-C9DE-3B59-4FD394962DF5}"/>
                  </a:ext>
                </a:extLst>
              </p:cNvPr>
              <p:cNvGrpSpPr/>
              <p:nvPr/>
            </p:nvGrpSpPr>
            <p:grpSpPr>
              <a:xfrm>
                <a:off x="4209495" y="1655910"/>
                <a:ext cx="275207" cy="275207"/>
                <a:chOff x="1500326" y="1917577"/>
                <a:chExt cx="275207" cy="275207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88801C4D-6A36-7251-A225-2F5CB826A016}"/>
                    </a:ext>
                  </a:extLst>
                </p:cNvPr>
                <p:cNvSpPr/>
                <p:nvPr/>
              </p:nvSpPr>
              <p:spPr>
                <a:xfrm>
                  <a:off x="1500326" y="1917577"/>
                  <a:ext cx="275207" cy="2752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C1D4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81534D4A-F73A-8323-1433-EFD8048DCEBA}"/>
                    </a:ext>
                  </a:extLst>
                </p:cNvPr>
                <p:cNvSpPr/>
                <p:nvPr/>
              </p:nvSpPr>
              <p:spPr>
                <a:xfrm>
                  <a:off x="1576910" y="1988597"/>
                  <a:ext cx="133165" cy="133165"/>
                </a:xfrm>
                <a:prstGeom prst="ellipse">
                  <a:avLst/>
                </a:prstGeom>
                <a:solidFill>
                  <a:srgbClr val="1C1D4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2414E90-8D18-55D2-718E-3AAC5C5B3FFB}"/>
                  </a:ext>
                </a:extLst>
              </p:cNvPr>
              <p:cNvGrpSpPr/>
              <p:nvPr/>
            </p:nvGrpSpPr>
            <p:grpSpPr>
              <a:xfrm>
                <a:off x="4832412" y="1648789"/>
                <a:ext cx="275207" cy="275207"/>
                <a:chOff x="1500326" y="1917577"/>
                <a:chExt cx="275207" cy="275207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132D4A86-5A38-A32F-CA2A-06E34284358E}"/>
                    </a:ext>
                  </a:extLst>
                </p:cNvPr>
                <p:cNvSpPr/>
                <p:nvPr/>
              </p:nvSpPr>
              <p:spPr>
                <a:xfrm>
                  <a:off x="1500326" y="1917577"/>
                  <a:ext cx="275207" cy="2752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C1D4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81ADCC76-5ED6-26D0-30C6-342CFA4B503D}"/>
                    </a:ext>
                  </a:extLst>
                </p:cNvPr>
                <p:cNvSpPr/>
                <p:nvPr/>
              </p:nvSpPr>
              <p:spPr>
                <a:xfrm>
                  <a:off x="1576910" y="1988597"/>
                  <a:ext cx="133165" cy="133165"/>
                </a:xfrm>
                <a:prstGeom prst="ellipse">
                  <a:avLst/>
                </a:prstGeom>
                <a:solidFill>
                  <a:srgbClr val="1C1D4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59A0FCE-54E7-3A24-8BA8-5C6B893F8FE4}"/>
                  </a:ext>
                </a:extLst>
              </p:cNvPr>
              <p:cNvGrpSpPr/>
              <p:nvPr/>
            </p:nvGrpSpPr>
            <p:grpSpPr>
              <a:xfrm>
                <a:off x="5455329" y="1648787"/>
                <a:ext cx="275207" cy="275207"/>
                <a:chOff x="1500326" y="1917577"/>
                <a:chExt cx="275207" cy="275207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2C1381D9-022B-F0CF-7A4E-182704596B21}"/>
                    </a:ext>
                  </a:extLst>
                </p:cNvPr>
                <p:cNvSpPr/>
                <p:nvPr/>
              </p:nvSpPr>
              <p:spPr>
                <a:xfrm>
                  <a:off x="1500326" y="1917577"/>
                  <a:ext cx="275207" cy="2752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C1D4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528E1662-2C89-6AAD-FAC5-872BF8AF8964}"/>
                    </a:ext>
                  </a:extLst>
                </p:cNvPr>
                <p:cNvSpPr/>
                <p:nvPr/>
              </p:nvSpPr>
              <p:spPr>
                <a:xfrm>
                  <a:off x="1576910" y="1988597"/>
                  <a:ext cx="133165" cy="133165"/>
                </a:xfrm>
                <a:prstGeom prst="ellipse">
                  <a:avLst/>
                </a:prstGeom>
                <a:solidFill>
                  <a:srgbClr val="1C1D4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9F04605-F628-872A-08D0-2231474E7889}"/>
                  </a:ext>
                </a:extLst>
              </p:cNvPr>
              <p:cNvGrpSpPr/>
              <p:nvPr/>
            </p:nvGrpSpPr>
            <p:grpSpPr>
              <a:xfrm>
                <a:off x="6078246" y="1642606"/>
                <a:ext cx="275207" cy="275207"/>
                <a:chOff x="1500326" y="1917577"/>
                <a:chExt cx="275207" cy="275207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8F0B757-66A6-C853-E25E-04C66DA15049}"/>
                    </a:ext>
                  </a:extLst>
                </p:cNvPr>
                <p:cNvSpPr/>
                <p:nvPr/>
              </p:nvSpPr>
              <p:spPr>
                <a:xfrm>
                  <a:off x="1500326" y="1917577"/>
                  <a:ext cx="275207" cy="2752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1C1D4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9C551C69-1291-0A02-C191-098B25E7E067}"/>
                    </a:ext>
                  </a:extLst>
                </p:cNvPr>
                <p:cNvSpPr/>
                <p:nvPr/>
              </p:nvSpPr>
              <p:spPr>
                <a:xfrm>
                  <a:off x="1576910" y="1988597"/>
                  <a:ext cx="133165" cy="133165"/>
                </a:xfrm>
                <a:prstGeom prst="ellipse">
                  <a:avLst/>
                </a:prstGeom>
                <a:solidFill>
                  <a:srgbClr val="1C1D4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2BBE754A-DD64-83B1-A045-C3BCD1D09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4583" y="1793981"/>
                <a:ext cx="155712" cy="0"/>
              </a:xfrm>
              <a:prstGeom prst="line">
                <a:avLst/>
              </a:prstGeom>
              <a:ln w="38100">
                <a:solidFill>
                  <a:srgbClr val="1C1D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2A1C8C45-A28C-FA92-09B2-3C3DA63AB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4181" y="2292827"/>
                <a:ext cx="2863050" cy="0"/>
              </a:xfrm>
              <a:prstGeom prst="line">
                <a:avLst/>
              </a:prstGeom>
              <a:ln w="38100">
                <a:solidFill>
                  <a:srgbClr val="9E4B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96A70D20-FE99-3E91-0C62-CBF58A637D18}"/>
                  </a:ext>
                </a:extLst>
              </p:cNvPr>
              <p:cNvSpPr/>
              <p:nvPr/>
            </p:nvSpPr>
            <p:spPr>
              <a:xfrm>
                <a:off x="2423603" y="2155225"/>
                <a:ext cx="878890" cy="275207"/>
              </a:xfrm>
              <a:prstGeom prst="roundRect">
                <a:avLst/>
              </a:prstGeom>
              <a:solidFill>
                <a:srgbClr val="9E4B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DEVELOP</a:t>
                </a:r>
                <a:endParaRPr lang="ko-KR" altLang="en-US" sz="1200" dirty="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EB3F0D3A-F952-A8E7-A0E5-0266F6F48B0C}"/>
                  </a:ext>
                </a:extLst>
              </p:cNvPr>
              <p:cNvSpPr/>
              <p:nvPr/>
            </p:nvSpPr>
            <p:spPr>
              <a:xfrm>
                <a:off x="4209495" y="2155225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E4B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557B732C-51FE-53A5-6E25-8D5CACCC0ACA}"/>
                  </a:ext>
                </a:extLst>
              </p:cNvPr>
              <p:cNvSpPr/>
              <p:nvPr/>
            </p:nvSpPr>
            <p:spPr>
              <a:xfrm>
                <a:off x="4286079" y="2226245"/>
                <a:ext cx="133165" cy="133165"/>
              </a:xfrm>
              <a:prstGeom prst="ellipse">
                <a:avLst/>
              </a:prstGeom>
              <a:solidFill>
                <a:srgbClr val="9E4B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9E8DD3C2-2C8F-8439-5BD3-7518D3FB8373}"/>
                  </a:ext>
                </a:extLst>
              </p:cNvPr>
              <p:cNvSpPr/>
              <p:nvPr/>
            </p:nvSpPr>
            <p:spPr>
              <a:xfrm>
                <a:off x="4832412" y="2148104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E4B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566F11B5-D69A-D2E0-E15C-B37836E1829A}"/>
                  </a:ext>
                </a:extLst>
              </p:cNvPr>
              <p:cNvSpPr/>
              <p:nvPr/>
            </p:nvSpPr>
            <p:spPr>
              <a:xfrm>
                <a:off x="4908996" y="2219124"/>
                <a:ext cx="133165" cy="133165"/>
              </a:xfrm>
              <a:prstGeom prst="ellipse">
                <a:avLst/>
              </a:prstGeom>
              <a:solidFill>
                <a:srgbClr val="9E4B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3705FE3D-B3BD-8B7B-75A8-E702BBB4D8C1}"/>
                  </a:ext>
                </a:extLst>
              </p:cNvPr>
              <p:cNvSpPr/>
              <p:nvPr/>
            </p:nvSpPr>
            <p:spPr>
              <a:xfrm>
                <a:off x="5455329" y="2148102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E4B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F245870C-3305-0ABA-E46D-E607251A4EBF}"/>
                  </a:ext>
                </a:extLst>
              </p:cNvPr>
              <p:cNvSpPr/>
              <p:nvPr/>
            </p:nvSpPr>
            <p:spPr>
              <a:xfrm>
                <a:off x="5531913" y="2219122"/>
                <a:ext cx="133165" cy="133165"/>
              </a:xfrm>
              <a:prstGeom prst="ellipse">
                <a:avLst/>
              </a:prstGeom>
              <a:solidFill>
                <a:srgbClr val="9E4B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3B141BB-DE95-21A4-5BA3-9EB6D1F57B44}"/>
                  </a:ext>
                </a:extLst>
              </p:cNvPr>
              <p:cNvSpPr/>
              <p:nvPr/>
            </p:nvSpPr>
            <p:spPr>
              <a:xfrm>
                <a:off x="6078246" y="2141921"/>
                <a:ext cx="275207" cy="27520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E4B9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255D0890-4365-CF89-3985-2D2BD9AB9B37}"/>
                  </a:ext>
                </a:extLst>
              </p:cNvPr>
              <p:cNvSpPr/>
              <p:nvPr/>
            </p:nvSpPr>
            <p:spPr>
              <a:xfrm>
                <a:off x="6154830" y="2212941"/>
                <a:ext cx="133165" cy="133165"/>
              </a:xfrm>
              <a:prstGeom prst="ellipse">
                <a:avLst/>
              </a:prstGeom>
              <a:solidFill>
                <a:srgbClr val="9E4B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8D019E7B-2EFF-A92A-77F3-475AE5197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4583" y="2293296"/>
                <a:ext cx="155712" cy="0"/>
              </a:xfrm>
              <a:prstGeom prst="line">
                <a:avLst/>
              </a:prstGeom>
              <a:ln w="38100">
                <a:solidFill>
                  <a:srgbClr val="9E4B9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1826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0A10-7B01-AF76-8147-EDC6E2C4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Git Flow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B47703-795E-4454-2DE3-613EFD597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31" y="715596"/>
            <a:ext cx="5317725" cy="2545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6AC37D-E6EA-974B-8D52-437C08F2CE5A}"/>
              </a:ext>
            </a:extLst>
          </p:cNvPr>
          <p:cNvSpPr txBox="1"/>
          <p:nvPr/>
        </p:nvSpPr>
        <p:spPr>
          <a:xfrm>
            <a:off x="250825" y="3429000"/>
            <a:ext cx="864235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Fork -&gt; Clone -&gt; Local Repo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-apple-system"/>
              </a:rPr>
              <a:t>에 원본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(Upstream) Repo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-apple-system"/>
              </a:rPr>
              <a:t>등록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-&gt; Branch -&gt; Commit &amp; Push -&gt; Fetch -&gt; Solve Conflicts -&gt; Commit &amp; Push -&gt;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-apple-system"/>
              </a:rPr>
              <a:t>Pull Request</a:t>
            </a:r>
          </a:p>
          <a:p>
            <a:pPr algn="l"/>
            <a:endParaRPr lang="en-US" altLang="ko-KR" sz="1400" dirty="0">
              <a:solidFill>
                <a:srgbClr val="000000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Fork</a:t>
            </a:r>
            <a:b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altLang="ko-KR" sz="1400" b="0" i="0" dirty="0" err="1">
                <a:solidFill>
                  <a:srgbClr val="000000"/>
                </a:solidFill>
                <a:effectLst/>
                <a:latin typeface="-apple-system"/>
              </a:rPr>
              <a:t>Fork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-apple-system"/>
              </a:rPr>
              <a:t>란 타인 소유의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또는 공동소유의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프로젝트 소스와 </a:t>
            </a:r>
            <a:r>
              <a:rPr lang="ko-KR" altLang="en-US" sz="1400" dirty="0" err="1">
                <a:solidFill>
                  <a:srgbClr val="000000"/>
                </a:solidFill>
                <a:latin typeface="-apple-system"/>
              </a:rPr>
              <a:t>커밋내역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-apple-system"/>
              </a:rPr>
              <a:t>브랜치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 등 </a:t>
            </a:r>
            <a:r>
              <a:rPr lang="ko-KR" altLang="en-US" sz="1400" dirty="0">
                <a:solidFill>
                  <a:srgbClr val="FF0000"/>
                </a:solidFill>
                <a:latin typeface="-apple-system"/>
              </a:rPr>
              <a:t>원격저장소를 그대로 복사하여 내소유의 새로운 원격저장소를 생성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하는 기능이다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.</a:t>
            </a: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Fork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한 저장소는 내 소유이므로 내 마음대로 소스를 수정할 수 있다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이때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fork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저장소의 내용을 아무리 수정해도 원본 저장소에는 영향이 없다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.</a:t>
            </a: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따라서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Fork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저장소를 이용하면 깃 기능을 활용하여 소스를 수정할 수 있으면서도 원본 소스에 대한 무분별한 수정을 막을 수 있다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. </a:t>
            </a: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br>
              <a:rPr lang="en-US" altLang="ko-KR" sz="1400" dirty="0">
                <a:solidFill>
                  <a:srgbClr val="000000"/>
                </a:solidFill>
                <a:latin typeface="-apple-system"/>
              </a:rPr>
            </a:b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이후 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fork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저장소의 수정 내역을 원본 소스로 업데이트하는 과정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(pull request)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를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거쳐야만 원본 소스에 수정 내역들이 반영된다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88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397B3811688BC46A7A2AEE92CC46DE6" ma:contentTypeVersion="11" ma:contentTypeDescription="새 문서를 만듭니다." ma:contentTypeScope="" ma:versionID="6b6ba6ff06c92fbd405a95b4ab43fa74">
  <xsd:schema xmlns:xsd="http://www.w3.org/2001/XMLSchema" xmlns:xs="http://www.w3.org/2001/XMLSchema" xmlns:p="http://schemas.microsoft.com/office/2006/metadata/properties" xmlns:ns2="c3ac1a38-f92a-4e90-b12d-5561cda1bb10" xmlns:ns3="a48962d6-ef66-4b05-af89-8f111a391cfd" targetNamespace="http://schemas.microsoft.com/office/2006/metadata/properties" ma:root="true" ma:fieldsID="f1a2cac6c1a5dc58bbdce03fefe17878" ns2:_="" ns3:_="">
    <xsd:import namespace="c3ac1a38-f92a-4e90-b12d-5561cda1bb10"/>
    <xsd:import namespace="a48962d6-ef66-4b05-af89-8f111a391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c1a38-f92a-4e90-b12d-5561cda1bb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962d6-ef66-4b05-af89-8f111a391cf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D2A759-85C1-40E2-98F4-44D2B7BC6513}"/>
</file>

<file path=customXml/itemProps2.xml><?xml version="1.0" encoding="utf-8"?>
<ds:datastoreItem xmlns:ds="http://schemas.openxmlformats.org/officeDocument/2006/customXml" ds:itemID="{3067D3F6-0369-44BC-8EBB-4C37D75965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3E63A-9333-4FE4-9F17-EDE835774070}">
  <ds:schemaRefs>
    <ds:schemaRef ds:uri="http://purl.org/dc/elements/1.1/"/>
    <ds:schemaRef ds:uri="c3ac1a38-f92a-4e90-b12d-5561cda1bb10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748</Words>
  <Application>Microsoft Office PowerPoint</Application>
  <PresentationFormat>화면 슬라이드 쇼(4:3)</PresentationFormat>
  <Paragraphs>116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-apple-system</vt:lpstr>
      <vt:lpstr>NanumGothic</vt:lpstr>
      <vt:lpstr>NanumGothic</vt:lpstr>
      <vt:lpstr>나눔고딕 ExtraBold</vt:lpstr>
      <vt:lpstr>맑은 고딕</vt:lpstr>
      <vt:lpstr>Arial</vt:lpstr>
      <vt:lpstr>Calibri</vt:lpstr>
      <vt:lpstr>Office 테마</vt:lpstr>
      <vt:lpstr>Git Branch Strategy</vt:lpstr>
      <vt:lpstr>Git repository 이해</vt:lpstr>
      <vt:lpstr>Branch종류</vt:lpstr>
      <vt:lpstr>Branch종류</vt:lpstr>
      <vt:lpstr>Zero Branch Strategy</vt:lpstr>
      <vt:lpstr>Develop Branch Strategy</vt:lpstr>
      <vt:lpstr>Feature Branch Strategy(Github flow)</vt:lpstr>
      <vt:lpstr>Gitflow Branch Strategy</vt:lpstr>
      <vt:lpstr>One of the Git Flow</vt:lpstr>
      <vt:lpstr>One of the Git Flow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송서현</cp:lastModifiedBy>
  <cp:revision>21</cp:revision>
  <dcterms:created xsi:type="dcterms:W3CDTF">2019-01-17T07:45:32Z</dcterms:created>
  <dcterms:modified xsi:type="dcterms:W3CDTF">2022-12-01T09:15:58Z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0x0101003397B3811688BC46A7A2AEE92CC46DE6</vt:lpwstr>
  </property>
</Properties>
</file>