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3" r:id="rId5"/>
    <p:sldId id="260" r:id="rId6"/>
    <p:sldId id="264" r:id="rId7"/>
    <p:sldId id="265" r:id="rId8"/>
    <p:sldId id="266" r:id="rId9"/>
    <p:sldId id="272" r:id="rId10"/>
    <p:sldId id="271" r:id="rId11"/>
    <p:sldId id="270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  <p15:guide id="4" pos="158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이준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ED2D6-05A5-4185-ABCC-529D2D764BEA}" v="76" dt="2022-12-01T09:18:3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2" autoAdjust="0"/>
    <p:restoredTop sz="94694"/>
  </p:normalViewPr>
  <p:slideViewPr>
    <p:cSldViewPr snapToGrid="0">
      <p:cViewPr varScale="1">
        <p:scale>
          <a:sx n="74" d="100"/>
          <a:sy n="74" d="100"/>
        </p:scale>
        <p:origin x="78" y="1680"/>
      </p:cViewPr>
      <p:guideLst>
        <p:guide orient="horz" pos="4020"/>
        <p:guide orient="horz" pos="482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석" userId="4c31f8dc-1f67-4c04-8460-1309114c31d2" providerId="ADAL" clId="{349ED2D6-05A5-4185-ABCC-529D2D764BEA}"/>
    <pc:docChg chg="modSld">
      <pc:chgData name="서진석" userId="4c31f8dc-1f67-4c04-8460-1309114c31d2" providerId="ADAL" clId="{349ED2D6-05A5-4185-ABCC-529D2D764BEA}" dt="2022-12-01T09:15:42.673" v="31" actId="20577"/>
      <pc:docMkLst>
        <pc:docMk/>
      </pc:docMkLst>
      <pc:sldChg chg="modSp mod">
        <pc:chgData name="서진석" userId="4c31f8dc-1f67-4c04-8460-1309114c31d2" providerId="ADAL" clId="{349ED2D6-05A5-4185-ABCC-529D2D764BEA}" dt="2022-12-01T09:15:42.673" v="31" actId="20577"/>
        <pc:sldMkLst>
          <pc:docMk/>
          <pc:sldMk cId="3309461086" sldId="260"/>
        </pc:sldMkLst>
        <pc:spChg chg="mod">
          <ac:chgData name="서진석" userId="4c31f8dc-1f67-4c04-8460-1309114c31d2" providerId="ADAL" clId="{349ED2D6-05A5-4185-ABCC-529D2D764BEA}" dt="2022-12-01T09:15:42.673" v="31" actId="20577"/>
          <ac:spMkLst>
            <pc:docMk/>
            <pc:sldMk cId="3309461086" sldId="260"/>
            <ac:spMk id="7" creationId="{3DFB3359-C601-6056-43DB-6DEB2432FC8A}"/>
          </ac:spMkLst>
        </pc:spChg>
      </pc:sldChg>
      <pc:sldChg chg="modSp mod">
        <pc:chgData name="서진석" userId="4c31f8dc-1f67-4c04-8460-1309114c31d2" providerId="ADAL" clId="{349ED2D6-05A5-4185-ABCC-529D2D764BEA}" dt="2022-12-01T09:15:04.623" v="30" actId="6549"/>
        <pc:sldMkLst>
          <pc:docMk/>
          <pc:sldMk cId="1224130453" sldId="263"/>
        </pc:sldMkLst>
        <pc:spChg chg="mod">
          <ac:chgData name="서진석" userId="4c31f8dc-1f67-4c04-8460-1309114c31d2" providerId="ADAL" clId="{349ED2D6-05A5-4185-ABCC-529D2D764BEA}" dt="2022-12-01T09:15:04.623" v="30" actId="6549"/>
          <ac:spMkLst>
            <pc:docMk/>
            <pc:sldMk cId="1224130453" sldId="263"/>
            <ac:spMk id="32" creationId="{44DC83C0-9698-BCE7-F4F8-9FE1B08A29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9F1-8A72-42F5-AC66-A948169814E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EA0F-B2DF-4855-8C7C-A9A0B24AD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9050-C33B-416A-A16C-5C337820F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F9CE-0EFA-4C41-BDF1-56027DC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4D15A67-A387-3798-8629-DF7FB0D3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CF535E2-D6C7-6E60-8197-AEE1022D84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1680241-807A-CA73-B801-9B5F213B006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666ECD4-6CC0-CC72-9535-0C6B6A1056B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810372" y="729000"/>
            <a:ext cx="0" cy="5400000"/>
          </a:xfrm>
          <a:prstGeom prst="line">
            <a:avLst/>
          </a:prstGeom>
          <a:ln>
            <a:solidFill>
              <a:srgbClr val="1C1D43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03EF09-90EC-BC6C-0E07-95A8A85990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F106C5F1-7590-5794-2C25-2BE321F03C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3243196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마스터 텍스트 스타일을 편집합니다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AF0514FE-477F-A9A1-408D-1FC5F7770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2300630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4A0CFEE-9C72-93B2-1FBE-BD6B493B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25065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간지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6903D5-DCE6-5349-7E51-D977F4E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4EFE8D0-867C-7FF1-F9C4-B0E8211F6A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74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519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11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6617" y="1319108"/>
            <a:ext cx="4503868" cy="558360"/>
          </a:xfrm>
          <a:prstGeom prst="rect">
            <a:avLst/>
          </a:prstGeom>
          <a:noFill/>
        </p:spPr>
        <p:txBody>
          <a:bodyPr wrap="none" lIns="95761" tIns="47880" rIns="95761" bIns="47880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This material shall not be used, reproduced, copied, disclosed, translated 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in whole or in part, without the express consent of </a:t>
            </a:r>
            <a:r>
              <a:rPr lang="en-US" altLang="ko-KR" sz="1000" b="1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Eilab</a:t>
            </a:r>
            <a:r>
              <a:rPr lang="en-US" altLang="ko-KR"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If you have any questions about this document, please contact us.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6620" y="2088237"/>
            <a:ext cx="4051097" cy="452723"/>
            <a:chOff x="1492285" y="5906056"/>
            <a:chExt cx="4051097" cy="45272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492285" y="5906056"/>
              <a:ext cx="4051097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office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+82 (0)70 7842 2421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mail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imizyou@eilab.kr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web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eilab.kr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492286" y="6112564"/>
              <a:ext cx="2297412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Copyrights </a:t>
              </a:r>
              <a:r>
                <a:rPr lang="en-US" altLang="ko-KR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Eilab</a:t>
              </a: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All rights reserved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466621" y="404664"/>
            <a:ext cx="3385299" cy="861774"/>
          </a:xfrm>
          <a:prstGeom prst="rect">
            <a:avLst/>
          </a:prstGeom>
        </p:spPr>
        <p:txBody>
          <a:bodyPr vert="horz" lIns="95766" tIns="47882" rIns="95766" bIns="47882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5000" b="1">
                <a:solidFill>
                  <a:srgbClr val="1C1D43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en-US" altLang="ko-KR"/>
              <a:t>Thank</a:t>
            </a:r>
            <a:r>
              <a:rPr lang="en-US" altLang="ko-KR" baseline="0"/>
              <a:t>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8" y="420362"/>
            <a:ext cx="690630" cy="182889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34462" y="673570"/>
            <a:ext cx="8672146" cy="0"/>
          </a:xfrm>
          <a:prstGeom prst="line">
            <a:avLst/>
          </a:prstGeom>
          <a:ln>
            <a:solidFill>
              <a:srgbClr val="1C1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416313" y="6356350"/>
            <a:ext cx="308444" cy="227159"/>
          </a:xfrm>
          <a:prstGeom prst="rect">
            <a:avLst/>
          </a:prstGeom>
        </p:spPr>
        <p:txBody>
          <a:bodyPr wrap="none" lIns="72562" tIns="36281" rIns="72562" bIns="36281">
            <a:spAutoFit/>
          </a:bodyPr>
          <a:lstStyle>
            <a:lvl1pPr>
              <a:defRPr lang="ko-KR" altLang="en-US" sz="10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 defTabSz="1152070"/>
            <a:fld id="{D841C5FE-E0BB-4416-B426-D96C9E0A925F}" type="slidenum">
              <a:rPr lang="en-US" altLang="ko-KR" smtClean="0"/>
              <a:pPr algn="ctr" defTabSz="115207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54" r:id="rId5"/>
    <p:sldLayoutId id="214748366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1600" b="1" kern="1200">
          <a:solidFill>
            <a:srgbClr val="1C1D43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55600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541338" indent="-185738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71913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896938" indent="-177800" algn="l" defTabSz="914400" rtl="0" eaLnBrk="1" latinLnBrk="1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44DC83C0-9698-BCE7-F4F8-9FE1B08A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50244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dirty="0"/>
              <a:t>HTML</a:t>
            </a:r>
            <a:r>
              <a:rPr lang="ko-KR" altLang="en-US" dirty="0"/>
              <a:t>뷰어 작성 가이드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CBD3F45F-82E5-EA8A-DF9A-1787101E3B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1395655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 err="1"/>
              <a:t>퍼블리싱팀</a:t>
            </a:r>
            <a:endParaRPr lang="ko-KR" altLang="en-US" sz="200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4C24DF60-28CF-E2E5-27CB-50E60335A54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040670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2022-09-30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3CE61FF5-201C-887D-A268-07714210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1" y="1142533"/>
            <a:ext cx="4711717" cy="44279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B0AF12-2650-1AB7-E531-71179ED3D3D2}"/>
              </a:ext>
            </a:extLst>
          </p:cNvPr>
          <p:cNvSpPr txBox="1">
            <a:spLocks/>
          </p:cNvSpPr>
          <p:nvPr/>
        </p:nvSpPr>
        <p:spPr>
          <a:xfrm>
            <a:off x="5002079" y="2534592"/>
            <a:ext cx="3879289" cy="1643832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/>
              <a:t>HTML</a:t>
            </a:r>
            <a:r>
              <a:rPr lang="ko-KR" altLang="en-US" sz="1200"/>
              <a:t>뷰어의 레이아웃 영역으로 </a:t>
            </a:r>
            <a:r>
              <a:rPr lang="ko-KR" altLang="en-US" sz="1200" dirty="0"/>
              <a:t>프레임 세팅 외에는 크게 작성할 부분 없음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프로젝트 관련 정보 작성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프레임 화면 너비 조정 영역</a:t>
            </a:r>
            <a:r>
              <a:rPr lang="en-US" altLang="ko-KR" sz="1200"/>
              <a:t>. </a:t>
            </a:r>
            <a:r>
              <a:rPr lang="en-US" altLang="ko-KR" sz="1200">
                <a:solidFill>
                  <a:srgbClr val="FF0000"/>
                </a:solidFill>
              </a:rPr>
              <a:t>CSS</a:t>
            </a:r>
            <a:r>
              <a:rPr lang="ko-KR" altLang="en-US" sz="1200">
                <a:solidFill>
                  <a:srgbClr val="FF0000"/>
                </a:solidFill>
              </a:rPr>
              <a:t>셀렉터 </a:t>
            </a:r>
            <a:r>
              <a:rPr lang="ko-KR" altLang="en-US" sz="1200" dirty="0">
                <a:solidFill>
                  <a:srgbClr val="FF0000"/>
                </a:solidFill>
              </a:rPr>
              <a:t>변경 금지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프로젝트 상황에 따라 </a:t>
            </a:r>
            <a:r>
              <a:rPr lang="en-US" altLang="ko-KR" sz="1200" dirty="0"/>
              <a:t>frame-view / frame-list </a:t>
            </a:r>
            <a:r>
              <a:rPr lang="ko-KR" altLang="en-US" sz="1200" dirty="0"/>
              <a:t>순서 변경하여 사용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B8191C-5ACA-5C34-77A6-421561A6BF22}"/>
              </a:ext>
            </a:extLst>
          </p:cNvPr>
          <p:cNvSpPr/>
          <p:nvPr/>
        </p:nvSpPr>
        <p:spPr>
          <a:xfrm>
            <a:off x="367473" y="3208268"/>
            <a:ext cx="2270623" cy="220732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E74031-264F-386B-5E10-2D358DFE5E3C}"/>
              </a:ext>
            </a:extLst>
          </p:cNvPr>
          <p:cNvSpPr/>
          <p:nvPr/>
        </p:nvSpPr>
        <p:spPr>
          <a:xfrm>
            <a:off x="150207" y="320827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C79338-A0A3-E5E0-8A15-EC7E0017E338}"/>
              </a:ext>
            </a:extLst>
          </p:cNvPr>
          <p:cNvSpPr/>
          <p:nvPr/>
        </p:nvSpPr>
        <p:spPr>
          <a:xfrm>
            <a:off x="150207" y="357876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00758-4C8F-A578-A490-38B74A1B6F36}"/>
              </a:ext>
            </a:extLst>
          </p:cNvPr>
          <p:cNvSpPr/>
          <p:nvPr/>
        </p:nvSpPr>
        <p:spPr>
          <a:xfrm>
            <a:off x="367472" y="3562993"/>
            <a:ext cx="2270623" cy="220731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5CB9A2-F4ED-5D3A-A843-81FDDD045518}"/>
              </a:ext>
            </a:extLst>
          </p:cNvPr>
          <p:cNvSpPr/>
          <p:nvPr/>
        </p:nvSpPr>
        <p:spPr>
          <a:xfrm>
            <a:off x="367472" y="4039526"/>
            <a:ext cx="4456776" cy="119462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E1A72A-C82D-346C-3864-39D8A2BC248A}"/>
              </a:ext>
            </a:extLst>
          </p:cNvPr>
          <p:cNvSpPr/>
          <p:nvPr/>
        </p:nvSpPr>
        <p:spPr>
          <a:xfrm>
            <a:off x="150207" y="454224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map.html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3584028" y="1502197"/>
            <a:ext cx="5315171" cy="102433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화면 목록 작성 영역</a:t>
            </a:r>
            <a:endParaRPr lang="en-US" altLang="ko-KR" sz="1200" dirty="0"/>
          </a:p>
          <a:p>
            <a:r>
              <a:rPr lang="ko-KR" altLang="en-US" sz="1200" dirty="0"/>
              <a:t>상세 작성 방법은 </a:t>
            </a:r>
            <a:r>
              <a:rPr lang="en-US" altLang="ko-KR" sz="1200" dirty="0"/>
              <a:t>map.html </a:t>
            </a:r>
            <a:r>
              <a:rPr lang="ko-KR" altLang="en-US" sz="1200" dirty="0"/>
              <a:t>주석 확인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5D57E9-6FAC-B32E-216E-6B8666438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998483"/>
            <a:ext cx="3224234" cy="522364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A7FE519-CFC1-05AB-EFEF-0803273B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8" y="2124535"/>
            <a:ext cx="3697837" cy="362104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47D092-AEF7-470C-F1F4-09FA93CD2EEE}"/>
              </a:ext>
            </a:extLst>
          </p:cNvPr>
          <p:cNvSpPr txBox="1">
            <a:spLocks/>
          </p:cNvSpPr>
          <p:nvPr/>
        </p:nvSpPr>
        <p:spPr>
          <a:xfrm>
            <a:off x="3584028" y="5745580"/>
            <a:ext cx="5315171" cy="102433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화면 별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전달사항 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는 상단에 사용하는 인원수에 맞게 호출하며 사용하지 않을 경우 제거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1DF5ED-0551-8D13-1A1E-7D97B5D594DC}"/>
              </a:ext>
            </a:extLst>
          </p:cNvPr>
          <p:cNvSpPr/>
          <p:nvPr/>
        </p:nvSpPr>
        <p:spPr>
          <a:xfrm>
            <a:off x="3760667" y="4331466"/>
            <a:ext cx="3301145" cy="51595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HTML</a:t>
            </a:r>
            <a:r>
              <a:rPr lang="ko-KR" altLang="en-US"/>
              <a:t>뷰어</a:t>
            </a:r>
            <a:r>
              <a:rPr lang="en-US" altLang="ko-KR"/>
              <a:t> </a:t>
            </a:r>
            <a:r>
              <a:rPr lang="ko-KR" altLang="en-US"/>
              <a:t>폴더 </a:t>
            </a:r>
            <a:r>
              <a:rPr lang="ko-KR" altLang="en-US" dirty="0"/>
              <a:t>구조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44799" y="4288642"/>
            <a:ext cx="5877745" cy="108012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/>
              <a:t>html/ resource 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ko-KR" altLang="en-US" sz="1200" dirty="0"/>
              <a:t>프로젝트 영역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z_eilab</a:t>
            </a:r>
            <a:r>
              <a:rPr lang="en-US" altLang="ko-KR" sz="1200" dirty="0"/>
              <a:t> / index / map : HTML</a:t>
            </a:r>
            <a:r>
              <a:rPr lang="ko-KR" altLang="en-US" sz="1200" dirty="0"/>
              <a:t>뷰어 작성자가 수정 및 작성하는 영역</a:t>
            </a:r>
            <a:br>
              <a:rPr lang="en-US" altLang="ko-KR" sz="1200" dirty="0"/>
            </a:br>
            <a:r>
              <a:rPr lang="ko-KR" altLang="en-US" sz="1200" dirty="0"/>
              <a:t>상세 내용 후술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13B81-BDF7-C93A-036B-9AB9F77B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1799359"/>
            <a:ext cx="5877745" cy="2152950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3B81F3-1864-0497-6BBB-A70FFFC430BF}"/>
              </a:ext>
            </a:extLst>
          </p:cNvPr>
          <p:cNvSpPr/>
          <p:nvPr/>
        </p:nvSpPr>
        <p:spPr>
          <a:xfrm>
            <a:off x="244800" y="2207172"/>
            <a:ext cx="1839310" cy="49915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2D8DF-00FE-AEB5-DE03-7CB41B506410}"/>
              </a:ext>
            </a:extLst>
          </p:cNvPr>
          <p:cNvSpPr/>
          <p:nvPr/>
        </p:nvSpPr>
        <p:spPr>
          <a:xfrm>
            <a:off x="244800" y="2706322"/>
            <a:ext cx="1839310" cy="96178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AC019E-9C80-EA0B-C56E-A4941A67F7E4}"/>
              </a:ext>
            </a:extLst>
          </p:cNvPr>
          <p:cNvSpPr/>
          <p:nvPr/>
        </p:nvSpPr>
        <p:spPr>
          <a:xfrm>
            <a:off x="2217683" y="2362154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FCCE5F-CD5F-4FB3-0372-3FC739E23AA8}"/>
              </a:ext>
            </a:extLst>
          </p:cNvPr>
          <p:cNvSpPr/>
          <p:nvPr/>
        </p:nvSpPr>
        <p:spPr>
          <a:xfrm>
            <a:off x="2217683" y="3092623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94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069CAF5-0728-9F92-8464-F1EEC852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866713"/>
            <a:ext cx="5296639" cy="3305636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89C3AC-F310-D785-E1DD-F75D49E33251}"/>
              </a:ext>
            </a:extLst>
          </p:cNvPr>
          <p:cNvSpPr/>
          <p:nvPr/>
        </p:nvSpPr>
        <p:spPr>
          <a:xfrm>
            <a:off x="244800" y="861846"/>
            <a:ext cx="1839310" cy="116664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62595E-A5EC-8DC1-843E-97E64C1B28DF}"/>
              </a:ext>
            </a:extLst>
          </p:cNvPr>
          <p:cNvSpPr/>
          <p:nvPr/>
        </p:nvSpPr>
        <p:spPr>
          <a:xfrm>
            <a:off x="2238703" y="1350577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5072A1-B947-FCF7-C258-D5839B01134F}"/>
              </a:ext>
            </a:extLst>
          </p:cNvPr>
          <p:cNvSpPr/>
          <p:nvPr/>
        </p:nvSpPr>
        <p:spPr>
          <a:xfrm>
            <a:off x="244800" y="2028495"/>
            <a:ext cx="1839310" cy="620111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2D4ED8-2078-932A-1AA4-0744CE315978}"/>
              </a:ext>
            </a:extLst>
          </p:cNvPr>
          <p:cNvSpPr/>
          <p:nvPr/>
        </p:nvSpPr>
        <p:spPr>
          <a:xfrm>
            <a:off x="244800" y="2648606"/>
            <a:ext cx="1839310" cy="262759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D30E1-3868-2B17-D9A7-7C2739DE8806}"/>
              </a:ext>
            </a:extLst>
          </p:cNvPr>
          <p:cNvSpPr/>
          <p:nvPr/>
        </p:nvSpPr>
        <p:spPr>
          <a:xfrm>
            <a:off x="244800" y="2963915"/>
            <a:ext cx="1839310" cy="262759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A143E4-16D2-49C4-A0AA-5237B4445FAD}"/>
              </a:ext>
            </a:extLst>
          </p:cNvPr>
          <p:cNvSpPr/>
          <p:nvPr/>
        </p:nvSpPr>
        <p:spPr>
          <a:xfrm>
            <a:off x="2238703" y="2243957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E691C2-0A23-50F9-7BC1-C5E6281103BD}"/>
              </a:ext>
            </a:extLst>
          </p:cNvPr>
          <p:cNvSpPr/>
          <p:nvPr/>
        </p:nvSpPr>
        <p:spPr>
          <a:xfrm>
            <a:off x="2238703" y="2685392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225730-FA53-6796-DAC7-74F6DDA623BF}"/>
              </a:ext>
            </a:extLst>
          </p:cNvPr>
          <p:cNvSpPr/>
          <p:nvPr/>
        </p:nvSpPr>
        <p:spPr>
          <a:xfrm>
            <a:off x="2238703" y="3000701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288642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/>
              <a:t>guide / index / library / map </a:t>
            </a:r>
            <a:r>
              <a:rPr lang="en-US" altLang="ko-KR" sz="1200"/>
              <a:t>: HTML</a:t>
            </a:r>
            <a:r>
              <a:rPr lang="ko-KR" altLang="en-US" sz="1200"/>
              <a:t>뷰어를 </a:t>
            </a:r>
            <a:r>
              <a:rPr lang="ko-KR" altLang="en-US" sz="1200" dirty="0"/>
              <a:t>구성하는 코어 </a:t>
            </a:r>
            <a:r>
              <a:rPr lang="ko-KR" altLang="en-US" sz="1200"/>
              <a:t>영역으로써 </a:t>
            </a:r>
            <a:r>
              <a:rPr lang="en-US" altLang="ko-KR" sz="1200"/>
              <a:t>HTML</a:t>
            </a:r>
            <a:r>
              <a:rPr lang="ko-KR" altLang="en-US" sz="1200"/>
              <a:t>뷰어의 </a:t>
            </a:r>
            <a:r>
              <a:rPr lang="ko-KR" altLang="en-US" sz="1200" dirty="0">
                <a:solidFill>
                  <a:srgbClr val="FF0000"/>
                </a:solidFill>
              </a:rPr>
              <a:t>오류 수정 외에는 접근하지 않음</a:t>
            </a:r>
            <a:br>
              <a:rPr lang="en-US" altLang="ko-KR" sz="1200" dirty="0"/>
            </a:br>
            <a:r>
              <a:rPr lang="en-US" altLang="ko-KR" sz="1200" dirty="0"/>
              <a:t>* guide </a:t>
            </a:r>
            <a:r>
              <a:rPr lang="en-US" altLang="ko-KR" sz="1200"/>
              <a:t>: HTML</a:t>
            </a:r>
            <a:r>
              <a:rPr lang="ko-KR" altLang="en-US" sz="1200"/>
              <a:t>뷰어를 </a:t>
            </a:r>
            <a:r>
              <a:rPr lang="ko-KR" altLang="en-US" sz="1200" dirty="0"/>
              <a:t>열면 바로 보이는 가이드 문서</a:t>
            </a:r>
            <a:r>
              <a:rPr lang="en-US" altLang="ko-KR" sz="1200" dirty="0"/>
              <a:t>. </a:t>
            </a:r>
            <a:r>
              <a:rPr lang="ko-KR" altLang="en-US" sz="1200" dirty="0"/>
              <a:t>수정 필요 시 작성 </a:t>
            </a:r>
            <a:br>
              <a:rPr lang="en-US" altLang="ko-KR" sz="1200" dirty="0"/>
            </a:br>
            <a:r>
              <a:rPr lang="en-US" altLang="ko-KR" sz="1200" dirty="0"/>
              <a:t>* index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상위 폴더의 </a:t>
            </a:r>
            <a:r>
              <a:rPr lang="en-US" altLang="ko-KR" sz="1200" dirty="0"/>
              <a:t>index.html</a:t>
            </a:r>
            <a:r>
              <a:rPr lang="ko-KR" altLang="en-US" sz="1200"/>
              <a:t>을 위한</a:t>
            </a:r>
            <a:r>
              <a:rPr lang="en-US" altLang="ko-KR" sz="1200"/>
              <a:t> CSS, JS </a:t>
            </a:r>
            <a:br>
              <a:rPr lang="en-US" altLang="ko-KR" sz="1200"/>
            </a:br>
            <a:r>
              <a:rPr lang="en-US" altLang="ko-KR" sz="1200"/>
              <a:t>* </a:t>
            </a:r>
            <a:r>
              <a:rPr lang="en-US" altLang="ko-KR" sz="1200" dirty="0"/>
              <a:t>library</a:t>
            </a:r>
            <a:r>
              <a:rPr lang="ko-KR" altLang="en-US" sz="1200" dirty="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jQuery,</a:t>
            </a:r>
            <a:r>
              <a:rPr lang="ko-KR" altLang="en-US" sz="1200"/>
              <a:t> </a:t>
            </a:r>
            <a:r>
              <a:rPr lang="en-US" altLang="ko-KR" sz="1200"/>
              <a:t>jQuery-ui(HTML</a:t>
            </a:r>
            <a:r>
              <a:rPr lang="ko-KR" altLang="en-US" sz="1200"/>
              <a:t>뷰어를 위한 </a:t>
            </a:r>
            <a:r>
              <a:rPr lang="en-US" altLang="ko-KR" sz="1200"/>
              <a:t>jQuery</a:t>
            </a:r>
            <a:r>
              <a:rPr lang="ko-KR" altLang="en-US" sz="1200"/>
              <a:t>이며 </a:t>
            </a:r>
            <a:r>
              <a:rPr lang="ko-KR" altLang="en-US" sz="1200" dirty="0"/>
              <a:t>프로젝트에서 사용하는 것과는 별개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* map : </a:t>
            </a:r>
            <a:r>
              <a:rPr lang="ko-KR" altLang="en-US" sz="1200" dirty="0"/>
              <a:t>상위 폴더의 </a:t>
            </a:r>
            <a:r>
              <a:rPr lang="en-US" altLang="ko-KR" sz="1200" dirty="0"/>
              <a:t>map.html</a:t>
            </a:r>
            <a:r>
              <a:rPr lang="ko-KR" altLang="en-US" sz="1200" dirty="0"/>
              <a:t>을 </a:t>
            </a:r>
            <a:r>
              <a:rPr lang="ko-KR" altLang="en-US" sz="1200"/>
              <a:t>위한 </a:t>
            </a:r>
            <a:r>
              <a:rPr lang="en-US" altLang="ko-KR" sz="1200"/>
              <a:t>CSS, JS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favicon, </a:t>
            </a:r>
            <a:r>
              <a:rPr lang="en-US" altLang="ko-KR" sz="1200" dirty="0" err="1"/>
              <a:t>project_logo</a:t>
            </a:r>
            <a:r>
              <a:rPr lang="en-US" altLang="ko-KR" sz="1200" dirty="0"/>
              <a:t> : </a:t>
            </a:r>
            <a:r>
              <a:rPr lang="ko-KR" altLang="en-US" sz="1200" dirty="0"/>
              <a:t>프로젝트에서 사용할 </a:t>
            </a:r>
            <a:r>
              <a:rPr lang="ko-KR" altLang="en-US" sz="1200" dirty="0" err="1"/>
              <a:t>파비콘과</a:t>
            </a:r>
            <a:r>
              <a:rPr lang="ko-KR" altLang="en-US" sz="1200" dirty="0"/>
              <a:t> 로고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setting.</a:t>
            </a:r>
            <a:r>
              <a:rPr lang="en-US" altLang="ko-KR" sz="1200" dirty="0"/>
              <a:t>js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후술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style.</a:t>
            </a:r>
            <a:r>
              <a:rPr lang="en-US" altLang="ko-KR" sz="1200" dirty="0"/>
              <a:t>css : </a:t>
            </a:r>
            <a:r>
              <a:rPr lang="ko-KR" altLang="en-US" sz="1200" dirty="0"/>
              <a:t>후술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user00~</a:t>
            </a:r>
            <a:r>
              <a:rPr lang="en-US" altLang="ko-KR" sz="1200" dirty="0"/>
              <a:t>n : </a:t>
            </a:r>
            <a:r>
              <a:rPr lang="ko-KR" altLang="en-US" sz="1200" dirty="0"/>
              <a:t>후술</a:t>
            </a:r>
            <a:endParaRPr lang="en-US" altLang="ko-KR" sz="1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A6EB66-BC97-5548-9D55-6F21ACADD14B}"/>
              </a:ext>
            </a:extLst>
          </p:cNvPr>
          <p:cNvGrpSpPr/>
          <p:nvPr/>
        </p:nvGrpSpPr>
        <p:grpSpPr>
          <a:xfrm>
            <a:off x="5052687" y="5262667"/>
            <a:ext cx="2158769" cy="1058627"/>
            <a:chOff x="4601879" y="5171870"/>
            <a:chExt cx="2158769" cy="1058627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2393A3-202B-86FB-7596-CB899A33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879" y="5171870"/>
              <a:ext cx="2158769" cy="1058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F0C83B-EBCB-A9AC-9A25-63E637A08FBF}"/>
                </a:ext>
              </a:extLst>
            </p:cNvPr>
            <p:cNvSpPr/>
            <p:nvPr/>
          </p:nvSpPr>
          <p:spPr>
            <a:xfrm>
              <a:off x="4664942" y="5215968"/>
              <a:ext cx="253900" cy="24941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382955-E676-C4C9-FD27-B349A318C47C}"/>
                </a:ext>
              </a:extLst>
            </p:cNvPr>
            <p:cNvSpPr/>
            <p:nvPr/>
          </p:nvSpPr>
          <p:spPr>
            <a:xfrm>
              <a:off x="5395832" y="5781471"/>
              <a:ext cx="341589" cy="33555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01DAF4-CAC3-EC66-72F2-9B20F6BBE465}"/>
              </a:ext>
            </a:extLst>
          </p:cNvPr>
          <p:cNvSpPr txBox="1"/>
          <p:nvPr/>
        </p:nvSpPr>
        <p:spPr>
          <a:xfrm>
            <a:off x="5464885" y="532948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favicon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542CB-9CB9-E372-C07D-608431C56560}"/>
              </a:ext>
            </a:extLst>
          </p:cNvPr>
          <p:cNvSpPr txBox="1"/>
          <p:nvPr/>
        </p:nvSpPr>
        <p:spPr>
          <a:xfrm>
            <a:off x="6300457" y="5916932"/>
            <a:ext cx="90762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project_logo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29E85E-5883-D0B0-10B8-36A8296C81B6}"/>
              </a:ext>
            </a:extLst>
          </p:cNvPr>
          <p:cNvSpPr/>
          <p:nvPr/>
        </p:nvSpPr>
        <p:spPr>
          <a:xfrm>
            <a:off x="244798" y="3226674"/>
            <a:ext cx="1839310" cy="94567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DDA00C-2BC6-16E5-0A50-D263F77C957C}"/>
              </a:ext>
            </a:extLst>
          </p:cNvPr>
          <p:cNvSpPr/>
          <p:nvPr/>
        </p:nvSpPr>
        <p:spPr>
          <a:xfrm>
            <a:off x="2238703" y="3604918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88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72AB5E80-3CBC-E474-AFBD-E22167BF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1258982"/>
            <a:ext cx="8287907" cy="3296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2 : setting.js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593442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/>
              <a:t>release.</a:t>
            </a:r>
            <a:r>
              <a:rPr lang="en-US" altLang="ko-KR" sz="1200" dirty="0" err="1"/>
              <a:t>date</a:t>
            </a:r>
            <a:r>
              <a:rPr lang="en-US" altLang="ko-KR" sz="1200" dirty="0"/>
              <a:t> : </a:t>
            </a:r>
            <a:r>
              <a:rPr lang="ko-KR" altLang="en-US" sz="1200" dirty="0"/>
              <a:t>배포 날짜</a:t>
            </a:r>
            <a:r>
              <a:rPr lang="en-US" altLang="ko-KR" sz="1200" dirty="0"/>
              <a:t>. </a:t>
            </a:r>
            <a:r>
              <a:rPr lang="ko-KR" altLang="en-US" sz="1200" dirty="0"/>
              <a:t>해당 날짜를 기준으로 배포일</a:t>
            </a:r>
            <a:r>
              <a:rPr lang="en-US" altLang="ko-KR" sz="1200" dirty="0"/>
              <a:t>/</a:t>
            </a:r>
            <a:r>
              <a:rPr lang="ko-KR" altLang="en-US" sz="1200" dirty="0"/>
              <a:t>수정일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진척률</a:t>
            </a:r>
            <a:r>
              <a:rPr lang="ko-KR" altLang="en-US" sz="1200" dirty="0"/>
              <a:t> 계산 등을 산정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release.ver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리소스 버전</a:t>
            </a:r>
            <a:r>
              <a:rPr lang="en-US" altLang="ko-KR" sz="1200" dirty="0"/>
              <a:t>. </a:t>
            </a:r>
            <a:r>
              <a:rPr lang="ko-KR" altLang="en-US" sz="1200" dirty="0"/>
              <a:t>스크립트 상에 영향을 주는 요소는 아니며 하루에 배포를 여러 번 할 경우 리소스 배포를 참고하기 위함 정도</a:t>
            </a:r>
            <a:r>
              <a:rPr lang="en-US" altLang="ko-KR" sz="1200" dirty="0"/>
              <a:t>. </a:t>
            </a:r>
            <a:r>
              <a:rPr lang="ko-KR" altLang="en-US" sz="1200" dirty="0"/>
              <a:t>프로젝트 여건 상 불필요하다고 여겨질 경우 사용하지 않아도 무방</a:t>
            </a:r>
            <a:br>
              <a:rPr lang="en-US" altLang="ko-KR" sz="1200" dirty="0"/>
            </a:br>
            <a:r>
              <a:rPr lang="en-US" altLang="ko-KR" sz="1200" dirty="0"/>
              <a:t>null</a:t>
            </a:r>
            <a:r>
              <a:rPr lang="ko-KR" altLang="en-US" sz="1200" dirty="0"/>
              <a:t> 입력 시 버전 영역 사라짐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release.</a:t>
            </a:r>
            <a:r>
              <a:rPr lang="en-US" altLang="ko-KR" sz="1200" dirty="0" err="1"/>
              <a:t>writers</a:t>
            </a:r>
            <a:r>
              <a:rPr lang="en-US" altLang="ko-KR" sz="1200" dirty="0"/>
              <a:t> : </a:t>
            </a:r>
            <a:r>
              <a:rPr lang="ko-KR" altLang="en-US" sz="1200" dirty="0"/>
              <a:t>화면 별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공지사항 작성 시 해당하는 담당자의</a:t>
            </a:r>
            <a:r>
              <a:rPr lang="en-US" altLang="ko-KR" sz="1200" dirty="0"/>
              <a:t> </a:t>
            </a:r>
            <a:r>
              <a:rPr lang="ko-KR" altLang="en-US" sz="1200" dirty="0"/>
              <a:t>이름 </a:t>
            </a:r>
            <a:r>
              <a:rPr lang="en-US" altLang="ko-KR" sz="1200" dirty="0"/>
              <a:t>or </a:t>
            </a:r>
            <a:r>
              <a:rPr lang="ko-KR" altLang="en-US" sz="1200" dirty="0"/>
              <a:t>아이디 입력</a:t>
            </a:r>
            <a:br>
              <a:rPr lang="en-US" altLang="ko-KR" sz="1200" dirty="0"/>
            </a:br>
            <a:r>
              <a:rPr lang="en-US" altLang="ko-KR" sz="1200" dirty="0"/>
              <a:t>3p</a:t>
            </a:r>
            <a:r>
              <a:rPr lang="ko-KR" altLang="en-US" sz="1200" dirty="0"/>
              <a:t>의 </a:t>
            </a:r>
            <a:r>
              <a:rPr lang="en-US" altLang="ko-KR" sz="1200" dirty="0"/>
              <a:t>user00~n.js</a:t>
            </a:r>
            <a:r>
              <a:rPr lang="ko-KR" altLang="en-US" sz="1200" dirty="0"/>
              <a:t>와 관련</a:t>
            </a:r>
            <a:br>
              <a:rPr lang="en-US" altLang="ko-KR" sz="1200" dirty="0"/>
            </a:br>
            <a:r>
              <a:rPr lang="en-US" altLang="ko-KR" sz="1200" dirty="0"/>
              <a:t>map.html</a:t>
            </a:r>
            <a:r>
              <a:rPr lang="ko-KR" altLang="en-US" sz="1200" dirty="0"/>
              <a:t>에 수정이력을 직접 입력하고 싶을 경우 </a:t>
            </a:r>
            <a:r>
              <a:rPr lang="en-US" altLang="ko-KR" sz="1200" dirty="0"/>
              <a:t>null</a:t>
            </a:r>
            <a:r>
              <a:rPr lang="ko-KR" altLang="en-US" sz="1200" dirty="0"/>
              <a:t>로 설정</a:t>
            </a:r>
            <a:endParaRPr lang="en-US" altLang="ko-KR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0D2C0D-B41C-6E31-60E5-9AEE10C09A5B}"/>
              </a:ext>
            </a:extLst>
          </p:cNvPr>
          <p:cNvSpPr/>
          <p:nvPr/>
        </p:nvSpPr>
        <p:spPr>
          <a:xfrm>
            <a:off x="694483" y="1794594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D7B2D5-D7FD-4111-7F3C-00E015A01726}"/>
              </a:ext>
            </a:extLst>
          </p:cNvPr>
          <p:cNvGrpSpPr/>
          <p:nvPr/>
        </p:nvGrpSpPr>
        <p:grpSpPr>
          <a:xfrm>
            <a:off x="5181080" y="1139132"/>
            <a:ext cx="3067478" cy="933496"/>
            <a:chOff x="5590984" y="4811111"/>
            <a:chExt cx="3067478" cy="933496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6E930CB-10EB-6609-57E6-D6FE8F4B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984" y="4811111"/>
              <a:ext cx="3067478" cy="6573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E8EEA9-D355-87B5-C35D-30AC73D46A74}"/>
                </a:ext>
              </a:extLst>
            </p:cNvPr>
            <p:cNvSpPr txBox="1"/>
            <p:nvPr/>
          </p:nvSpPr>
          <p:spPr>
            <a:xfrm>
              <a:off x="5673326" y="5477547"/>
              <a:ext cx="912429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Release.date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0253C-2942-227E-8C37-4CD224452CBF}"/>
                </a:ext>
              </a:extLst>
            </p:cNvPr>
            <p:cNvSpPr txBox="1"/>
            <p:nvPr/>
          </p:nvSpPr>
          <p:spPr>
            <a:xfrm>
              <a:off x="7082824" y="5498386"/>
              <a:ext cx="83067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Release.ver</a:t>
              </a:r>
              <a:endParaRPr lang="ko-KR" altLang="en-US" sz="10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D8EF76-F1EB-D74D-3923-B5A1E59CB4D0}"/>
                </a:ext>
              </a:extLst>
            </p:cNvPr>
            <p:cNvSpPr/>
            <p:nvPr/>
          </p:nvSpPr>
          <p:spPr>
            <a:xfrm>
              <a:off x="6072191" y="5219017"/>
              <a:ext cx="830676" cy="24622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4C2066-3CEB-091C-6BCC-D1D8E541F5C8}"/>
                </a:ext>
              </a:extLst>
            </p:cNvPr>
            <p:cNvSpPr/>
            <p:nvPr/>
          </p:nvSpPr>
          <p:spPr>
            <a:xfrm>
              <a:off x="6968736" y="5219017"/>
              <a:ext cx="640754" cy="24622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F1EDF792-61EF-D327-37F5-DA5EF2DE5380}"/>
              </a:ext>
            </a:extLst>
          </p:cNvPr>
          <p:cNvSpPr/>
          <p:nvPr/>
        </p:nvSpPr>
        <p:spPr>
          <a:xfrm>
            <a:off x="694483" y="197803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F61395-C015-5B4D-8B59-7C425E0C07FC}"/>
              </a:ext>
            </a:extLst>
          </p:cNvPr>
          <p:cNvSpPr/>
          <p:nvPr/>
        </p:nvSpPr>
        <p:spPr>
          <a:xfrm>
            <a:off x="694483" y="216147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21C7B49E-AEF8-7D79-FD12-7F2DE91C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1075621"/>
            <a:ext cx="8287907" cy="3296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2 : setting.js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465561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/>
              <a:t>keywords.</a:t>
            </a:r>
            <a:r>
              <a:rPr lang="en-US" altLang="ko-KR" sz="1200" dirty="0" err="1"/>
              <a:t>noCalc</a:t>
            </a:r>
            <a:r>
              <a:rPr lang="en-US" altLang="ko-KR" sz="1200" dirty="0"/>
              <a:t> : state</a:t>
            </a:r>
            <a:r>
              <a:rPr lang="ko-KR" altLang="en-US" sz="1200" dirty="0"/>
              <a:t>에 입력 시 </a:t>
            </a:r>
            <a:r>
              <a:rPr lang="ko-KR" altLang="en-US" sz="1200" dirty="0" err="1"/>
              <a:t>진척률이나</a:t>
            </a:r>
            <a:r>
              <a:rPr lang="ko-KR" altLang="en-US" sz="1200" dirty="0"/>
              <a:t> 배포일</a:t>
            </a:r>
            <a:r>
              <a:rPr lang="en-US" altLang="ko-KR" sz="1200" dirty="0"/>
              <a:t>/</a:t>
            </a:r>
            <a:r>
              <a:rPr lang="ko-KR" altLang="en-US" sz="1200" dirty="0"/>
              <a:t>수정일과 관련한 요소에 포함시키지 않는 키워드</a:t>
            </a:r>
            <a:r>
              <a:rPr lang="en-US" altLang="ko-KR" sz="1200" dirty="0"/>
              <a:t>. </a:t>
            </a:r>
            <a:r>
              <a:rPr lang="ko-KR" altLang="en-US" sz="1200" dirty="0"/>
              <a:t>배열 요소로 추가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keywords.</a:t>
            </a:r>
            <a:r>
              <a:rPr lang="en-US" altLang="ko-KR" sz="1200" dirty="0" err="1"/>
              <a:t>tags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프로젝트에서 사용할 태그 리스트</a:t>
            </a:r>
            <a:r>
              <a:rPr lang="en-US" altLang="ko-KR" sz="1200" dirty="0"/>
              <a:t>. </a:t>
            </a:r>
            <a:r>
              <a:rPr lang="ko-KR" altLang="en-US" sz="1200" dirty="0"/>
              <a:t>객체로 추가</a:t>
            </a:r>
            <a:br>
              <a:rPr lang="en-US" altLang="ko-KR" sz="1200" dirty="0"/>
            </a:br>
            <a:r>
              <a:rPr lang="en-US" altLang="ko-KR" sz="1200" dirty="0"/>
              <a:t>* class : </a:t>
            </a:r>
            <a:r>
              <a:rPr lang="ko-KR" altLang="en-US" sz="1200" dirty="0"/>
              <a:t>태그 클래스</a:t>
            </a:r>
            <a:br>
              <a:rPr lang="en-US" altLang="ko-KR" sz="1200" dirty="0"/>
            </a:br>
            <a:r>
              <a:rPr lang="en-US" altLang="ko-KR" sz="1200" dirty="0"/>
              <a:t>* name : </a:t>
            </a:r>
            <a:r>
              <a:rPr lang="ko-KR" altLang="en-US" sz="1200" dirty="0"/>
              <a:t>태그에 들어갈 텍스트</a:t>
            </a:r>
            <a:endParaRPr lang="en-US" altLang="ko-KR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0D2C0D-B41C-6E31-60E5-9AEE10C09A5B}"/>
              </a:ext>
            </a:extLst>
          </p:cNvPr>
          <p:cNvSpPr/>
          <p:nvPr/>
        </p:nvSpPr>
        <p:spPr>
          <a:xfrm>
            <a:off x="670402" y="2847400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999C870-694E-A03F-05A9-7CCFEB5DE9AF}"/>
              </a:ext>
            </a:extLst>
          </p:cNvPr>
          <p:cNvSpPr/>
          <p:nvPr/>
        </p:nvSpPr>
        <p:spPr>
          <a:xfrm>
            <a:off x="670402" y="3061344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A37AE4-C0CB-7447-4871-0D82939A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29" y="5516386"/>
            <a:ext cx="3812486" cy="497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A731E7-5CFD-EA2D-D518-86CE854496EE}"/>
              </a:ext>
            </a:extLst>
          </p:cNvPr>
          <p:cNvSpPr/>
          <p:nvPr/>
        </p:nvSpPr>
        <p:spPr>
          <a:xfrm>
            <a:off x="4169423" y="5516387"/>
            <a:ext cx="320377" cy="228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916115-5747-E016-6E96-EDA548053DC4}"/>
              </a:ext>
            </a:extLst>
          </p:cNvPr>
          <p:cNvSpPr/>
          <p:nvPr/>
        </p:nvSpPr>
        <p:spPr>
          <a:xfrm>
            <a:off x="7020458" y="5516385"/>
            <a:ext cx="947757" cy="228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0EB5-0E10-3F1C-6ED5-DF06F0F3DFFE}"/>
              </a:ext>
            </a:extLst>
          </p:cNvPr>
          <p:cNvSpPr txBox="1"/>
          <p:nvPr/>
        </p:nvSpPr>
        <p:spPr>
          <a:xfrm>
            <a:off x="3887696" y="5778532"/>
            <a:ext cx="101502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Keywords.tags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F8E2A-2461-2A33-BE1B-5290C2590F86}"/>
              </a:ext>
            </a:extLst>
          </p:cNvPr>
          <p:cNvSpPr txBox="1"/>
          <p:nvPr/>
        </p:nvSpPr>
        <p:spPr>
          <a:xfrm>
            <a:off x="6966302" y="5778532"/>
            <a:ext cx="1162498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Keywords.noCalc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23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1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1597078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화면별</a:t>
            </a:r>
            <a:r>
              <a:rPr lang="ko-KR" altLang="en-US" sz="1200" dirty="0"/>
              <a:t>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전달사항을 다중으로 입력할 수 있는 스크립트</a:t>
            </a:r>
            <a:endParaRPr lang="en-US" altLang="ko-KR" sz="1200" dirty="0"/>
          </a:p>
          <a:p>
            <a:r>
              <a:rPr lang="ko-KR" altLang="en-US" sz="1200" dirty="0"/>
              <a:t>인원수에 따라 스크립트 파일 생성</a:t>
            </a:r>
            <a:endParaRPr lang="en-US" altLang="ko-KR" sz="1200" dirty="0"/>
          </a:p>
          <a:p>
            <a:r>
              <a:rPr lang="en-US" altLang="ko-KR" sz="1200"/>
              <a:t>JS</a:t>
            </a:r>
            <a:r>
              <a:rPr lang="ko-KR" altLang="en-US" sz="1200"/>
              <a:t> 일 </a:t>
            </a:r>
            <a:r>
              <a:rPr lang="ko-KR" altLang="en-US" sz="1200" dirty="0"/>
              <a:t>이름은 편의에 따라 변경해도 무방하나 안 쪽 변수 영역은 변경할 수 없음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writer  </a:t>
            </a:r>
            <a:r>
              <a:rPr lang="en-US" altLang="ko-KR" sz="1200" dirty="0"/>
              <a:t>setting.js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release.writers</a:t>
            </a:r>
            <a:r>
              <a:rPr lang="ko-KR" altLang="en-US" sz="1200" dirty="0"/>
              <a:t>에 선언된 </a:t>
            </a:r>
            <a:r>
              <a:rPr lang="en-US" altLang="ko-KR" sz="1200" dirty="0"/>
              <a:t>[n]</a:t>
            </a:r>
            <a:r>
              <a:rPr lang="ko-KR" altLang="en-US" sz="1200" dirty="0"/>
              <a:t>번째 닉네임 </a:t>
            </a:r>
            <a:r>
              <a:rPr lang="en-US" altLang="ko-KR" sz="1200" dirty="0"/>
              <a:t>/ </a:t>
            </a:r>
            <a:r>
              <a:rPr lang="ko-KR" altLang="en-US" sz="1200" dirty="0"/>
              <a:t>직접 입력해도 작동하나 스크립트 연동을 풀지 말 것을 권장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modify  </a:t>
            </a:r>
            <a:r>
              <a:rPr lang="ko-KR" altLang="en-US" sz="1200" dirty="0"/>
              <a:t>화면 수정 이력 관련 영역</a:t>
            </a:r>
            <a:br>
              <a:rPr lang="en-US" altLang="ko-KR" sz="1200" dirty="0"/>
            </a:br>
            <a:r>
              <a:rPr lang="ko-KR" altLang="en-US" sz="1200" dirty="0"/>
              <a:t>화면 </a:t>
            </a:r>
            <a:r>
              <a:rPr lang="en-US" altLang="ko-KR" sz="1200" dirty="0"/>
              <a:t>ID</a:t>
            </a:r>
            <a:r>
              <a:rPr lang="ko-KR" altLang="en-US" sz="1200" dirty="0"/>
              <a:t>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id  </a:t>
            </a:r>
            <a:r>
              <a:rPr lang="ko-KR" altLang="en-US" sz="1200" dirty="0"/>
              <a:t>수정이력을 작성할 아이디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el  </a:t>
            </a:r>
            <a:r>
              <a:rPr lang="en-US" altLang="ko-KR" sz="1200" dirty="0"/>
              <a:t>3</a:t>
            </a:r>
            <a:r>
              <a:rPr lang="ko-KR" altLang="en-US" sz="1200" dirty="0"/>
              <a:t>에 해당하는 수정일자와 내용 기입</a:t>
            </a:r>
            <a:br>
              <a:rPr lang="en-US" altLang="ko-KR" sz="1200" dirty="0"/>
            </a:br>
            <a:r>
              <a:rPr lang="ko-KR" altLang="en-US" sz="1200" dirty="0"/>
              <a:t>날짜마다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date  </a:t>
            </a:r>
            <a:r>
              <a:rPr lang="ko-KR" altLang="en-US" sz="1200" dirty="0"/>
              <a:t>수정일자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text  </a:t>
            </a:r>
            <a:r>
              <a:rPr lang="ko-KR" altLang="en-US" sz="1200" dirty="0"/>
              <a:t>수정 내역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35E5DE4-9C32-99BB-39A8-4C9949C4E11F}"/>
              </a:ext>
            </a:extLst>
          </p:cNvPr>
          <p:cNvSpPr/>
          <p:nvPr/>
        </p:nvSpPr>
        <p:spPr>
          <a:xfrm>
            <a:off x="426972" y="150248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A1D250-498E-C04E-7E87-082F3328DF0D}"/>
              </a:ext>
            </a:extLst>
          </p:cNvPr>
          <p:cNvSpPr/>
          <p:nvPr/>
        </p:nvSpPr>
        <p:spPr>
          <a:xfrm>
            <a:off x="426972" y="1691672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C6EA3D-C5F5-2303-AE32-B3E0E62F9BD6}"/>
              </a:ext>
            </a:extLst>
          </p:cNvPr>
          <p:cNvSpPr/>
          <p:nvPr/>
        </p:nvSpPr>
        <p:spPr>
          <a:xfrm>
            <a:off x="798330" y="178626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43401E-43CC-849F-D467-264AD6D98A22}"/>
              </a:ext>
            </a:extLst>
          </p:cNvPr>
          <p:cNvSpPr/>
          <p:nvPr/>
        </p:nvSpPr>
        <p:spPr>
          <a:xfrm>
            <a:off x="798330" y="197545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68C621-5647-5FB5-4A32-D06B6C513696}"/>
              </a:ext>
            </a:extLst>
          </p:cNvPr>
          <p:cNvSpPr/>
          <p:nvPr/>
        </p:nvSpPr>
        <p:spPr>
          <a:xfrm>
            <a:off x="1164739" y="2118627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131FD0-B306-9149-F51B-F2CB2D834C4E}"/>
              </a:ext>
            </a:extLst>
          </p:cNvPr>
          <p:cNvSpPr/>
          <p:nvPr/>
        </p:nvSpPr>
        <p:spPr>
          <a:xfrm>
            <a:off x="1164739" y="2307813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7A0841F-529D-D26A-0B65-1F5CDE15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4" y="5405604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1C9EC41-997F-44E7-2A01-96C5257329F9}"/>
              </a:ext>
            </a:extLst>
          </p:cNvPr>
          <p:cNvSpPr/>
          <p:nvPr/>
        </p:nvSpPr>
        <p:spPr>
          <a:xfrm>
            <a:off x="5442813" y="552076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AC5B-3A01-1E78-7D3F-D63588FBD22C}"/>
              </a:ext>
            </a:extLst>
          </p:cNvPr>
          <p:cNvSpPr txBox="1"/>
          <p:nvPr/>
        </p:nvSpPr>
        <p:spPr>
          <a:xfrm>
            <a:off x="5679029" y="5501204"/>
            <a:ext cx="220445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영역에 있는 화면 아이디 입력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35A3C6-33CF-8A92-003D-3C8FDC7F1AEC}"/>
              </a:ext>
            </a:extLst>
          </p:cNvPr>
          <p:cNvSpPr/>
          <p:nvPr/>
        </p:nvSpPr>
        <p:spPr>
          <a:xfrm>
            <a:off x="4803355" y="5636846"/>
            <a:ext cx="554092" cy="1891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3FC4D-6125-B6A6-3FD7-9BCC28AEA719}"/>
              </a:ext>
            </a:extLst>
          </p:cNvPr>
          <p:cNvSpPr/>
          <p:nvPr/>
        </p:nvSpPr>
        <p:spPr>
          <a:xfrm>
            <a:off x="4806660" y="5826032"/>
            <a:ext cx="1750448" cy="15263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241A75-C32E-D677-EAD7-18D93C17BDE8}"/>
              </a:ext>
            </a:extLst>
          </p:cNvPr>
          <p:cNvSpPr/>
          <p:nvPr/>
        </p:nvSpPr>
        <p:spPr>
          <a:xfrm>
            <a:off x="6592068" y="580775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40583-0C7F-49DD-05CE-3D5D41AF5A63}"/>
              </a:ext>
            </a:extLst>
          </p:cNvPr>
          <p:cNvSpPr txBox="1"/>
          <p:nvPr/>
        </p:nvSpPr>
        <p:spPr>
          <a:xfrm>
            <a:off x="6851276" y="5784308"/>
            <a:ext cx="6976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수정이력</a:t>
            </a:r>
          </a:p>
        </p:txBody>
      </p:sp>
    </p:spTree>
    <p:extLst>
      <p:ext uri="{BB962C8B-B14F-4D97-AF65-F5344CB8AC3E}">
        <p14:creationId xmlns:p14="http://schemas.microsoft.com/office/powerpoint/2010/main" val="428354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2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1597078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수정이력 관련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200"/>
              <a:t>modify.</a:t>
            </a:r>
            <a:r>
              <a:rPr lang="en-US" altLang="ko-KR" sz="1200" dirty="0" err="1"/>
              <a:t>el</a:t>
            </a:r>
            <a:r>
              <a:rPr lang="en-US" altLang="ko-KR" sz="1200" dirty="0"/>
              <a:t> </a:t>
            </a:r>
            <a:r>
              <a:rPr lang="ko-KR" altLang="en-US" sz="1200" dirty="0"/>
              <a:t>안에서의 목록은 작성자와 관계없이 날짜별로 자동 정렬</a:t>
            </a:r>
            <a:endParaRPr lang="en-US" altLang="ko-KR" sz="1200" dirty="0"/>
          </a:p>
          <a:p>
            <a:r>
              <a:rPr lang="ko-KR" altLang="en-US" sz="1200" dirty="0"/>
              <a:t>같은 날짜</a:t>
            </a:r>
            <a:r>
              <a:rPr lang="en-US" altLang="ko-KR" sz="1200" dirty="0"/>
              <a:t>,</a:t>
            </a:r>
            <a:r>
              <a:rPr lang="ko-KR" altLang="en-US" sz="1200" dirty="0"/>
              <a:t> 같은 화면의 수정 이력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파일에서 동시 작성 시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날짜 </a:t>
            </a:r>
            <a:r>
              <a:rPr lang="en-US" altLang="ko-KR" sz="1200" dirty="0"/>
              <a:t>: 1</a:t>
            </a:r>
            <a:r>
              <a:rPr lang="ko-KR" altLang="en-US" sz="1200" dirty="0"/>
              <a:t>개 삽입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: inline</a:t>
            </a:r>
            <a:r>
              <a:rPr lang="ko-KR" altLang="en-US" sz="1200" dirty="0"/>
              <a:t> 요소로 </a:t>
            </a:r>
            <a:r>
              <a:rPr lang="en-US" altLang="ko-KR" sz="1200" dirty="0"/>
              <a:t>‘/’</a:t>
            </a:r>
            <a:r>
              <a:rPr lang="ko-KR" altLang="en-US" sz="1200" dirty="0"/>
              <a:t>로 구분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삽입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수정내역 텍스트 위에 마우스 올릴 시 </a:t>
            </a:r>
            <a:r>
              <a:rPr lang="en-US" altLang="ko-KR" sz="1200" dirty="0"/>
              <a:t>writer </a:t>
            </a:r>
            <a:r>
              <a:rPr lang="ko-KR" altLang="en-US" sz="1200" dirty="0"/>
              <a:t>확인 가능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C9EDB7E-086C-FC1B-5516-6814A936C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72" y="3312399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23CC28-8E47-C31F-B077-A873253A2419}"/>
              </a:ext>
            </a:extLst>
          </p:cNvPr>
          <p:cNvSpPr/>
          <p:nvPr/>
        </p:nvSpPr>
        <p:spPr>
          <a:xfrm>
            <a:off x="5483684" y="3734944"/>
            <a:ext cx="516383" cy="152167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2B6DE-3C95-4EC2-81EC-588E8368D7B7}"/>
              </a:ext>
            </a:extLst>
          </p:cNvPr>
          <p:cNvSpPr/>
          <p:nvPr/>
        </p:nvSpPr>
        <p:spPr>
          <a:xfrm>
            <a:off x="6077185" y="3734944"/>
            <a:ext cx="516383" cy="152167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84ED1-E417-C8C2-6836-BC68270CB63E}"/>
              </a:ext>
            </a:extLst>
          </p:cNvPr>
          <p:cNvSpPr txBox="1"/>
          <p:nvPr/>
        </p:nvSpPr>
        <p:spPr>
          <a:xfrm>
            <a:off x="5360148" y="3930175"/>
            <a:ext cx="63991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작성자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F72EA-A946-615C-8F13-E63F6DA3D1FC}"/>
              </a:ext>
            </a:extLst>
          </p:cNvPr>
          <p:cNvSpPr txBox="1"/>
          <p:nvPr/>
        </p:nvSpPr>
        <p:spPr>
          <a:xfrm>
            <a:off x="6099624" y="3930174"/>
            <a:ext cx="63991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작성자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0" name="그림 19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7C3BB930-B454-C285-555E-E400AF89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72" y="4589725"/>
            <a:ext cx="2829320" cy="12384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4F28A7-0463-FBCE-1E3A-353027C60C71}"/>
              </a:ext>
            </a:extLst>
          </p:cNvPr>
          <p:cNvSpPr/>
          <p:nvPr/>
        </p:nvSpPr>
        <p:spPr>
          <a:xfrm>
            <a:off x="6419583" y="5405602"/>
            <a:ext cx="697313" cy="42254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3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2665714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/>
              <a:t>화면별</a:t>
            </a:r>
            <a:r>
              <a:rPr lang="ko-KR" altLang="en-US" sz="1200" dirty="0"/>
              <a:t> 전달사항 작성 영역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notice : </a:t>
            </a:r>
            <a:r>
              <a:rPr lang="ko-KR" altLang="en-US" sz="1200" dirty="0"/>
              <a:t>화면 전달사항 관련 영역</a:t>
            </a:r>
            <a:br>
              <a:rPr lang="en-US" altLang="ko-KR" sz="1200" dirty="0"/>
            </a:br>
            <a:r>
              <a:rPr lang="ko-KR" altLang="en-US" sz="1200" dirty="0"/>
              <a:t>화면 </a:t>
            </a:r>
            <a:r>
              <a:rPr lang="en-US" altLang="ko-KR" sz="1200" dirty="0"/>
              <a:t>ID</a:t>
            </a:r>
            <a:r>
              <a:rPr lang="ko-KR" altLang="en-US" sz="1200" dirty="0"/>
              <a:t>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id: </a:t>
            </a:r>
            <a:r>
              <a:rPr lang="ko-KR" altLang="en-US" sz="1200" dirty="0"/>
              <a:t>전달사항을 작성할 아이디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el: </a:t>
            </a:r>
            <a:r>
              <a:rPr lang="en-US" altLang="ko-KR" sz="1200" dirty="0"/>
              <a:t>2</a:t>
            </a:r>
            <a:r>
              <a:rPr lang="ko-KR" altLang="en-US" sz="1200" dirty="0"/>
              <a:t>에 해당하는 내용 기입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text: </a:t>
            </a:r>
            <a:r>
              <a:rPr lang="ko-KR" altLang="en-US" sz="1200" dirty="0"/>
              <a:t>수정 내역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4A1D250-498E-C04E-7E87-082F3328DF0D}"/>
              </a:ext>
            </a:extLst>
          </p:cNvPr>
          <p:cNvSpPr/>
          <p:nvPr/>
        </p:nvSpPr>
        <p:spPr>
          <a:xfrm>
            <a:off x="426972" y="468239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C6EA3D-C5F5-2303-AE32-B3E0E62F9BD6}"/>
              </a:ext>
            </a:extLst>
          </p:cNvPr>
          <p:cNvSpPr/>
          <p:nvPr/>
        </p:nvSpPr>
        <p:spPr>
          <a:xfrm>
            <a:off x="798330" y="4865120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43401E-43CC-849F-D467-264AD6D98A22}"/>
              </a:ext>
            </a:extLst>
          </p:cNvPr>
          <p:cNvSpPr/>
          <p:nvPr/>
        </p:nvSpPr>
        <p:spPr>
          <a:xfrm>
            <a:off x="798330" y="505430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68C621-5647-5FB5-4A32-D06B6C513696}"/>
              </a:ext>
            </a:extLst>
          </p:cNvPr>
          <p:cNvSpPr/>
          <p:nvPr/>
        </p:nvSpPr>
        <p:spPr>
          <a:xfrm>
            <a:off x="1164739" y="5197482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7A0841F-529D-D26A-0B65-1F5CDE15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4" y="5405604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1C9EC41-997F-44E7-2A01-96C5257329F9}"/>
              </a:ext>
            </a:extLst>
          </p:cNvPr>
          <p:cNvSpPr/>
          <p:nvPr/>
        </p:nvSpPr>
        <p:spPr>
          <a:xfrm>
            <a:off x="5401431" y="6013457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AC5B-3A01-1E78-7D3F-D63588FBD22C}"/>
              </a:ext>
            </a:extLst>
          </p:cNvPr>
          <p:cNvSpPr txBox="1"/>
          <p:nvPr/>
        </p:nvSpPr>
        <p:spPr>
          <a:xfrm>
            <a:off x="5736754" y="5987659"/>
            <a:ext cx="117211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화면 별 전달사항</a:t>
            </a:r>
          </a:p>
        </p:txBody>
      </p:sp>
    </p:spTree>
    <p:extLst>
      <p:ext uri="{BB962C8B-B14F-4D97-AF65-F5344CB8AC3E}">
        <p14:creationId xmlns:p14="http://schemas.microsoft.com/office/powerpoint/2010/main" val="31735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3 : style.css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10D7130-1C4D-1829-09BA-C79EFB859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40828"/>
            <a:ext cx="2596173" cy="547063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2977488" y="2906531"/>
            <a:ext cx="5921711" cy="231711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tag, </a:t>
            </a:r>
            <a:r>
              <a:rPr lang="en-US" altLang="ko-KR" sz="1200" dirty="0"/>
              <a:t>title </a:t>
            </a:r>
            <a:r>
              <a:rPr lang="ko-KR" altLang="en-US" sz="1200" dirty="0"/>
              <a:t>색상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border, background-color, color, font-weight, font-size </a:t>
            </a:r>
            <a:r>
              <a:rPr lang="ko-KR" altLang="en-US" sz="1200" dirty="0"/>
              <a:t>등</a:t>
            </a:r>
            <a:br>
              <a:rPr lang="en-US" altLang="ko-KR" sz="1200" dirty="0"/>
            </a:br>
            <a:r>
              <a:rPr lang="ko-KR" altLang="en-US" sz="1200" dirty="0"/>
              <a:t>색상</a:t>
            </a:r>
            <a:r>
              <a:rPr lang="en-US" altLang="ko-KR" sz="1200" dirty="0"/>
              <a:t>, </a:t>
            </a:r>
            <a:r>
              <a:rPr lang="ko-KR" altLang="en-US" sz="1200" dirty="0"/>
              <a:t>폰트 크기</a:t>
            </a:r>
            <a:r>
              <a:rPr lang="en-US" altLang="ko-KR" sz="1200" dirty="0"/>
              <a:t>&amp;</a:t>
            </a:r>
            <a:r>
              <a:rPr lang="ko-KR" altLang="en-US" sz="1200" dirty="0"/>
              <a:t>스타일의 요소 수정 시 </a:t>
            </a:r>
            <a:r>
              <a:rPr lang="ko-KR" altLang="en-US" sz="1200"/>
              <a:t>해당 </a:t>
            </a:r>
            <a:r>
              <a:rPr lang="en-US" altLang="ko-KR" sz="1200"/>
              <a:t>CSS</a:t>
            </a:r>
            <a:r>
              <a:rPr lang="ko-KR" altLang="en-US" sz="1200"/>
              <a:t>에서 </a:t>
            </a:r>
            <a:r>
              <a:rPr lang="ko-KR" altLang="en-US" sz="1200" dirty="0"/>
              <a:t>변경하고 싶은 부분 수정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map.html</a:t>
            </a:r>
            <a:r>
              <a:rPr lang="ko-KR" altLang="en-US" sz="1200" dirty="0"/>
              <a:t>을 구성하는 요소들의 기본 크기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</a:t>
            </a:r>
            <a:r>
              <a:rPr lang="en-US" altLang="ko-KR" sz="1200" dirty="0"/>
              <a:t>border </a:t>
            </a:r>
            <a:r>
              <a:rPr lang="ko-KR" altLang="en-US" sz="1200" dirty="0"/>
              <a:t>색상 등은 </a:t>
            </a:r>
            <a:r>
              <a:rPr lang="en-US" altLang="ko-KR" sz="1200" dirty="0"/>
              <a:t>style.css</a:t>
            </a:r>
            <a:r>
              <a:rPr lang="ko-KR" altLang="en-US" sz="1200" dirty="0"/>
              <a:t>에서 수정할 수 없으며 </a:t>
            </a:r>
            <a:r>
              <a:rPr lang="en-US" altLang="ko-KR" sz="1200" dirty="0"/>
              <a:t>style.css</a:t>
            </a:r>
            <a:r>
              <a:rPr lang="ko-KR" altLang="en-US" sz="1200" dirty="0"/>
              <a:t>외의 모든 요소는 </a:t>
            </a:r>
            <a:r>
              <a:rPr lang="en-US" altLang="ko-KR" sz="1200" dirty="0"/>
              <a:t>map/core.css</a:t>
            </a:r>
            <a:r>
              <a:rPr lang="ko-KR" altLang="en-US" sz="1200" dirty="0"/>
              <a:t>에 있으나 이 부분은 수정하지 않는 것을 권장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798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DE010AD3663048854DF3E5A60220C9" ma:contentTypeVersion="15" ma:contentTypeDescription="새 문서를 만듭니다." ma:contentTypeScope="" ma:versionID="a9a2b3071946d7dbfa6596170fdc70ed">
  <xsd:schema xmlns:xsd="http://www.w3.org/2001/XMLSchema" xmlns:xs="http://www.w3.org/2001/XMLSchema" xmlns:p="http://schemas.microsoft.com/office/2006/metadata/properties" xmlns:ns2="ece8d172-1d66-4659-adba-0aeba11fdbd7" xmlns:ns3="d4916876-1dee-49b3-b5cb-5b34dbf41540" targetNamespace="http://schemas.microsoft.com/office/2006/metadata/properties" ma:root="true" ma:fieldsID="0f76d575fb98cf51ad2c85406a9540b9" ns2:_="" ns3:_="">
    <xsd:import namespace="ece8d172-1d66-4659-adba-0aeba11fdbd7"/>
    <xsd:import namespace="d4916876-1dee-49b3-b5cb-5b34dbf415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8d172-1d66-4659-adba-0aeba11fd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b4e1444-df1a-4277-a0be-50038246d9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16876-1dee-49b3-b5cb-5b34dbf415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c54ba4-1d89-4909-9538-b114dadf8756}" ma:internalName="TaxCatchAll" ma:showField="CatchAllData" ma:web="d4916876-1dee-49b3-b5cb-5b34dbf415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e8d172-1d66-4659-adba-0aeba11fdbd7">
      <Terms xmlns="http://schemas.microsoft.com/office/infopath/2007/PartnerControls"/>
    </lcf76f155ced4ddcb4097134ff3c332f>
    <TaxCatchAll xmlns="d4916876-1dee-49b3-b5cb-5b34dbf41540" xsi:nil="true"/>
  </documentManagement>
</p:properties>
</file>

<file path=customXml/itemProps1.xml><?xml version="1.0" encoding="utf-8"?>
<ds:datastoreItem xmlns:ds="http://schemas.openxmlformats.org/officeDocument/2006/customXml" ds:itemID="{851F6310-F3F4-465F-A362-19AD2F5BE65F}"/>
</file>

<file path=customXml/itemProps2.xml><?xml version="1.0" encoding="utf-8"?>
<ds:datastoreItem xmlns:ds="http://schemas.openxmlformats.org/officeDocument/2006/customXml" ds:itemID="{3067D3F6-0369-44BC-8EBB-4C37D7596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3E63A-9333-4FE4-9F17-EDE835774070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cc4690f-1f5b-437d-a418-a05663e440e0"/>
    <ds:schemaRef ds:uri="383f25a0-091e-4da3-afb3-d842b5cb43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698</Words>
  <Application>Microsoft Office PowerPoint</Application>
  <PresentationFormat>화면 슬라이드 쇼(4:3)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NanumGothic</vt:lpstr>
      <vt:lpstr>NanumGothic</vt:lpstr>
      <vt:lpstr>나눔고딕 ExtraBold</vt:lpstr>
      <vt:lpstr>맑은 고딕</vt:lpstr>
      <vt:lpstr>Arial</vt:lpstr>
      <vt:lpstr>Calibri</vt:lpstr>
      <vt:lpstr>Office 테마</vt:lpstr>
      <vt:lpstr>HTML뷰어 작성 가이드</vt:lpstr>
      <vt:lpstr>HTML뷰어 폴더 구조 1 </vt:lpstr>
      <vt:lpstr>z_eilab 1</vt:lpstr>
      <vt:lpstr>z_eilab 2 : setting.js</vt:lpstr>
      <vt:lpstr>z_eilab 2 : setting.js</vt:lpstr>
      <vt:lpstr>userNN.js 1</vt:lpstr>
      <vt:lpstr>userNN.js 2</vt:lpstr>
      <vt:lpstr>userNN.js 3</vt:lpstr>
      <vt:lpstr>z_eilab 3 : style.css</vt:lpstr>
      <vt:lpstr>index.html</vt:lpstr>
      <vt:lpstr>map.html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서진석</cp:lastModifiedBy>
  <cp:revision>32</cp:revision>
  <dcterms:created xsi:type="dcterms:W3CDTF">2019-01-17T07:45:32Z</dcterms:created>
  <dcterms:modified xsi:type="dcterms:W3CDTF">2022-12-01T09:18:39Z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0x010100FADE010AD3663048854DF3E5A60220C9</vt:lpwstr>
  </property>
  <property fmtid="{D5CDD505-2E9C-101B-9397-08002B2CF9AE}" pid="3" name="MediaServiceImageTags">
    <vt:lpwstr/>
  </property>
</Properties>
</file>