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3" r:id="rId5"/>
    <p:sldId id="269" r:id="rId6"/>
    <p:sldId id="270" r:id="rId7"/>
    <p:sldId id="267" r:id="rId8"/>
    <p:sldId id="266" r:id="rId9"/>
    <p:sldId id="260" r:id="rId10"/>
    <p:sldId id="265" r:id="rId11"/>
    <p:sldId id="268" r:id="rId12"/>
    <p:sldId id="262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>
          <p15:clr>
            <a:srgbClr val="A4A3A4"/>
          </p15:clr>
        </p15:guide>
        <p15:guide id="2" orient="horz" pos="482">
          <p15:clr>
            <a:srgbClr val="A4A3A4"/>
          </p15:clr>
        </p15:guide>
        <p15:guide id="3" pos="2880">
          <p15:clr>
            <a:srgbClr val="A4A3A4"/>
          </p15:clr>
        </p15:guide>
        <p15:guide id="4" pos="158">
          <p15:clr>
            <a:srgbClr val="A4A3A4"/>
          </p15:clr>
        </p15:guide>
        <p15:guide id="5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B9285-8A50-4408-9D30-86A1927495BE}" v="826" dt="2022-10-18T01:28:20.098"/>
    <p1510:client id="{FF19879B-241A-4AE1-BA05-73269CB4B5DE}" v="5" dt="2022-10-18T06:37:20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6"/>
    <p:restoredTop sz="88280" autoAdjust="0"/>
  </p:normalViewPr>
  <p:slideViewPr>
    <p:cSldViewPr snapToGrid="0">
      <p:cViewPr varScale="1">
        <p:scale>
          <a:sx n="100" d="100"/>
          <a:sy n="100" d="100"/>
        </p:scale>
        <p:origin x="1992" y="90"/>
      </p:cViewPr>
      <p:guideLst>
        <p:guide orient="horz" pos="4020"/>
        <p:guide orient="horz" pos="482"/>
        <p:guide pos="2880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서윤" userId="S::alice9922@eilabkr.onmicrosoft.com::239c4810-3642-4113-9555-db57aa279db1" providerId="AD" clId="Web-{F2154903-C606-4646-883F-3E075DCEC509}"/>
    <pc:docChg chg="modSld">
      <pc:chgData name="최서윤" userId="S::alice9922@eilabkr.onmicrosoft.com::239c4810-3642-4113-9555-db57aa279db1" providerId="AD" clId="Web-{F2154903-C606-4646-883F-3E075DCEC509}" dt="2021-02-05T03:01:42.259" v="11" actId="1076"/>
      <pc:docMkLst>
        <pc:docMk/>
      </pc:docMkLst>
      <pc:sldChg chg="modSp">
        <pc:chgData name="최서윤" userId="S::alice9922@eilabkr.onmicrosoft.com::239c4810-3642-4113-9555-db57aa279db1" providerId="AD" clId="Web-{F2154903-C606-4646-883F-3E075DCEC509}" dt="2021-02-05T03:01:42.259" v="11" actId="1076"/>
        <pc:sldMkLst>
          <pc:docMk/>
          <pc:sldMk cId="717357973" sldId="279"/>
        </pc:sldMkLst>
        <pc:picChg chg="mod">
          <ac:chgData name="최서윤" userId="S::alice9922@eilabkr.onmicrosoft.com::239c4810-3642-4113-9555-db57aa279db1" providerId="AD" clId="Web-{F2154903-C606-4646-883F-3E075DCEC509}" dt="2021-02-05T03:01:42.165" v="8" actId="1076"/>
          <ac:picMkLst>
            <pc:docMk/>
            <pc:sldMk cId="717357973" sldId="279"/>
            <ac:picMk id="2" creationId="{AFC72DD2-23A6-4B4F-A473-81EC2D10FD7E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196" v="9" actId="1076"/>
          <ac:picMkLst>
            <pc:docMk/>
            <pc:sldMk cId="717357973" sldId="279"/>
            <ac:picMk id="5" creationId="{CDF37C52-1761-4543-A6F6-662A6A196F60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228" v="10" actId="1076"/>
          <ac:picMkLst>
            <pc:docMk/>
            <pc:sldMk cId="717357973" sldId="279"/>
            <ac:picMk id="10" creationId="{92D60908-C782-46E2-B988-A4564228E850}"/>
          </ac:picMkLst>
        </pc:picChg>
        <pc:picChg chg="mod">
          <ac:chgData name="최서윤" userId="S::alice9922@eilabkr.onmicrosoft.com::239c4810-3642-4113-9555-db57aa279db1" providerId="AD" clId="Web-{F2154903-C606-4646-883F-3E075DCEC509}" dt="2021-02-05T03:01:42.259" v="11" actId="1076"/>
          <ac:picMkLst>
            <pc:docMk/>
            <pc:sldMk cId="717357973" sldId="279"/>
            <ac:picMk id="11" creationId="{BE0288D6-3463-48E7-97B9-C1B5419A757B}"/>
          </ac:picMkLst>
        </pc:picChg>
      </pc:sldChg>
    </pc:docChg>
  </pc:docChgLst>
  <pc:docChgLst>
    <pc:chgData name="최서윤" userId="S::alice9922@eilabkr.onmicrosoft.com::239c4810-3642-4113-9555-db57aa279db1" providerId="AD" clId="Web-{52601922-E467-43BB-97C2-66CFD35641B5}"/>
    <pc:docChg chg="addSld delSld modSld">
      <pc:chgData name="최서윤" userId="S::alice9922@eilabkr.onmicrosoft.com::239c4810-3642-4113-9555-db57aa279db1" providerId="AD" clId="Web-{52601922-E467-43BB-97C2-66CFD35641B5}" dt="2021-02-04T08:52:23.495" v="139" actId="1076"/>
      <pc:docMkLst>
        <pc:docMk/>
      </pc:docMkLst>
      <pc:sldChg chg="add del">
        <pc:chgData name="최서윤" userId="S::alice9922@eilabkr.onmicrosoft.com::239c4810-3642-4113-9555-db57aa279db1" providerId="AD" clId="Web-{52601922-E467-43BB-97C2-66CFD35641B5}" dt="2021-02-04T08:27:13.869" v="1"/>
        <pc:sldMkLst>
          <pc:docMk/>
          <pc:sldMk cId="101631287" sldId="275"/>
        </pc:sldMkLst>
      </pc:sldChg>
      <pc:sldChg chg="addSp delSp modSp add replId">
        <pc:chgData name="최서윤" userId="S::alice9922@eilabkr.onmicrosoft.com::239c4810-3642-4113-9555-db57aa279db1" providerId="AD" clId="Web-{52601922-E467-43BB-97C2-66CFD35641B5}" dt="2021-02-04T08:31:10.484" v="89" actId="1076"/>
        <pc:sldMkLst>
          <pc:docMk/>
          <pc:sldMk cId="243087830" sldId="276"/>
        </pc:sldMkLst>
        <pc:spChg chg="mod">
          <ac:chgData name="최서윤" userId="S::alice9922@eilabkr.onmicrosoft.com::239c4810-3642-4113-9555-db57aa279db1" providerId="AD" clId="Web-{52601922-E467-43BB-97C2-66CFD35641B5}" dt="2021-02-04T08:30:45.624" v="81" actId="20577"/>
          <ac:spMkLst>
            <pc:docMk/>
            <pc:sldMk cId="243087830" sldId="276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52601922-E467-43BB-97C2-66CFD35641B5}" dt="2021-02-04T08:27:37.807" v="15"/>
          <ac:picMkLst>
            <pc:docMk/>
            <pc:sldMk cId="243087830" sldId="276"/>
            <ac:picMk id="2" creationId="{D1AF714A-10D8-4465-871D-6E362A09A1A4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4"/>
          <ac:picMkLst>
            <pc:docMk/>
            <pc:sldMk cId="243087830" sldId="276"/>
            <ac:picMk id="5" creationId="{1BD40A46-5D31-4E73-ADF5-0758E8EDCEEF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52" v="88" actId="1076"/>
          <ac:picMkLst>
            <pc:docMk/>
            <pc:sldMk cId="243087830" sldId="276"/>
            <ac:picMk id="6" creationId="{C953BA0C-00D4-4896-ADB8-F63C53BC041D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390" v="85" actId="1076"/>
          <ac:picMkLst>
            <pc:docMk/>
            <pc:sldMk cId="243087830" sldId="276"/>
            <ac:picMk id="7" creationId="{6434826C-F52C-408E-8225-95B53EB70EA2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84" v="89" actId="1076"/>
          <ac:picMkLst>
            <pc:docMk/>
            <pc:sldMk cId="243087830" sldId="276"/>
            <ac:picMk id="8" creationId="{4CD40579-CA74-4562-9FE6-3FCB480B269F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05" v="86" actId="1076"/>
          <ac:picMkLst>
            <pc:docMk/>
            <pc:sldMk cId="243087830" sldId="276"/>
            <ac:picMk id="9" creationId="{22E1FC21-9545-4EFF-99F9-4D4850A7DBE7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3"/>
          <ac:picMkLst>
            <pc:docMk/>
            <pc:sldMk cId="243087830" sldId="276"/>
            <ac:picMk id="10" creationId="{0E4D540C-A0FB-4494-B4F6-56B70FAC01FB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27:37.807" v="12"/>
          <ac:picMkLst>
            <pc:docMk/>
            <pc:sldMk cId="243087830" sldId="276"/>
            <ac:picMk id="11" creationId="{F5B430C1-7DF3-413C-AD52-A7FD16E38542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31:10.421" v="87" actId="1076"/>
          <ac:picMkLst>
            <pc:docMk/>
            <pc:sldMk cId="243087830" sldId="276"/>
            <ac:picMk id="12" creationId="{88932A1A-606D-4BAA-86C0-E42EE89B2740}"/>
          </ac:picMkLst>
        </pc:picChg>
      </pc:sldChg>
      <pc:sldChg chg="addSp delSp modSp add replId">
        <pc:chgData name="최서윤" userId="S::alice9922@eilabkr.onmicrosoft.com::239c4810-3642-4113-9555-db57aa279db1" providerId="AD" clId="Web-{52601922-E467-43BB-97C2-66CFD35641B5}" dt="2021-02-04T08:52:23.495" v="139" actId="1076"/>
        <pc:sldMkLst>
          <pc:docMk/>
          <pc:sldMk cId="3703612343" sldId="277"/>
        </pc:sldMkLst>
        <pc:spChg chg="mod">
          <ac:chgData name="최서윤" userId="S::alice9922@eilabkr.onmicrosoft.com::239c4810-3642-4113-9555-db57aa279db1" providerId="AD" clId="Web-{52601922-E467-43BB-97C2-66CFD35641B5}" dt="2021-02-04T08:43:31.031" v="113" actId="20577"/>
          <ac:spMkLst>
            <pc:docMk/>
            <pc:sldMk cId="3703612343" sldId="277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52601922-E467-43BB-97C2-66CFD35641B5}" dt="2021-02-04T08:52:17.792" v="134" actId="1076"/>
          <ac:picMkLst>
            <pc:docMk/>
            <pc:sldMk cId="3703612343" sldId="277"/>
            <ac:picMk id="2" creationId="{CA1BA627-DA66-4D6A-AC35-3AE7EC65CC73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23.464" v="138" actId="1076"/>
          <ac:picMkLst>
            <pc:docMk/>
            <pc:sldMk cId="3703612343" sldId="277"/>
            <ac:picMk id="5" creationId="{3C4B7BC8-2259-49D7-8882-5E075B265B96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8"/>
          <ac:picMkLst>
            <pc:docMk/>
            <pc:sldMk cId="3703612343" sldId="277"/>
            <ac:picMk id="6" creationId="{C953BA0C-00D4-4896-ADB8-F63C53BC041D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7"/>
          <ac:picMkLst>
            <pc:docMk/>
            <pc:sldMk cId="3703612343" sldId="277"/>
            <ac:picMk id="7" creationId="{6434826C-F52C-408E-8225-95B53EB70EA2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6"/>
          <ac:picMkLst>
            <pc:docMk/>
            <pc:sldMk cId="3703612343" sldId="277"/>
            <ac:picMk id="8" creationId="{4CD40579-CA74-4562-9FE6-3FCB480B269F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5"/>
          <ac:picMkLst>
            <pc:docMk/>
            <pc:sldMk cId="3703612343" sldId="277"/>
            <ac:picMk id="9" creationId="{22E1FC21-9545-4EFF-99F9-4D4850A7DBE7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23.495" v="139" actId="1076"/>
          <ac:picMkLst>
            <pc:docMk/>
            <pc:sldMk cId="3703612343" sldId="277"/>
            <ac:picMk id="10" creationId="{BC0B91A2-1D60-4389-B1AF-F936EDFD2A41}"/>
          </ac:picMkLst>
        </pc:picChg>
        <pc:picChg chg="add mod">
          <ac:chgData name="최서윤" userId="S::alice9922@eilabkr.onmicrosoft.com::239c4810-3642-4113-9555-db57aa279db1" providerId="AD" clId="Web-{52601922-E467-43BB-97C2-66CFD35641B5}" dt="2021-02-04T08:52:17.870" v="137" actId="1076"/>
          <ac:picMkLst>
            <pc:docMk/>
            <pc:sldMk cId="3703612343" sldId="277"/>
            <ac:picMk id="11" creationId="{7CAEE39A-A59C-4ECD-894F-EBBCCE4E0836}"/>
          </ac:picMkLst>
        </pc:picChg>
        <pc:picChg chg="del">
          <ac:chgData name="최서윤" userId="S::alice9922@eilabkr.onmicrosoft.com::239c4810-3642-4113-9555-db57aa279db1" providerId="AD" clId="Web-{52601922-E467-43BB-97C2-66CFD35641B5}" dt="2021-02-04T08:43:33.094" v="114"/>
          <ac:picMkLst>
            <pc:docMk/>
            <pc:sldMk cId="3703612343" sldId="277"/>
            <ac:picMk id="12" creationId="{88932A1A-606D-4BAA-86C0-E42EE89B2740}"/>
          </ac:picMkLst>
        </pc:picChg>
      </pc:sldChg>
    </pc:docChg>
  </pc:docChgLst>
  <pc:docChgLst>
    <pc:chgData name="최서윤" userId="S::alice9922@eilabkr.onmicrosoft.com::239c4810-3642-4113-9555-db57aa279db1" providerId="AD" clId="Web-{07451F2E-E6EC-41F1-971D-333FA19AE8E6}"/>
    <pc:docChg chg="addSld modSld sldOrd">
      <pc:chgData name="최서윤" userId="S::alice9922@eilabkr.onmicrosoft.com::239c4810-3642-4113-9555-db57aa279db1" providerId="AD" clId="Web-{07451F2E-E6EC-41F1-971D-333FA19AE8E6}" dt="2021-02-04T03:07:18.217" v="214"/>
      <pc:docMkLst>
        <pc:docMk/>
      </pc:docMkLst>
      <pc:sldChg chg="ord">
        <pc:chgData name="최서윤" userId="S::alice9922@eilabkr.onmicrosoft.com::239c4810-3642-4113-9555-db57aa279db1" providerId="AD" clId="Web-{07451F2E-E6EC-41F1-971D-333FA19AE8E6}" dt="2021-02-04T02:52:36.838" v="6"/>
        <pc:sldMkLst>
          <pc:docMk/>
          <pc:sldMk cId="3693115411" sldId="258"/>
        </pc:sldMkLst>
      </pc:sldChg>
      <pc:sldChg chg="addSp delSp modSp ord">
        <pc:chgData name="최서윤" userId="S::alice9922@eilabkr.onmicrosoft.com::239c4810-3642-4113-9555-db57aa279db1" providerId="AD" clId="Web-{07451F2E-E6EC-41F1-971D-333FA19AE8E6}" dt="2021-02-04T03:07:18.217" v="214"/>
        <pc:sldMkLst>
          <pc:docMk/>
          <pc:sldMk cId="3309461086" sldId="260"/>
        </pc:sldMkLst>
        <pc:spChg chg="mod">
          <ac:chgData name="최서윤" userId="S::alice9922@eilabkr.onmicrosoft.com::239c4810-3642-4113-9555-db57aa279db1" providerId="AD" clId="Web-{07451F2E-E6EC-41F1-971D-333FA19AE8E6}" dt="2021-02-04T02:53:27.542" v="74" actId="20577"/>
          <ac:spMkLst>
            <pc:docMk/>
            <pc:sldMk cId="3309461086" sldId="260"/>
            <ac:spMk id="3" creationId="{461B74BD-39CE-451B-9E33-5B858FB7E9FF}"/>
          </ac:spMkLst>
        </pc:spChg>
        <pc:spChg chg="mod">
          <ac:chgData name="최서윤" userId="S::alice9922@eilabkr.onmicrosoft.com::239c4810-3642-4113-9555-db57aa279db1" providerId="AD" clId="Web-{07451F2E-E6EC-41F1-971D-333FA19AE8E6}" dt="2021-02-04T02:52:58.994" v="30" actId="20577"/>
          <ac:spMkLst>
            <pc:docMk/>
            <pc:sldMk cId="3309461086" sldId="260"/>
            <ac:spMk id="4" creationId="{00000000-0000-0000-0000-000000000000}"/>
          </ac:spMkLst>
        </pc:spChg>
        <pc:spChg chg="del">
          <ac:chgData name="최서윤" userId="S::alice9922@eilabkr.onmicrosoft.com::239c4810-3642-4113-9555-db57aa279db1" providerId="AD" clId="Web-{07451F2E-E6EC-41F1-971D-333FA19AE8E6}" dt="2021-02-04T02:58:23.002" v="76"/>
          <ac:spMkLst>
            <pc:docMk/>
            <pc:sldMk cId="3309461086" sldId="260"/>
            <ac:spMk id="6" creationId="{988804BA-39B3-4F34-8FD0-337EBE6352FC}"/>
          </ac:spMkLst>
        </pc:spChg>
        <pc:picChg chg="add del mod">
          <ac:chgData name="최서윤" userId="S::alice9922@eilabkr.onmicrosoft.com::239c4810-3642-4113-9555-db57aa279db1" providerId="AD" clId="Web-{07451F2E-E6EC-41F1-971D-333FA19AE8E6}" dt="2021-02-04T02:59:12.612" v="104"/>
          <ac:picMkLst>
            <pc:docMk/>
            <pc:sldMk cId="3309461086" sldId="260"/>
            <ac:picMk id="5" creationId="{45639C54-B863-47B4-8FA2-D539942EA4BE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93" v="103"/>
          <ac:picMkLst>
            <pc:docMk/>
            <pc:sldMk cId="3309461086" sldId="260"/>
            <ac:picMk id="7" creationId="{D52210D0-B33C-4742-8E55-F1D1037348FD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2:58:18.674" v="75"/>
          <ac:picMkLst>
            <pc:docMk/>
            <pc:sldMk cId="3309461086" sldId="260"/>
            <ac:picMk id="8" creationId="{64401D7B-B575-449F-BF0B-6CE101D37526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78" v="102"/>
          <ac:picMkLst>
            <pc:docMk/>
            <pc:sldMk cId="3309461086" sldId="260"/>
            <ac:picMk id="9" creationId="{62B0D621-748C-4C23-8822-E35B0295D64D}"/>
          </ac:picMkLst>
        </pc:picChg>
        <pc:picChg chg="add del mod">
          <ac:chgData name="최서윤" userId="S::alice9922@eilabkr.onmicrosoft.com::239c4810-3642-4113-9555-db57aa279db1" providerId="AD" clId="Web-{07451F2E-E6EC-41F1-971D-333FA19AE8E6}" dt="2021-02-04T02:59:11.878" v="101"/>
          <ac:picMkLst>
            <pc:docMk/>
            <pc:sldMk cId="3309461086" sldId="260"/>
            <ac:picMk id="10" creationId="{55E80C06-9147-49AB-9CA2-7EFF93B83F5D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155" v="211"/>
          <ac:picMkLst>
            <pc:docMk/>
            <pc:sldMk cId="3309461086" sldId="260"/>
            <ac:picMk id="11" creationId="{822C24C4-6B20-46BB-A5D2-E35C071F11F8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170" v="212"/>
          <ac:picMkLst>
            <pc:docMk/>
            <pc:sldMk cId="3309461086" sldId="260"/>
            <ac:picMk id="12" creationId="{ECE4E457-E22D-4210-86DE-FDD7EFA81ABD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201" v="213"/>
          <ac:picMkLst>
            <pc:docMk/>
            <pc:sldMk cId="3309461086" sldId="260"/>
            <ac:picMk id="13" creationId="{462B7D1D-3C4C-4C2B-9109-0E9377AD966F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7:18.217" v="214"/>
          <ac:picMkLst>
            <pc:docMk/>
            <pc:sldMk cId="3309461086" sldId="260"/>
            <ac:picMk id="14" creationId="{C6862FB6-7CDC-431C-AC14-9BB148CAB431}"/>
          </ac:picMkLst>
        </pc:picChg>
      </pc:sldChg>
      <pc:sldChg chg="add replId">
        <pc:chgData name="최서윤" userId="S::alice9922@eilabkr.onmicrosoft.com::239c4810-3642-4113-9555-db57aa279db1" providerId="AD" clId="Web-{07451F2E-E6EC-41F1-971D-333FA19AE8E6}" dt="2021-02-04T02:52:39.072" v="8"/>
        <pc:sldMkLst>
          <pc:docMk/>
          <pc:sldMk cId="1014576666" sldId="264"/>
        </pc:sldMkLst>
      </pc:sldChg>
      <pc:sldChg chg="add replId">
        <pc:chgData name="최서윤" userId="S::alice9922@eilabkr.onmicrosoft.com::239c4810-3642-4113-9555-db57aa279db1" providerId="AD" clId="Web-{07451F2E-E6EC-41F1-971D-333FA19AE8E6}" dt="2021-02-04T02:52:39.103" v="9"/>
        <pc:sldMkLst>
          <pc:docMk/>
          <pc:sldMk cId="890340021" sldId="265"/>
        </pc:sldMkLst>
      </pc:sldChg>
      <pc:sldChg chg="addSp delSp modSp add replId">
        <pc:chgData name="최서윤" userId="S::alice9922@eilabkr.onmicrosoft.com::239c4810-3642-4113-9555-db57aa279db1" providerId="AD" clId="Web-{07451F2E-E6EC-41F1-971D-333FA19AE8E6}" dt="2021-02-04T03:02:40.148" v="194" actId="1076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07451F2E-E6EC-41F1-971D-333FA19AE8E6}" dt="2021-02-04T03:01:50.350" v="167" actId="20577"/>
          <ac:spMkLst>
            <pc:docMk/>
            <pc:sldMk cId="190702718" sldId="266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07451F2E-E6EC-41F1-971D-333FA19AE8E6}" dt="2021-02-04T03:02:27.476" v="189" actId="1076"/>
          <ac:picMkLst>
            <pc:docMk/>
            <pc:sldMk cId="190702718" sldId="266"/>
            <ac:picMk id="5" creationId="{2B2CA5A4-1BCD-4A64-81E5-97461B9FA064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35.070" v="193" actId="1076"/>
          <ac:picMkLst>
            <pc:docMk/>
            <pc:sldMk cId="190702718" sldId="266"/>
            <ac:picMk id="6" creationId="{4A699199-D051-4DA9-A4C8-66B9A9AA8526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31.398" v="191" actId="1076"/>
          <ac:picMkLst>
            <pc:docMk/>
            <pc:sldMk cId="190702718" sldId="266"/>
            <ac:picMk id="7" creationId="{CB02E1BC-F184-4E7E-91F7-FD48CE35DDAA}"/>
          </ac:picMkLst>
        </pc:picChg>
        <pc:picChg chg="add mod">
          <ac:chgData name="최서윤" userId="S::alice9922@eilabkr.onmicrosoft.com::239c4810-3642-4113-9555-db57aa279db1" providerId="AD" clId="Web-{07451F2E-E6EC-41F1-971D-333FA19AE8E6}" dt="2021-02-04T03:02:40.148" v="194" actId="1076"/>
          <ac:picMkLst>
            <pc:docMk/>
            <pc:sldMk cId="190702718" sldId="266"/>
            <ac:picMk id="8" creationId="{65693FBB-69B6-4B9F-BE77-7BCEE82970CC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71"/>
          <ac:picMkLst>
            <pc:docMk/>
            <pc:sldMk cId="190702718" sldId="266"/>
            <ac:picMk id="11" creationId="{822C24C4-6B20-46BB-A5D2-E35C071F11F8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70"/>
          <ac:picMkLst>
            <pc:docMk/>
            <pc:sldMk cId="190702718" sldId="266"/>
            <ac:picMk id="12" creationId="{ECE4E457-E22D-4210-86DE-FDD7EFA81ABD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69"/>
          <ac:picMkLst>
            <pc:docMk/>
            <pc:sldMk cId="190702718" sldId="266"/>
            <ac:picMk id="13" creationId="{462B7D1D-3C4C-4C2B-9109-0E9377AD966F}"/>
          </ac:picMkLst>
        </pc:picChg>
        <pc:picChg chg="del">
          <ac:chgData name="최서윤" userId="S::alice9922@eilabkr.onmicrosoft.com::239c4810-3642-4113-9555-db57aa279db1" providerId="AD" clId="Web-{07451F2E-E6EC-41F1-971D-333FA19AE8E6}" dt="2021-02-04T03:01:52.085" v="168"/>
          <ac:picMkLst>
            <pc:docMk/>
            <pc:sldMk cId="190702718" sldId="266"/>
            <ac:picMk id="14" creationId="{C6862FB6-7CDC-431C-AC14-9BB148CAB431}"/>
          </ac:picMkLst>
        </pc:picChg>
      </pc:sldChg>
    </pc:docChg>
  </pc:docChgLst>
  <pc:docChgLst>
    <pc:chgData name="최서윤" userId="S::alice9922@eilabkr.onmicrosoft.com::239c4810-3642-4113-9555-db57aa279db1" providerId="AD" clId="Web-{2A593757-3FB9-4EBE-A423-100F9D0FD66A}"/>
    <pc:docChg chg="addSld">
      <pc:chgData name="최서윤" userId="S::alice9922@eilabkr.onmicrosoft.com::239c4810-3642-4113-9555-db57aa279db1" providerId="AD" clId="Web-{2A593757-3FB9-4EBE-A423-100F9D0FD66A}" dt="2021-02-10T04:40:45.995" v="0"/>
      <pc:docMkLst>
        <pc:docMk/>
      </pc:docMkLst>
      <pc:sldChg chg="new">
        <pc:chgData name="최서윤" userId="S::alice9922@eilabkr.onmicrosoft.com::239c4810-3642-4113-9555-db57aa279db1" providerId="AD" clId="Web-{2A593757-3FB9-4EBE-A423-100F9D0FD66A}" dt="2021-02-10T04:40:45.995" v="0"/>
        <pc:sldMkLst>
          <pc:docMk/>
          <pc:sldMk cId="1726449378" sldId="302"/>
        </pc:sldMkLst>
      </pc:sldChg>
    </pc:docChg>
  </pc:docChgLst>
  <pc:docChgLst>
    <pc:chgData name="최서윤" userId="S::alice9922@eilabkr.onmicrosoft.com::239c4810-3642-4113-9555-db57aa279db1" providerId="AD" clId="Web-{DAAC948F-BDF0-4B40-B470-736F39B08098}"/>
    <pc:docChg chg="addSld modSld">
      <pc:chgData name="최서윤" userId="S::alice9922@eilabkr.onmicrosoft.com::239c4810-3642-4113-9555-db57aa279db1" providerId="AD" clId="Web-{DAAC948F-BDF0-4B40-B470-736F39B08098}" dt="2021-02-04T03:30:15.106" v="234"/>
      <pc:docMkLst>
        <pc:docMk/>
      </pc:docMkLst>
      <pc:sldChg chg="modSp">
        <pc:chgData name="최서윤" userId="S::alice9922@eilabkr.onmicrosoft.com::239c4810-3642-4113-9555-db57aa279db1" providerId="AD" clId="Web-{DAAC948F-BDF0-4B40-B470-736F39B08098}" dt="2021-02-04T03:23:28.035" v="219" actId="1076"/>
        <pc:sldMkLst>
          <pc:docMk/>
          <pc:sldMk cId="3309461086" sldId="260"/>
        </pc:sldMkLst>
        <pc:spChg chg="mod">
          <ac:chgData name="최서윤" userId="S::alice9922@eilabkr.onmicrosoft.com::239c4810-3642-4113-9555-db57aa279db1" providerId="AD" clId="Web-{DAAC948F-BDF0-4B40-B470-736F39B08098}" dt="2021-02-04T03:23:14.660" v="203" actId="20577"/>
          <ac:spMkLst>
            <pc:docMk/>
            <pc:sldMk cId="3309461086" sldId="260"/>
            <ac:spMk id="3" creationId="{461B74BD-39CE-451B-9E33-5B858FB7E9FF}"/>
          </ac:spMkLst>
        </pc:spChg>
        <pc:picChg chg="mod">
          <ac:chgData name="최서윤" userId="S::alice9922@eilabkr.onmicrosoft.com::239c4810-3642-4113-9555-db57aa279db1" providerId="AD" clId="Web-{DAAC948F-BDF0-4B40-B470-736F39B08098}" dt="2021-02-04T03:23:27.910" v="216" actId="1076"/>
          <ac:picMkLst>
            <pc:docMk/>
            <pc:sldMk cId="3309461086" sldId="260"/>
            <ac:picMk id="11" creationId="{822C24C4-6B20-46BB-A5D2-E35C071F11F8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7.941" v="217" actId="1076"/>
          <ac:picMkLst>
            <pc:docMk/>
            <pc:sldMk cId="3309461086" sldId="260"/>
            <ac:picMk id="12" creationId="{ECE4E457-E22D-4210-86DE-FDD7EFA81ABD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7.957" v="218" actId="1076"/>
          <ac:picMkLst>
            <pc:docMk/>
            <pc:sldMk cId="3309461086" sldId="260"/>
            <ac:picMk id="13" creationId="{462B7D1D-3C4C-4C2B-9109-0E9377AD966F}"/>
          </ac:picMkLst>
        </pc:picChg>
        <pc:picChg chg="mod">
          <ac:chgData name="최서윤" userId="S::alice9922@eilabkr.onmicrosoft.com::239c4810-3642-4113-9555-db57aa279db1" providerId="AD" clId="Web-{DAAC948F-BDF0-4B40-B470-736F39B08098}" dt="2021-02-04T03:23:28.035" v="219" actId="1076"/>
          <ac:picMkLst>
            <pc:docMk/>
            <pc:sldMk cId="3309461086" sldId="260"/>
            <ac:picMk id="14" creationId="{C6862FB6-7CDC-431C-AC14-9BB148CAB431}"/>
          </ac:picMkLst>
        </pc:picChg>
      </pc:sldChg>
      <pc:sldChg chg="modSp">
        <pc:chgData name="최서윤" userId="S::alice9922@eilabkr.onmicrosoft.com::239c4810-3642-4113-9555-db57aa279db1" providerId="AD" clId="Web-{DAAC948F-BDF0-4B40-B470-736F39B08098}" dt="2021-02-04T03:25:54.054" v="224" actId="20577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DAAC948F-BDF0-4B40-B470-736F39B08098}" dt="2021-02-04T03:25:54.054" v="224" actId="20577"/>
          <ac:spMkLst>
            <pc:docMk/>
            <pc:sldMk cId="190702718" sldId="266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DAAC948F-BDF0-4B40-B470-736F39B08098}" dt="2021-02-04T03:30:15.106" v="234"/>
        <pc:sldMkLst>
          <pc:docMk/>
          <pc:sldMk cId="1213270733" sldId="267"/>
        </pc:sldMkLst>
        <pc:spChg chg="mod">
          <ac:chgData name="최서윤" userId="S::alice9922@eilabkr.onmicrosoft.com::239c4810-3642-4113-9555-db57aa279db1" providerId="AD" clId="Web-{DAAC948F-BDF0-4B40-B470-736F39B08098}" dt="2021-02-04T03:30:07.840" v="229" actId="20577"/>
          <ac:spMkLst>
            <pc:docMk/>
            <pc:sldMk cId="1213270733" sldId="267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DAAC948F-BDF0-4B40-B470-736F39B08098}" dt="2021-02-04T03:30:11.372" v="233"/>
          <ac:picMkLst>
            <pc:docMk/>
            <pc:sldMk cId="1213270733" sldId="267"/>
            <ac:picMk id="5" creationId="{2B2CA5A4-1BCD-4A64-81E5-97461B9FA064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2"/>
          <ac:picMkLst>
            <pc:docMk/>
            <pc:sldMk cId="1213270733" sldId="267"/>
            <ac:picMk id="6" creationId="{4A699199-D051-4DA9-A4C8-66B9A9AA8526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1"/>
          <ac:picMkLst>
            <pc:docMk/>
            <pc:sldMk cId="1213270733" sldId="267"/>
            <ac:picMk id="7" creationId="{CB02E1BC-F184-4E7E-91F7-FD48CE35DDAA}"/>
          </ac:picMkLst>
        </pc:picChg>
        <pc:picChg chg="del">
          <ac:chgData name="최서윤" userId="S::alice9922@eilabkr.onmicrosoft.com::239c4810-3642-4113-9555-db57aa279db1" providerId="AD" clId="Web-{DAAC948F-BDF0-4B40-B470-736F39B08098}" dt="2021-02-04T03:30:11.372" v="230"/>
          <ac:picMkLst>
            <pc:docMk/>
            <pc:sldMk cId="1213270733" sldId="267"/>
            <ac:picMk id="8" creationId="{65693FBB-69B6-4B9F-BE77-7BCEE82970CC}"/>
          </ac:picMkLst>
        </pc:picChg>
        <pc:picChg chg="add mod">
          <ac:chgData name="최서윤" userId="S::alice9922@eilabkr.onmicrosoft.com::239c4810-3642-4113-9555-db57aa279db1" providerId="AD" clId="Web-{DAAC948F-BDF0-4B40-B470-736F39B08098}" dt="2021-02-04T03:30:15.106" v="234"/>
          <ac:picMkLst>
            <pc:docMk/>
            <pc:sldMk cId="1213270733" sldId="267"/>
            <ac:picMk id="9" creationId="{BDCF7A5A-3918-418E-9450-010E953C8DCF}"/>
          </ac:picMkLst>
        </pc:picChg>
      </pc:sldChg>
      <pc:sldChg chg="add replId">
        <pc:chgData name="최서윤" userId="S::alice9922@eilabkr.onmicrosoft.com::239c4810-3642-4113-9555-db57aa279db1" providerId="AD" clId="Web-{DAAC948F-BDF0-4B40-B470-736F39B08098}" dt="2021-02-04T03:29:33.433" v="226"/>
        <pc:sldMkLst>
          <pc:docMk/>
          <pc:sldMk cId="3033542273" sldId="268"/>
        </pc:sldMkLst>
      </pc:sldChg>
    </pc:docChg>
  </pc:docChgLst>
  <pc:docChgLst>
    <pc:chgData name="서이준" userId="02c3dd30-deb6-40f5-b12d-22be9fc802af" providerId="ADAL" clId="{379B9285-8A50-4408-9D30-86A1927495BE}"/>
    <pc:docChg chg="undo custSel addSld delSld modSld sldOrd">
      <pc:chgData name="서이준" userId="02c3dd30-deb6-40f5-b12d-22be9fc802af" providerId="ADAL" clId="{379B9285-8A50-4408-9D30-86A1927495BE}" dt="2022-10-18T02:58:42.466" v="13152"/>
      <pc:docMkLst>
        <pc:docMk/>
      </pc:docMkLst>
      <pc:sldChg chg="del">
        <pc:chgData name="서이준" userId="02c3dd30-deb6-40f5-b12d-22be9fc802af" providerId="ADAL" clId="{379B9285-8A50-4408-9D30-86A1927495BE}" dt="2022-10-17T00:52:13.208" v="97" actId="47"/>
        <pc:sldMkLst>
          <pc:docMk/>
          <pc:sldMk cId="1236644138" sldId="257"/>
        </pc:sldMkLst>
      </pc:sldChg>
      <pc:sldChg chg="del">
        <pc:chgData name="서이준" userId="02c3dd30-deb6-40f5-b12d-22be9fc802af" providerId="ADAL" clId="{379B9285-8A50-4408-9D30-86A1927495BE}" dt="2022-10-17T00:50:59.674" v="96" actId="47"/>
        <pc:sldMkLst>
          <pc:docMk/>
          <pc:sldMk cId="3693115411" sldId="258"/>
        </pc:sldMkLst>
      </pc:sldChg>
      <pc:sldChg chg="addSp delSp modSp mod">
        <pc:chgData name="서이준" userId="02c3dd30-deb6-40f5-b12d-22be9fc802af" providerId="ADAL" clId="{379B9285-8A50-4408-9D30-86A1927495BE}" dt="2022-10-18T01:15:10.012" v="12982" actId="20577"/>
        <pc:sldMkLst>
          <pc:docMk/>
          <pc:sldMk cId="3309461086" sldId="260"/>
        </pc:sldMkLst>
        <pc:spChg chg="add mod">
          <ac:chgData name="서이준" userId="02c3dd30-deb6-40f5-b12d-22be9fc802af" providerId="ADAL" clId="{379B9285-8A50-4408-9D30-86A1927495BE}" dt="2022-10-17T01:49:27.028" v="151" actId="1036"/>
          <ac:spMkLst>
            <pc:docMk/>
            <pc:sldMk cId="3309461086" sldId="260"/>
            <ac:spMk id="4" creationId="{7808B68D-6CC8-9D8A-1487-5E61C1B3E410}"/>
          </ac:spMkLst>
        </pc:spChg>
        <pc:spChg chg="mod">
          <ac:chgData name="서이준" userId="02c3dd30-deb6-40f5-b12d-22be9fc802af" providerId="ADAL" clId="{379B9285-8A50-4408-9D30-86A1927495BE}" dt="2022-10-18T01:15:10.012" v="12982" actId="20577"/>
          <ac:spMkLst>
            <pc:docMk/>
            <pc:sldMk cId="3309461086" sldId="260"/>
            <ac:spMk id="6" creationId="{03FB7C22-A9BE-10CD-8FB5-75DA371D86AF}"/>
          </ac:spMkLst>
        </pc:spChg>
        <pc:spChg chg="mod">
          <ac:chgData name="서이준" userId="02c3dd30-deb6-40f5-b12d-22be9fc802af" providerId="ADAL" clId="{379B9285-8A50-4408-9D30-86A1927495BE}" dt="2022-10-17T08:22:07.850" v="9858" actId="20577"/>
          <ac:spMkLst>
            <pc:docMk/>
            <pc:sldMk cId="3309461086" sldId="260"/>
            <ac:spMk id="7" creationId="{3DFB3359-C601-6056-43DB-6DEB2432FC8A}"/>
          </ac:spMkLst>
        </pc:spChg>
        <pc:spChg chg="add del mod">
          <ac:chgData name="서이준" userId="02c3dd30-deb6-40f5-b12d-22be9fc802af" providerId="ADAL" clId="{379B9285-8A50-4408-9D30-86A1927495BE}" dt="2022-10-17T01:54:09.007" v="368"/>
          <ac:spMkLst>
            <pc:docMk/>
            <pc:sldMk cId="3309461086" sldId="260"/>
            <ac:spMk id="13" creationId="{F88096B1-C4A6-480B-ACFB-878D91D17CCE}"/>
          </ac:spMkLst>
        </pc:spChg>
        <pc:spChg chg="add mod">
          <ac:chgData name="서이준" userId="02c3dd30-deb6-40f5-b12d-22be9fc802af" providerId="ADAL" clId="{379B9285-8A50-4408-9D30-86A1927495BE}" dt="2022-10-17T02:29:39.845" v="1047" actId="1076"/>
          <ac:spMkLst>
            <pc:docMk/>
            <pc:sldMk cId="3309461086" sldId="260"/>
            <ac:spMk id="14" creationId="{61985617-1E38-6172-C5BE-1631BD0E976B}"/>
          </ac:spMkLst>
        </pc:spChg>
        <pc:spChg chg="add mod">
          <ac:chgData name="서이준" userId="02c3dd30-deb6-40f5-b12d-22be9fc802af" providerId="ADAL" clId="{379B9285-8A50-4408-9D30-86A1927495BE}" dt="2022-10-17T01:55:24.351" v="403" actId="20577"/>
          <ac:spMkLst>
            <pc:docMk/>
            <pc:sldMk cId="3309461086" sldId="260"/>
            <ac:spMk id="15" creationId="{740BED27-BED3-76D7-07BE-7D403F638FDD}"/>
          </ac:spMkLst>
        </pc:spChg>
        <pc:spChg chg="add mod">
          <ac:chgData name="서이준" userId="02c3dd30-deb6-40f5-b12d-22be9fc802af" providerId="ADAL" clId="{379B9285-8A50-4408-9D30-86A1927495BE}" dt="2022-10-17T01:57:42.301" v="621" actId="20577"/>
          <ac:spMkLst>
            <pc:docMk/>
            <pc:sldMk cId="3309461086" sldId="260"/>
            <ac:spMk id="16" creationId="{7D289D13-4EE0-00E3-24F8-D2A78FAC01D3}"/>
          </ac:spMkLst>
        </pc:spChg>
        <pc:picChg chg="add mod">
          <ac:chgData name="서이준" userId="02c3dd30-deb6-40f5-b12d-22be9fc802af" providerId="ADAL" clId="{379B9285-8A50-4408-9D30-86A1927495BE}" dt="2022-10-17T01:49:17.330" v="144" actId="1076"/>
          <ac:picMkLst>
            <pc:docMk/>
            <pc:sldMk cId="3309461086" sldId="260"/>
            <ac:picMk id="3" creationId="{561914BA-9988-608B-824B-9F8EF1F43C94}"/>
          </ac:picMkLst>
        </pc:picChg>
        <pc:picChg chg="add mod">
          <ac:chgData name="서이준" userId="02c3dd30-deb6-40f5-b12d-22be9fc802af" providerId="ADAL" clId="{379B9285-8A50-4408-9D30-86A1927495BE}" dt="2022-10-17T01:55:58.318" v="428" actId="14100"/>
          <ac:picMkLst>
            <pc:docMk/>
            <pc:sldMk cId="3309461086" sldId="260"/>
            <ac:picMk id="8" creationId="{5895337A-05A3-A09E-F2C5-13CC4F23E2CC}"/>
          </ac:picMkLst>
        </pc:picChg>
        <pc:picChg chg="add mod">
          <ac:chgData name="서이준" userId="02c3dd30-deb6-40f5-b12d-22be9fc802af" providerId="ADAL" clId="{379B9285-8A50-4408-9D30-86A1927495BE}" dt="2022-10-17T01:53:56.016" v="364" actId="1076"/>
          <ac:picMkLst>
            <pc:docMk/>
            <pc:sldMk cId="3309461086" sldId="260"/>
            <ac:picMk id="10" creationId="{B001D1D4-945E-78B0-1385-1EED0CB9793F}"/>
          </ac:picMkLst>
        </pc:picChg>
        <pc:picChg chg="add mod">
          <ac:chgData name="서이준" userId="02c3dd30-deb6-40f5-b12d-22be9fc802af" providerId="ADAL" clId="{379B9285-8A50-4408-9D30-86A1927495BE}" dt="2022-10-17T01:53:59.734" v="366" actId="1076"/>
          <ac:picMkLst>
            <pc:docMk/>
            <pc:sldMk cId="3309461086" sldId="260"/>
            <ac:picMk id="12" creationId="{87EDEB5C-9D97-765C-888F-0A99B8805880}"/>
          </ac:picMkLst>
        </pc:picChg>
      </pc:sldChg>
      <pc:sldChg chg="delSp modSp mod">
        <pc:chgData name="서이준" userId="02c3dd30-deb6-40f5-b12d-22be9fc802af" providerId="ADAL" clId="{379B9285-8A50-4408-9D30-86A1927495BE}" dt="2022-10-17T06:48:17.139" v="9463" actId="20577"/>
        <pc:sldMkLst>
          <pc:docMk/>
          <pc:sldMk cId="1224130453" sldId="263"/>
        </pc:sldMkLst>
        <pc:spChg chg="mod">
          <ac:chgData name="서이준" userId="02c3dd30-deb6-40f5-b12d-22be9fc802af" providerId="ADAL" clId="{379B9285-8A50-4408-9D30-86A1927495BE}" dt="2022-10-17T06:48:17.139" v="9463" actId="20577"/>
          <ac:spMkLst>
            <pc:docMk/>
            <pc:sldMk cId="1224130453" sldId="263"/>
            <ac:spMk id="32" creationId="{44DC83C0-9698-BCE7-F4F8-9FE1B08A293B}"/>
          </ac:spMkLst>
        </pc:spChg>
        <pc:spChg chg="mod">
          <ac:chgData name="서이준" userId="02c3dd30-deb6-40f5-b12d-22be9fc802af" providerId="ADAL" clId="{379B9285-8A50-4408-9D30-86A1927495BE}" dt="2022-10-17T00:46:52.325" v="76"/>
          <ac:spMkLst>
            <pc:docMk/>
            <pc:sldMk cId="1224130453" sldId="263"/>
            <ac:spMk id="33" creationId="{CBD3F45F-82E5-EA8A-DF9A-1787101E3BAF}"/>
          </ac:spMkLst>
        </pc:spChg>
        <pc:spChg chg="del">
          <ac:chgData name="서이준" userId="02c3dd30-deb6-40f5-b12d-22be9fc802af" providerId="ADAL" clId="{379B9285-8A50-4408-9D30-86A1927495BE}" dt="2022-10-17T00:46:56.782" v="77" actId="478"/>
          <ac:spMkLst>
            <pc:docMk/>
            <pc:sldMk cId="1224130453" sldId="263"/>
            <ac:spMk id="34" creationId="{05C856B0-F7F5-9744-0E9E-53940CB25633}"/>
          </ac:spMkLst>
        </pc:spChg>
        <pc:spChg chg="mod">
          <ac:chgData name="서이준" userId="02c3dd30-deb6-40f5-b12d-22be9fc802af" providerId="ADAL" clId="{379B9285-8A50-4408-9D30-86A1927495BE}" dt="2022-10-17T00:47:08.387" v="95" actId="20577"/>
          <ac:spMkLst>
            <pc:docMk/>
            <pc:sldMk cId="1224130453" sldId="263"/>
            <ac:spMk id="35" creationId="{4C24DF60-28CF-E2E5-27CB-50E60335A54B}"/>
          </ac:spMkLst>
        </pc:spChg>
      </pc:sldChg>
      <pc:sldChg chg="addSp delSp modSp new del mod">
        <pc:chgData name="서이준" userId="02c3dd30-deb6-40f5-b12d-22be9fc802af" providerId="ADAL" clId="{379B9285-8A50-4408-9D30-86A1927495BE}" dt="2022-10-18T00:53:50.770" v="11588" actId="47"/>
        <pc:sldMkLst>
          <pc:docMk/>
          <pc:sldMk cId="2364261851" sldId="264"/>
        </pc:sldMkLst>
        <pc:spChg chg="mod">
          <ac:chgData name="서이준" userId="02c3dd30-deb6-40f5-b12d-22be9fc802af" providerId="ADAL" clId="{379B9285-8A50-4408-9D30-86A1927495BE}" dt="2022-10-18T00:42:01.579" v="11021" actId="20577"/>
          <ac:spMkLst>
            <pc:docMk/>
            <pc:sldMk cId="2364261851" sldId="264"/>
            <ac:spMk id="2" creationId="{1D0EC62A-9EB4-34B4-CF33-7768BEC9B587}"/>
          </ac:spMkLst>
        </pc:spChg>
        <pc:spChg chg="del mod">
          <ac:chgData name="서이준" userId="02c3dd30-deb6-40f5-b12d-22be9fc802af" providerId="ADAL" clId="{379B9285-8A50-4408-9D30-86A1927495BE}" dt="2022-10-17T08:24:41.244" v="10058" actId="478"/>
          <ac:spMkLst>
            <pc:docMk/>
            <pc:sldMk cId="2364261851" sldId="264"/>
            <ac:spMk id="3" creationId="{167638C1-D584-2E72-810B-05D3ABA975B0}"/>
          </ac:spMkLst>
        </pc:spChg>
        <pc:spChg chg="add del mod">
          <ac:chgData name="서이준" userId="02c3dd30-deb6-40f5-b12d-22be9fc802af" providerId="ADAL" clId="{379B9285-8A50-4408-9D30-86A1927495BE}" dt="2022-10-18T00:31:05.156" v="10760" actId="478"/>
          <ac:spMkLst>
            <pc:docMk/>
            <pc:sldMk cId="2364261851" sldId="264"/>
            <ac:spMk id="5" creationId="{8DF31898-8599-B52B-3BCF-98E464CCB261}"/>
          </ac:spMkLst>
        </pc:spChg>
        <pc:spChg chg="add del mod">
          <ac:chgData name="서이준" userId="02c3dd30-deb6-40f5-b12d-22be9fc802af" providerId="ADAL" clId="{379B9285-8A50-4408-9D30-86A1927495BE}" dt="2022-10-17T08:24:41.244" v="10058" actId="478"/>
          <ac:spMkLst>
            <pc:docMk/>
            <pc:sldMk cId="2364261851" sldId="264"/>
            <ac:spMk id="7" creationId="{2500C0F9-66BC-CD06-0AF9-4EA59701CFAF}"/>
          </ac:spMkLst>
        </pc:spChg>
        <pc:spChg chg="add del mod">
          <ac:chgData name="서이준" userId="02c3dd30-deb6-40f5-b12d-22be9fc802af" providerId="ADAL" clId="{379B9285-8A50-4408-9D30-86A1927495BE}" dt="2022-10-17T08:24:41.244" v="10058" actId="478"/>
          <ac:spMkLst>
            <pc:docMk/>
            <pc:sldMk cId="2364261851" sldId="264"/>
            <ac:spMk id="15" creationId="{FE45B223-8503-A907-A130-6134D1EFC7EF}"/>
          </ac:spMkLst>
        </pc:spChg>
        <pc:spChg chg="add mod">
          <ac:chgData name="서이준" userId="02c3dd30-deb6-40f5-b12d-22be9fc802af" providerId="ADAL" clId="{379B9285-8A50-4408-9D30-86A1927495BE}" dt="2022-10-18T00:44:30.708" v="11023" actId="1076"/>
          <ac:spMkLst>
            <pc:docMk/>
            <pc:sldMk cId="2364261851" sldId="264"/>
            <ac:spMk id="18" creationId="{063504DA-58CA-A4A5-9347-9BB9B34135C1}"/>
          </ac:spMkLst>
        </pc:spChg>
        <pc:spChg chg="add mod">
          <ac:chgData name="서이준" userId="02c3dd30-deb6-40f5-b12d-22be9fc802af" providerId="ADAL" clId="{379B9285-8A50-4408-9D30-86A1927495BE}" dt="2022-10-18T00:47:10.610" v="11275" actId="20577"/>
          <ac:spMkLst>
            <pc:docMk/>
            <pc:sldMk cId="2364261851" sldId="264"/>
            <ac:spMk id="19" creationId="{56274CFD-6E0F-0AAB-6BC9-E7E19C7CFC5A}"/>
          </ac:spMkLst>
        </pc:spChg>
        <pc:spChg chg="add mod">
          <ac:chgData name="서이준" userId="02c3dd30-deb6-40f5-b12d-22be9fc802af" providerId="ADAL" clId="{379B9285-8A50-4408-9D30-86A1927495BE}" dt="2022-10-17T03:11:15.255" v="1846" actId="20577"/>
          <ac:spMkLst>
            <pc:docMk/>
            <pc:sldMk cId="2364261851" sldId="264"/>
            <ac:spMk id="22" creationId="{1C8805EA-7F73-9F0E-E2C1-281C64CB6600}"/>
          </ac:spMkLst>
        </pc:spChg>
        <pc:picChg chg="add del mod">
          <ac:chgData name="서이준" userId="02c3dd30-deb6-40f5-b12d-22be9fc802af" providerId="ADAL" clId="{379B9285-8A50-4408-9D30-86A1927495BE}" dt="2022-10-17T02:19:00.086" v="757" actId="478"/>
          <ac:picMkLst>
            <pc:docMk/>
            <pc:sldMk cId="2364261851" sldId="264"/>
            <ac:picMk id="5" creationId="{F1C7C641-6D1A-76E7-A47D-158927A6EAD8}"/>
          </ac:picMkLst>
        </pc:picChg>
        <pc:picChg chg="add del mod">
          <ac:chgData name="서이준" userId="02c3dd30-deb6-40f5-b12d-22be9fc802af" providerId="ADAL" clId="{379B9285-8A50-4408-9D30-86A1927495BE}" dt="2022-10-17T08:24:41.244" v="10058" actId="478"/>
          <ac:picMkLst>
            <pc:docMk/>
            <pc:sldMk cId="2364261851" sldId="264"/>
            <ac:picMk id="6" creationId="{EABB488C-2E4A-986A-BA36-22DA74769028}"/>
          </ac:picMkLst>
        </pc:picChg>
        <pc:picChg chg="add del mod">
          <ac:chgData name="서이준" userId="02c3dd30-deb6-40f5-b12d-22be9fc802af" providerId="ADAL" clId="{379B9285-8A50-4408-9D30-86A1927495BE}" dt="2022-10-17T08:24:41.244" v="10058" actId="478"/>
          <ac:picMkLst>
            <pc:docMk/>
            <pc:sldMk cId="2364261851" sldId="264"/>
            <ac:picMk id="9" creationId="{6783C5FA-392B-107C-42CC-497876245F42}"/>
          </ac:picMkLst>
        </pc:picChg>
        <pc:picChg chg="add del mod">
          <ac:chgData name="서이준" userId="02c3dd30-deb6-40f5-b12d-22be9fc802af" providerId="ADAL" clId="{379B9285-8A50-4408-9D30-86A1927495BE}" dt="2022-10-17T08:24:41.244" v="10058" actId="478"/>
          <ac:picMkLst>
            <pc:docMk/>
            <pc:sldMk cId="2364261851" sldId="264"/>
            <ac:picMk id="13" creationId="{2973E44F-8798-F987-AC67-DFC65E2D8B64}"/>
          </ac:picMkLst>
        </pc:picChg>
        <pc:picChg chg="add mod">
          <ac:chgData name="서이준" userId="02c3dd30-deb6-40f5-b12d-22be9fc802af" providerId="ADAL" clId="{379B9285-8A50-4408-9D30-86A1927495BE}" dt="2022-10-18T00:44:26.215" v="11022" actId="1076"/>
          <ac:picMkLst>
            <pc:docMk/>
            <pc:sldMk cId="2364261851" sldId="264"/>
            <ac:picMk id="17" creationId="{F145F573-486E-11EB-72C2-4BB1D845FC68}"/>
          </ac:picMkLst>
        </pc:picChg>
        <pc:picChg chg="add mod">
          <ac:chgData name="서이준" userId="02c3dd30-deb6-40f5-b12d-22be9fc802af" providerId="ADAL" clId="{379B9285-8A50-4408-9D30-86A1927495BE}" dt="2022-10-17T02:57:03.648" v="1742" actId="14100"/>
          <ac:picMkLst>
            <pc:docMk/>
            <pc:sldMk cId="2364261851" sldId="264"/>
            <ac:picMk id="21" creationId="{8286426E-18AC-3E36-0F89-794CAD25B75E}"/>
          </ac:picMkLst>
        </pc:picChg>
        <pc:cxnChg chg="add del mod">
          <ac:chgData name="서이준" userId="02c3dd30-deb6-40f5-b12d-22be9fc802af" providerId="ADAL" clId="{379B9285-8A50-4408-9D30-86A1927495BE}" dt="2022-10-17T08:24:41.244" v="10058" actId="478"/>
          <ac:cxnSpMkLst>
            <pc:docMk/>
            <pc:sldMk cId="2364261851" sldId="264"/>
            <ac:cxnSpMk id="11" creationId="{4683553E-2EF5-58E2-A086-B8A36E5D94B0}"/>
          </ac:cxnSpMkLst>
        </pc:cxnChg>
        <pc:cxnChg chg="add del mod">
          <ac:chgData name="서이준" userId="02c3dd30-deb6-40f5-b12d-22be9fc802af" providerId="ADAL" clId="{379B9285-8A50-4408-9D30-86A1927495BE}" dt="2022-10-17T08:24:41.244" v="10058" actId="478"/>
          <ac:cxnSpMkLst>
            <pc:docMk/>
            <pc:sldMk cId="2364261851" sldId="264"/>
            <ac:cxnSpMk id="14" creationId="{40D2E976-FC54-876C-5016-06D8620F182A}"/>
          </ac:cxnSpMkLst>
        </pc:cxnChg>
      </pc:sldChg>
      <pc:sldChg chg="addSp delSp modSp add mod modNotesTx">
        <pc:chgData name="서이준" userId="02c3dd30-deb6-40f5-b12d-22be9fc802af" providerId="ADAL" clId="{379B9285-8A50-4408-9D30-86A1927495BE}" dt="2022-10-18T01:15:13.578" v="12985" actId="20577"/>
        <pc:sldMkLst>
          <pc:docMk/>
          <pc:sldMk cId="3318871546" sldId="265"/>
        </pc:sldMkLst>
        <pc:spChg chg="mod">
          <ac:chgData name="서이준" userId="02c3dd30-deb6-40f5-b12d-22be9fc802af" providerId="ADAL" clId="{379B9285-8A50-4408-9D30-86A1927495BE}" dt="2022-10-18T01:15:13.578" v="12985" actId="20577"/>
          <ac:spMkLst>
            <pc:docMk/>
            <pc:sldMk cId="3318871546" sldId="265"/>
            <ac:spMk id="2" creationId="{1D0EC62A-9EB4-34B4-CF33-7768BEC9B587}"/>
          </ac:spMkLst>
        </pc:spChg>
        <pc:spChg chg="mod">
          <ac:chgData name="서이준" userId="02c3dd30-deb6-40f5-b12d-22be9fc802af" providerId="ADAL" clId="{379B9285-8A50-4408-9D30-86A1927495BE}" dt="2022-10-17T06:19:04.900" v="8544" actId="20577"/>
          <ac:spMkLst>
            <pc:docMk/>
            <pc:sldMk cId="3318871546" sldId="265"/>
            <ac:spMk id="3" creationId="{167638C1-D584-2E72-810B-05D3ABA975B0}"/>
          </ac:spMkLst>
        </pc:spChg>
        <pc:spChg chg="add mod">
          <ac:chgData name="서이준" userId="02c3dd30-deb6-40f5-b12d-22be9fc802af" providerId="ADAL" clId="{379B9285-8A50-4408-9D30-86A1927495BE}" dt="2022-10-17T03:15:47.391" v="1909" actId="1038"/>
          <ac:spMkLst>
            <pc:docMk/>
            <pc:sldMk cId="3318871546" sldId="265"/>
            <ac:spMk id="4" creationId="{3F2AC9D5-350F-9374-BE1C-DA5DD83FFF7F}"/>
          </ac:spMkLst>
        </pc:spChg>
        <pc:spChg chg="add mod">
          <ac:chgData name="서이준" userId="02c3dd30-deb6-40f5-b12d-22be9fc802af" providerId="ADAL" clId="{379B9285-8A50-4408-9D30-86A1927495BE}" dt="2022-10-17T03:15:47.391" v="1909" actId="1038"/>
          <ac:spMkLst>
            <pc:docMk/>
            <pc:sldMk cId="3318871546" sldId="265"/>
            <ac:spMk id="6" creationId="{5FA68937-6E75-7533-C110-C72117F843FF}"/>
          </ac:spMkLst>
        </pc:spChg>
        <pc:spChg chg="add mod">
          <ac:chgData name="서이준" userId="02c3dd30-deb6-40f5-b12d-22be9fc802af" providerId="ADAL" clId="{379B9285-8A50-4408-9D30-86A1927495BE}" dt="2022-10-17T03:16:17.339" v="1914" actId="208"/>
          <ac:spMkLst>
            <pc:docMk/>
            <pc:sldMk cId="3318871546" sldId="265"/>
            <ac:spMk id="7" creationId="{B02728C6-BED1-4330-E996-36D46B672C97}"/>
          </ac:spMkLst>
        </pc:spChg>
        <pc:spChg chg="add mod">
          <ac:chgData name="서이준" userId="02c3dd30-deb6-40f5-b12d-22be9fc802af" providerId="ADAL" clId="{379B9285-8A50-4408-9D30-86A1927495BE}" dt="2022-10-17T03:16:35.158" v="1963" actId="20577"/>
          <ac:spMkLst>
            <pc:docMk/>
            <pc:sldMk cId="3318871546" sldId="265"/>
            <ac:spMk id="8" creationId="{33989CA6-212B-BEA0-4235-65D9EE82599F}"/>
          </ac:spMkLst>
        </pc:spChg>
        <pc:spChg chg="add mod">
          <ac:chgData name="서이준" userId="02c3dd30-deb6-40f5-b12d-22be9fc802af" providerId="ADAL" clId="{379B9285-8A50-4408-9D30-86A1927495BE}" dt="2022-10-17T03:17:06.077" v="1968" actId="208"/>
          <ac:spMkLst>
            <pc:docMk/>
            <pc:sldMk cId="3318871546" sldId="265"/>
            <ac:spMk id="9" creationId="{ED907008-0DA5-A731-0957-4510B2FF10AD}"/>
          </ac:spMkLst>
        </pc:spChg>
        <pc:spChg chg="add mod">
          <ac:chgData name="서이준" userId="02c3dd30-deb6-40f5-b12d-22be9fc802af" providerId="ADAL" clId="{379B9285-8A50-4408-9D30-86A1927495BE}" dt="2022-10-17T03:17:28.279" v="1972" actId="20577"/>
          <ac:spMkLst>
            <pc:docMk/>
            <pc:sldMk cId="3318871546" sldId="265"/>
            <ac:spMk id="10" creationId="{A444091B-00A8-0C86-1595-5F06469C44B1}"/>
          </ac:spMkLst>
        </pc:spChg>
        <pc:spChg chg="add del mod">
          <ac:chgData name="서이준" userId="02c3dd30-deb6-40f5-b12d-22be9fc802af" providerId="ADAL" clId="{379B9285-8A50-4408-9D30-86A1927495BE}" dt="2022-10-17T03:19:34.103" v="2201" actId="478"/>
          <ac:spMkLst>
            <pc:docMk/>
            <pc:sldMk cId="3318871546" sldId="265"/>
            <ac:spMk id="11" creationId="{96A0E122-22FA-926F-FD10-621CDD910304}"/>
          </ac:spMkLst>
        </pc:spChg>
        <pc:spChg chg="add mod">
          <ac:chgData name="서이준" userId="02c3dd30-deb6-40f5-b12d-22be9fc802af" providerId="ADAL" clId="{379B9285-8A50-4408-9D30-86A1927495BE}" dt="2022-10-17T05:00:09.648" v="4549" actId="20577"/>
          <ac:spMkLst>
            <pc:docMk/>
            <pc:sldMk cId="3318871546" sldId="265"/>
            <ac:spMk id="14" creationId="{50396CEA-DF73-6D82-2D51-EE2E1BE61101}"/>
          </ac:spMkLst>
        </pc:spChg>
        <pc:picChg chg="mod">
          <ac:chgData name="서이준" userId="02c3dd30-deb6-40f5-b12d-22be9fc802af" providerId="ADAL" clId="{379B9285-8A50-4408-9D30-86A1927495BE}" dt="2022-10-17T03:16:24.016" v="1917" actId="1076"/>
          <ac:picMkLst>
            <pc:docMk/>
            <pc:sldMk cId="3318871546" sldId="265"/>
            <ac:picMk id="5" creationId="{F1C7C641-6D1A-76E7-A47D-158927A6EAD8}"/>
          </ac:picMkLst>
        </pc:picChg>
        <pc:picChg chg="add mod">
          <ac:chgData name="서이준" userId="02c3dd30-deb6-40f5-b12d-22be9fc802af" providerId="ADAL" clId="{379B9285-8A50-4408-9D30-86A1927495BE}" dt="2022-10-17T04:37:56.846" v="2651" actId="1076"/>
          <ac:picMkLst>
            <pc:docMk/>
            <pc:sldMk cId="3318871546" sldId="265"/>
            <ac:picMk id="13" creationId="{786EF077-357E-9092-92F3-7192783FE276}"/>
          </ac:picMkLst>
        </pc:picChg>
      </pc:sldChg>
      <pc:sldChg chg="addSp delSp modSp new mod ord">
        <pc:chgData name="서이준" userId="02c3dd30-deb6-40f5-b12d-22be9fc802af" providerId="ADAL" clId="{379B9285-8A50-4408-9D30-86A1927495BE}" dt="2022-10-18T02:58:42.466" v="13152"/>
        <pc:sldMkLst>
          <pc:docMk/>
          <pc:sldMk cId="1704315538" sldId="266"/>
        </pc:sldMkLst>
        <pc:spChg chg="mod">
          <ac:chgData name="서이준" userId="02c3dd30-deb6-40f5-b12d-22be9fc802af" providerId="ADAL" clId="{379B9285-8A50-4408-9D30-86A1927495BE}" dt="2022-10-18T01:15:18.220" v="12988" actId="20577"/>
          <ac:spMkLst>
            <pc:docMk/>
            <pc:sldMk cId="1704315538" sldId="266"/>
            <ac:spMk id="2" creationId="{CF826B9D-CC48-C776-F2FD-A246A6B335BC}"/>
          </ac:spMkLst>
        </pc:spChg>
        <pc:spChg chg="add del mod">
          <ac:chgData name="서이준" userId="02c3dd30-deb6-40f5-b12d-22be9fc802af" providerId="ADAL" clId="{379B9285-8A50-4408-9D30-86A1927495BE}" dt="2022-10-17T06:47:06.452" v="9444" actId="20577"/>
          <ac:spMkLst>
            <pc:docMk/>
            <pc:sldMk cId="1704315538" sldId="266"/>
            <ac:spMk id="3" creationId="{581F4F11-454D-6B5E-C74C-8F5DB11656F9}"/>
          </ac:spMkLst>
        </pc:spChg>
        <pc:spChg chg="add mod">
          <ac:chgData name="서이준" userId="02c3dd30-deb6-40f5-b12d-22be9fc802af" providerId="ADAL" clId="{379B9285-8A50-4408-9D30-86A1927495BE}" dt="2022-10-17T05:12:00.929" v="4689" actId="14100"/>
          <ac:spMkLst>
            <pc:docMk/>
            <pc:sldMk cId="1704315538" sldId="266"/>
            <ac:spMk id="20" creationId="{E0AB1ED0-C4BB-FA2F-D861-6D348535543E}"/>
          </ac:spMkLst>
        </pc:spChg>
        <pc:spChg chg="add mod">
          <ac:chgData name="서이준" userId="02c3dd30-deb6-40f5-b12d-22be9fc802af" providerId="ADAL" clId="{379B9285-8A50-4408-9D30-86A1927495BE}" dt="2022-10-17T05:12:53.495" v="4726" actId="1076"/>
          <ac:spMkLst>
            <pc:docMk/>
            <pc:sldMk cId="1704315538" sldId="266"/>
            <ac:spMk id="21" creationId="{5E44BBF5-60F6-6488-1344-64EA8034D88D}"/>
          </ac:spMkLst>
        </pc:spChg>
        <pc:picChg chg="add del mod ord">
          <ac:chgData name="서이준" userId="02c3dd30-deb6-40f5-b12d-22be9fc802af" providerId="ADAL" clId="{379B9285-8A50-4408-9D30-86A1927495BE}" dt="2022-10-17T05:07:45.952" v="4650" actId="22"/>
          <ac:picMkLst>
            <pc:docMk/>
            <pc:sldMk cId="1704315538" sldId="266"/>
            <ac:picMk id="5" creationId="{AA3E5A53-0764-6A35-8B4D-3C99DD65D5BA}"/>
          </ac:picMkLst>
        </pc:picChg>
        <pc:picChg chg="add mod">
          <ac:chgData name="서이준" userId="02c3dd30-deb6-40f5-b12d-22be9fc802af" providerId="ADAL" clId="{379B9285-8A50-4408-9D30-86A1927495BE}" dt="2022-10-17T05:07:51.991" v="4652" actId="1076"/>
          <ac:picMkLst>
            <pc:docMk/>
            <pc:sldMk cId="1704315538" sldId="266"/>
            <ac:picMk id="7" creationId="{2FD212A8-1B82-9FD0-3D2F-07DC6FED3FFD}"/>
          </ac:picMkLst>
        </pc:picChg>
        <pc:picChg chg="add del mod ord">
          <ac:chgData name="서이준" userId="02c3dd30-deb6-40f5-b12d-22be9fc802af" providerId="ADAL" clId="{379B9285-8A50-4408-9D30-86A1927495BE}" dt="2022-10-17T05:08:24.665" v="4657" actId="22"/>
          <ac:picMkLst>
            <pc:docMk/>
            <pc:sldMk cId="1704315538" sldId="266"/>
            <ac:picMk id="9" creationId="{E9820EB2-801F-8A3B-3A34-AE4774BAE052}"/>
          </ac:picMkLst>
        </pc:picChg>
        <pc:picChg chg="add mod">
          <ac:chgData name="서이준" userId="02c3dd30-deb6-40f5-b12d-22be9fc802af" providerId="ADAL" clId="{379B9285-8A50-4408-9D30-86A1927495BE}" dt="2022-10-17T05:09:25.636" v="4666" actId="1076"/>
          <ac:picMkLst>
            <pc:docMk/>
            <pc:sldMk cId="1704315538" sldId="266"/>
            <ac:picMk id="11" creationId="{12CA973A-57E4-1471-CD1D-1D71DA7CB3DB}"/>
          </ac:picMkLst>
        </pc:picChg>
        <pc:picChg chg="add mod">
          <ac:chgData name="서이준" userId="02c3dd30-deb6-40f5-b12d-22be9fc802af" providerId="ADAL" clId="{379B9285-8A50-4408-9D30-86A1927495BE}" dt="2022-10-17T05:09:51.709" v="4672" actId="1076"/>
          <ac:picMkLst>
            <pc:docMk/>
            <pc:sldMk cId="1704315538" sldId="266"/>
            <ac:picMk id="13" creationId="{9F1173F4-8904-62AC-9369-69EA491A10AC}"/>
          </ac:picMkLst>
        </pc:picChg>
        <pc:picChg chg="add mod">
          <ac:chgData name="서이준" userId="02c3dd30-deb6-40f5-b12d-22be9fc802af" providerId="ADAL" clId="{379B9285-8A50-4408-9D30-86A1927495BE}" dt="2022-10-17T05:11:21.158" v="4682" actId="1076"/>
          <ac:picMkLst>
            <pc:docMk/>
            <pc:sldMk cId="1704315538" sldId="266"/>
            <ac:picMk id="17" creationId="{9D47D448-E50B-1726-783C-C8362400DA26}"/>
          </ac:picMkLst>
        </pc:picChg>
        <pc:picChg chg="add mod">
          <ac:chgData name="서이준" userId="02c3dd30-deb6-40f5-b12d-22be9fc802af" providerId="ADAL" clId="{379B9285-8A50-4408-9D30-86A1927495BE}" dt="2022-10-17T05:11:23.572" v="4683" actId="1076"/>
          <ac:picMkLst>
            <pc:docMk/>
            <pc:sldMk cId="1704315538" sldId="266"/>
            <ac:picMk id="19" creationId="{EC059870-BC0F-8ACB-8C1B-CBF738EB329C}"/>
          </ac:picMkLst>
        </pc:picChg>
        <pc:cxnChg chg="add mod">
          <ac:chgData name="서이준" userId="02c3dd30-deb6-40f5-b12d-22be9fc802af" providerId="ADAL" clId="{379B9285-8A50-4408-9D30-86A1927495BE}" dt="2022-10-17T05:09:23.085" v="4665" actId="1076"/>
          <ac:cxnSpMkLst>
            <pc:docMk/>
            <pc:sldMk cId="1704315538" sldId="266"/>
            <ac:cxnSpMk id="14" creationId="{77A922EF-88B1-4020-B517-257472D37B31}"/>
          </ac:cxnSpMkLst>
        </pc:cxnChg>
        <pc:cxnChg chg="add mod">
          <ac:chgData name="서이준" userId="02c3dd30-deb6-40f5-b12d-22be9fc802af" providerId="ADAL" clId="{379B9285-8A50-4408-9D30-86A1927495BE}" dt="2022-10-17T05:09:39.644" v="4670" actId="1076"/>
          <ac:cxnSpMkLst>
            <pc:docMk/>
            <pc:sldMk cId="1704315538" sldId="266"/>
            <ac:cxnSpMk id="15" creationId="{120AC23E-3CF9-B5C9-BC12-6A12FE9A2062}"/>
          </ac:cxnSpMkLst>
        </pc:cxnChg>
      </pc:sldChg>
      <pc:sldChg chg="addSp modSp new mod ord">
        <pc:chgData name="서이준" userId="02c3dd30-deb6-40f5-b12d-22be9fc802af" providerId="ADAL" clId="{379B9285-8A50-4408-9D30-86A1927495BE}" dt="2022-10-18T02:58:40.846" v="13150"/>
        <pc:sldMkLst>
          <pc:docMk/>
          <pc:sldMk cId="1600663984" sldId="267"/>
        </pc:sldMkLst>
        <pc:spChg chg="mod">
          <ac:chgData name="서이준" userId="02c3dd30-deb6-40f5-b12d-22be9fc802af" providerId="ADAL" clId="{379B9285-8A50-4408-9D30-86A1927495BE}" dt="2022-10-18T01:15:21.290" v="12991" actId="20577"/>
          <ac:spMkLst>
            <pc:docMk/>
            <pc:sldMk cId="1600663984" sldId="267"/>
            <ac:spMk id="2" creationId="{D1CA808A-B242-4CAA-9836-795717038BE4}"/>
          </ac:spMkLst>
        </pc:spChg>
        <pc:spChg chg="mod">
          <ac:chgData name="서이준" userId="02c3dd30-deb6-40f5-b12d-22be9fc802af" providerId="ADAL" clId="{379B9285-8A50-4408-9D30-86A1927495BE}" dt="2022-10-18T00:57:20.690" v="11941"/>
          <ac:spMkLst>
            <pc:docMk/>
            <pc:sldMk cId="1600663984" sldId="267"/>
            <ac:spMk id="3" creationId="{9D2044BB-33FE-F514-4B00-E63A1AA43E43}"/>
          </ac:spMkLst>
        </pc:spChg>
        <pc:picChg chg="add mod">
          <ac:chgData name="서이준" userId="02c3dd30-deb6-40f5-b12d-22be9fc802af" providerId="ADAL" clId="{379B9285-8A50-4408-9D30-86A1927495BE}" dt="2022-10-17T05:32:38.266" v="5897" actId="1076"/>
          <ac:picMkLst>
            <pc:docMk/>
            <pc:sldMk cId="1600663984" sldId="267"/>
            <ac:picMk id="5" creationId="{02371962-D48E-BC60-3B7D-61D47B53C516}"/>
          </ac:picMkLst>
        </pc:picChg>
      </pc:sldChg>
      <pc:sldChg chg="addSp delSp modSp new mod">
        <pc:chgData name="서이준" userId="02c3dd30-deb6-40f5-b12d-22be9fc802af" providerId="ADAL" clId="{379B9285-8A50-4408-9D30-86A1927495BE}" dt="2022-10-18T01:15:25.271" v="12994" actId="20577"/>
        <pc:sldMkLst>
          <pc:docMk/>
          <pc:sldMk cId="1903820131" sldId="268"/>
        </pc:sldMkLst>
        <pc:spChg chg="mod">
          <ac:chgData name="서이준" userId="02c3dd30-deb6-40f5-b12d-22be9fc802af" providerId="ADAL" clId="{379B9285-8A50-4408-9D30-86A1927495BE}" dt="2022-10-18T01:15:25.271" v="12994" actId="20577"/>
          <ac:spMkLst>
            <pc:docMk/>
            <pc:sldMk cId="1903820131" sldId="268"/>
            <ac:spMk id="2" creationId="{BE814656-C952-D4D9-A3D2-AC1AB2923900}"/>
          </ac:spMkLst>
        </pc:spChg>
        <pc:spChg chg="mod">
          <ac:chgData name="서이준" userId="02c3dd30-deb6-40f5-b12d-22be9fc802af" providerId="ADAL" clId="{379B9285-8A50-4408-9D30-86A1927495BE}" dt="2022-10-17T06:27:54.041" v="8995" actId="14100"/>
          <ac:spMkLst>
            <pc:docMk/>
            <pc:sldMk cId="1903820131" sldId="268"/>
            <ac:spMk id="3" creationId="{9A7FADA7-9B2C-5AF6-FE4A-8C715D758566}"/>
          </ac:spMkLst>
        </pc:spChg>
        <pc:spChg chg="add mod">
          <ac:chgData name="서이준" userId="02c3dd30-deb6-40f5-b12d-22be9fc802af" providerId="ADAL" clId="{379B9285-8A50-4408-9D30-86A1927495BE}" dt="2022-10-17T06:22:46.389" v="8690" actId="14100"/>
          <ac:spMkLst>
            <pc:docMk/>
            <pc:sldMk cId="1903820131" sldId="268"/>
            <ac:spMk id="8" creationId="{1A8DD447-5D43-6CF1-2C1C-420BEE7955DA}"/>
          </ac:spMkLst>
        </pc:spChg>
        <pc:spChg chg="add mod">
          <ac:chgData name="서이준" userId="02c3dd30-deb6-40f5-b12d-22be9fc802af" providerId="ADAL" clId="{379B9285-8A50-4408-9D30-86A1927495BE}" dt="2022-10-17T06:24:53.526" v="8733" actId="1076"/>
          <ac:spMkLst>
            <pc:docMk/>
            <pc:sldMk cId="1903820131" sldId="268"/>
            <ac:spMk id="9" creationId="{8ECEB2BE-FD32-D914-FA3D-E800FDC419A1}"/>
          </ac:spMkLst>
        </pc:spChg>
        <pc:spChg chg="add mod">
          <ac:chgData name="서이준" userId="02c3dd30-deb6-40f5-b12d-22be9fc802af" providerId="ADAL" clId="{379B9285-8A50-4408-9D30-86A1927495BE}" dt="2022-10-17T06:24:47.269" v="8731" actId="1076"/>
          <ac:spMkLst>
            <pc:docMk/>
            <pc:sldMk cId="1903820131" sldId="268"/>
            <ac:spMk id="14" creationId="{467BC6B4-F3D1-BDA7-212E-9E57E3CDA220}"/>
          </ac:spMkLst>
        </pc:spChg>
        <pc:spChg chg="add mod">
          <ac:chgData name="서이준" userId="02c3dd30-deb6-40f5-b12d-22be9fc802af" providerId="ADAL" clId="{379B9285-8A50-4408-9D30-86A1927495BE}" dt="2022-10-17T06:25:07.477" v="8747"/>
          <ac:spMkLst>
            <pc:docMk/>
            <pc:sldMk cId="1903820131" sldId="268"/>
            <ac:spMk id="15" creationId="{6660B581-7659-6D34-0285-112F58E8644E}"/>
          </ac:spMkLst>
        </pc:spChg>
        <pc:spChg chg="add mod">
          <ac:chgData name="서이준" userId="02c3dd30-deb6-40f5-b12d-22be9fc802af" providerId="ADAL" clId="{379B9285-8A50-4408-9D30-86A1927495BE}" dt="2022-10-17T06:27:21.987" v="8993" actId="14100"/>
          <ac:spMkLst>
            <pc:docMk/>
            <pc:sldMk cId="1903820131" sldId="268"/>
            <ac:spMk id="16" creationId="{4E84B57F-2200-48AE-A3DB-C233471B98BE}"/>
          </ac:spMkLst>
        </pc:spChg>
        <pc:spChg chg="add mod">
          <ac:chgData name="서이준" userId="02c3dd30-deb6-40f5-b12d-22be9fc802af" providerId="ADAL" clId="{379B9285-8A50-4408-9D30-86A1927495BE}" dt="2022-10-17T06:47:26.669" v="9458" actId="1035"/>
          <ac:spMkLst>
            <pc:docMk/>
            <pc:sldMk cId="1903820131" sldId="268"/>
            <ac:spMk id="19" creationId="{EBE53F90-0007-2D4A-37D2-D162DF352177}"/>
          </ac:spMkLst>
        </pc:spChg>
        <pc:spChg chg="add del mod">
          <ac:chgData name="서이준" userId="02c3dd30-deb6-40f5-b12d-22be9fc802af" providerId="ADAL" clId="{379B9285-8A50-4408-9D30-86A1927495BE}" dt="2022-10-17T06:42:31.056" v="9071" actId="478"/>
          <ac:spMkLst>
            <pc:docMk/>
            <pc:sldMk cId="1903820131" sldId="268"/>
            <ac:spMk id="20" creationId="{2E093BCE-7F74-61AC-88BA-AE40CFCC1C67}"/>
          </ac:spMkLst>
        </pc:spChg>
        <pc:spChg chg="add mod">
          <ac:chgData name="서이준" userId="02c3dd30-deb6-40f5-b12d-22be9fc802af" providerId="ADAL" clId="{379B9285-8A50-4408-9D30-86A1927495BE}" dt="2022-10-17T06:47:26.669" v="9458" actId="1035"/>
          <ac:spMkLst>
            <pc:docMk/>
            <pc:sldMk cId="1903820131" sldId="268"/>
            <ac:spMk id="21" creationId="{9958D9FA-C80A-DC86-4B68-8969A907DC9F}"/>
          </ac:spMkLst>
        </pc:spChg>
        <pc:spChg chg="add mod">
          <ac:chgData name="서이준" userId="02c3dd30-deb6-40f5-b12d-22be9fc802af" providerId="ADAL" clId="{379B9285-8A50-4408-9D30-86A1927495BE}" dt="2022-10-17T06:47:26.669" v="9458" actId="1035"/>
          <ac:spMkLst>
            <pc:docMk/>
            <pc:sldMk cId="1903820131" sldId="268"/>
            <ac:spMk id="22" creationId="{568B5645-94EF-4AB9-713D-A3E4C9C8665C}"/>
          </ac:spMkLst>
        </pc:spChg>
        <pc:spChg chg="add mod">
          <ac:chgData name="서이준" userId="02c3dd30-deb6-40f5-b12d-22be9fc802af" providerId="ADAL" clId="{379B9285-8A50-4408-9D30-86A1927495BE}" dt="2022-10-17T06:45:22.010" v="9266" actId="20577"/>
          <ac:spMkLst>
            <pc:docMk/>
            <pc:sldMk cId="1903820131" sldId="268"/>
            <ac:spMk id="27" creationId="{FA305257-3F39-0055-3988-3145370134A1}"/>
          </ac:spMkLst>
        </pc:spChg>
        <pc:spChg chg="add mod">
          <ac:chgData name="서이준" userId="02c3dd30-deb6-40f5-b12d-22be9fc802af" providerId="ADAL" clId="{379B9285-8A50-4408-9D30-86A1927495BE}" dt="2022-10-17T06:45:33.668" v="9269" actId="14100"/>
          <ac:spMkLst>
            <pc:docMk/>
            <pc:sldMk cId="1903820131" sldId="268"/>
            <ac:spMk id="28" creationId="{B7E4BC62-2E30-E4CC-5D33-D00145B90186}"/>
          </ac:spMkLst>
        </pc:spChg>
        <pc:spChg chg="add mod">
          <ac:chgData name="서이준" userId="02c3dd30-deb6-40f5-b12d-22be9fc802af" providerId="ADAL" clId="{379B9285-8A50-4408-9D30-86A1927495BE}" dt="2022-10-17T06:45:37.260" v="9271" actId="1076"/>
          <ac:spMkLst>
            <pc:docMk/>
            <pc:sldMk cId="1903820131" sldId="268"/>
            <ac:spMk id="29" creationId="{E9E33B3B-5FBA-7650-77D4-8156D1C1976C}"/>
          </ac:spMkLst>
        </pc:spChg>
        <pc:picChg chg="add mod">
          <ac:chgData name="서이준" userId="02c3dd30-deb6-40f5-b12d-22be9fc802af" providerId="ADAL" clId="{379B9285-8A50-4408-9D30-86A1927495BE}" dt="2022-10-17T06:21:28.849" v="8644" actId="1076"/>
          <ac:picMkLst>
            <pc:docMk/>
            <pc:sldMk cId="1903820131" sldId="268"/>
            <ac:picMk id="5" creationId="{ACCBCDB3-C0AF-9D46-A12D-9DB16A3B177F}"/>
          </ac:picMkLst>
        </pc:picChg>
        <pc:picChg chg="add mod">
          <ac:chgData name="서이준" userId="02c3dd30-deb6-40f5-b12d-22be9fc802af" providerId="ADAL" clId="{379B9285-8A50-4408-9D30-86A1927495BE}" dt="2022-10-17T06:24:49.506" v="8732" actId="1076"/>
          <ac:picMkLst>
            <pc:docMk/>
            <pc:sldMk cId="1903820131" sldId="268"/>
            <ac:picMk id="7" creationId="{D4D44D15-F333-62D2-67AA-D6549C35A38B}"/>
          </ac:picMkLst>
        </pc:picChg>
        <pc:picChg chg="add mod">
          <ac:chgData name="서이준" userId="02c3dd30-deb6-40f5-b12d-22be9fc802af" providerId="ADAL" clId="{379B9285-8A50-4408-9D30-86A1927495BE}" dt="2022-10-17T06:24:58.036" v="8736" actId="1076"/>
          <ac:picMkLst>
            <pc:docMk/>
            <pc:sldMk cId="1903820131" sldId="268"/>
            <ac:picMk id="11" creationId="{4819D208-DD6D-21DB-5FE0-D7238ED2D0D7}"/>
          </ac:picMkLst>
        </pc:picChg>
        <pc:picChg chg="add mod">
          <ac:chgData name="서이준" userId="02c3dd30-deb6-40f5-b12d-22be9fc802af" providerId="ADAL" clId="{379B9285-8A50-4408-9D30-86A1927495BE}" dt="2022-10-17T06:24:19.596" v="8697" actId="14100"/>
          <ac:picMkLst>
            <pc:docMk/>
            <pc:sldMk cId="1903820131" sldId="268"/>
            <ac:picMk id="13" creationId="{FDA8B0C5-464B-5D33-6DA0-F326EC178BDE}"/>
          </ac:picMkLst>
        </pc:picChg>
        <pc:picChg chg="add mod">
          <ac:chgData name="서이준" userId="02c3dd30-deb6-40f5-b12d-22be9fc802af" providerId="ADAL" clId="{379B9285-8A50-4408-9D30-86A1927495BE}" dt="2022-10-17T06:47:26.669" v="9458" actId="1035"/>
          <ac:picMkLst>
            <pc:docMk/>
            <pc:sldMk cId="1903820131" sldId="268"/>
            <ac:picMk id="18" creationId="{AEF77D5C-1BB6-4125-79B7-751B910F161F}"/>
          </ac:picMkLst>
        </pc:picChg>
        <pc:picChg chg="add del mod">
          <ac:chgData name="서이준" userId="02c3dd30-deb6-40f5-b12d-22be9fc802af" providerId="ADAL" clId="{379B9285-8A50-4408-9D30-86A1927495BE}" dt="2022-10-17T06:44:03.193" v="9079" actId="22"/>
          <ac:picMkLst>
            <pc:docMk/>
            <pc:sldMk cId="1903820131" sldId="268"/>
            <ac:picMk id="24" creationId="{25A985E5-5F12-0A7D-C3CE-B990C8031CE6}"/>
          </ac:picMkLst>
        </pc:picChg>
        <pc:picChg chg="add mod">
          <ac:chgData name="서이준" userId="02c3dd30-deb6-40f5-b12d-22be9fc802af" providerId="ADAL" clId="{379B9285-8A50-4408-9D30-86A1927495BE}" dt="2022-10-17T06:44:16.616" v="9081" actId="1076"/>
          <ac:picMkLst>
            <pc:docMk/>
            <pc:sldMk cId="1903820131" sldId="268"/>
            <ac:picMk id="26" creationId="{C5829131-CC19-F5FE-15FF-D7ED039679D0}"/>
          </ac:picMkLst>
        </pc:picChg>
      </pc:sldChg>
      <pc:sldChg chg="addSp delSp modSp new mod">
        <pc:chgData name="서이준" userId="02c3dd30-deb6-40f5-b12d-22be9fc802af" providerId="ADAL" clId="{379B9285-8A50-4408-9D30-86A1927495BE}" dt="2022-10-18T01:28:25.931" v="13148" actId="20577"/>
        <pc:sldMkLst>
          <pc:docMk/>
          <pc:sldMk cId="221653303" sldId="269"/>
        </pc:sldMkLst>
        <pc:spChg chg="mod">
          <ac:chgData name="서이준" userId="02c3dd30-deb6-40f5-b12d-22be9fc802af" providerId="ADAL" clId="{379B9285-8A50-4408-9D30-86A1927495BE}" dt="2022-10-18T01:15:00.803" v="12976" actId="20577"/>
          <ac:spMkLst>
            <pc:docMk/>
            <pc:sldMk cId="221653303" sldId="269"/>
            <ac:spMk id="2" creationId="{205AB22B-5ED7-3B37-566A-8706788A2D1B}"/>
          </ac:spMkLst>
        </pc:spChg>
        <pc:spChg chg="add del mod">
          <ac:chgData name="서이준" userId="02c3dd30-deb6-40f5-b12d-22be9fc802af" providerId="ADAL" clId="{379B9285-8A50-4408-9D30-86A1927495BE}" dt="2022-10-18T00:54:25.127" v="11591" actId="21"/>
          <ac:spMkLst>
            <pc:docMk/>
            <pc:sldMk cId="221653303" sldId="269"/>
            <ac:spMk id="3" creationId="{BD9318EF-A7DE-4A21-C1EC-5E9914CA3E91}"/>
          </ac:spMkLst>
        </pc:spChg>
        <pc:spChg chg="add mod">
          <ac:chgData name="서이준" userId="02c3dd30-deb6-40f5-b12d-22be9fc802af" providerId="ADAL" clId="{379B9285-8A50-4408-9D30-86A1927495BE}" dt="2022-10-18T01:28:25.931" v="13148" actId="20577"/>
          <ac:spMkLst>
            <pc:docMk/>
            <pc:sldMk cId="221653303" sldId="269"/>
            <ac:spMk id="63" creationId="{D76565E5-2163-302C-ACD1-F0C1EDC9876F}"/>
          </ac:spMkLst>
        </pc:spChg>
        <pc:spChg chg="add del mod">
          <ac:chgData name="서이준" userId="02c3dd30-deb6-40f5-b12d-22be9fc802af" providerId="ADAL" clId="{379B9285-8A50-4408-9D30-86A1927495BE}" dt="2022-10-18T00:50:45.141" v="11317" actId="478"/>
          <ac:spMkLst>
            <pc:docMk/>
            <pc:sldMk cId="221653303" sldId="269"/>
            <ac:spMk id="64" creationId="{3235A84B-8D25-C840-11B2-43F04C060641}"/>
          </ac:spMkLst>
        </pc:spChg>
        <pc:picChg chg="add del mod">
          <ac:chgData name="서이준" userId="02c3dd30-deb6-40f5-b12d-22be9fc802af" providerId="ADAL" clId="{379B9285-8A50-4408-9D30-86A1927495BE}" dt="2022-10-17T07:46:47.629" v="9537" actId="478"/>
          <ac:picMkLst>
            <pc:docMk/>
            <pc:sldMk cId="221653303" sldId="269"/>
            <ac:picMk id="4" creationId="{0F6792E7-C303-56B5-0C43-93551C68FB13}"/>
          </ac:picMkLst>
        </pc:picChg>
        <pc:picChg chg="add mod">
          <ac:chgData name="서이준" userId="02c3dd30-deb6-40f5-b12d-22be9fc802af" providerId="ADAL" clId="{379B9285-8A50-4408-9D30-86A1927495BE}" dt="2022-10-17T08:15:24.566" v="9771" actId="1076"/>
          <ac:picMkLst>
            <pc:docMk/>
            <pc:sldMk cId="221653303" sldId="269"/>
            <ac:picMk id="6" creationId="{F622090B-5DB3-20C7-6907-2B9AC7D1AAAB}"/>
          </ac:picMkLst>
        </pc:picChg>
        <pc:picChg chg="add mod">
          <ac:chgData name="서이준" userId="02c3dd30-deb6-40f5-b12d-22be9fc802af" providerId="ADAL" clId="{379B9285-8A50-4408-9D30-86A1927495BE}" dt="2022-10-17T08:15:24.566" v="9771" actId="1076"/>
          <ac:picMkLst>
            <pc:docMk/>
            <pc:sldMk cId="221653303" sldId="269"/>
            <ac:picMk id="8" creationId="{BA2DF499-8FD2-78EA-612A-B9D1123703FA}"/>
          </ac:picMkLst>
        </pc:picChg>
        <pc:picChg chg="add mod">
          <ac:chgData name="서이준" userId="02c3dd30-deb6-40f5-b12d-22be9fc802af" providerId="ADAL" clId="{379B9285-8A50-4408-9D30-86A1927495BE}" dt="2022-10-17T08:15:24.566" v="9771" actId="1076"/>
          <ac:picMkLst>
            <pc:docMk/>
            <pc:sldMk cId="221653303" sldId="269"/>
            <ac:picMk id="10" creationId="{CCE730A4-7D34-A5D9-3782-5B3CFA4DC8BA}"/>
          </ac:picMkLst>
        </pc:picChg>
        <pc:picChg chg="add mod">
          <ac:chgData name="서이준" userId="02c3dd30-deb6-40f5-b12d-22be9fc802af" providerId="ADAL" clId="{379B9285-8A50-4408-9D30-86A1927495BE}" dt="2022-10-17T08:16:51.419" v="9837" actId="1038"/>
          <ac:picMkLst>
            <pc:docMk/>
            <pc:sldMk cId="221653303" sldId="269"/>
            <ac:picMk id="12" creationId="{A0A19A16-A2AD-CE3A-8474-82C3D0C7EDDD}"/>
          </ac:picMkLst>
        </pc:picChg>
        <pc:picChg chg="add mod">
          <ac:chgData name="서이준" userId="02c3dd30-deb6-40f5-b12d-22be9fc802af" providerId="ADAL" clId="{379B9285-8A50-4408-9D30-86A1927495BE}" dt="2022-10-17T08:16:51.419" v="9837" actId="1038"/>
          <ac:picMkLst>
            <pc:docMk/>
            <pc:sldMk cId="221653303" sldId="269"/>
            <ac:picMk id="14" creationId="{49544E08-FAD3-D4D9-CB07-DD1B5F8BAF76}"/>
          </ac:picMkLst>
        </pc:picChg>
        <pc:picChg chg="add mod">
          <ac:chgData name="서이준" userId="02c3dd30-deb6-40f5-b12d-22be9fc802af" providerId="ADAL" clId="{379B9285-8A50-4408-9D30-86A1927495BE}" dt="2022-10-17T08:15:24.566" v="9771" actId="1076"/>
          <ac:picMkLst>
            <pc:docMk/>
            <pc:sldMk cId="221653303" sldId="269"/>
            <ac:picMk id="16" creationId="{8AC98623-C9E1-A653-D398-107DC6EE6E9C}"/>
          </ac:picMkLst>
        </pc:picChg>
        <pc:picChg chg="add mod">
          <ac:chgData name="서이준" userId="02c3dd30-deb6-40f5-b12d-22be9fc802af" providerId="ADAL" clId="{379B9285-8A50-4408-9D30-86A1927495BE}" dt="2022-10-17T08:16:40.811" v="9827" actId="1035"/>
          <ac:picMkLst>
            <pc:docMk/>
            <pc:sldMk cId="221653303" sldId="269"/>
            <ac:picMk id="18" creationId="{129A8C56-8E27-65DD-C484-12568AE44B64}"/>
          </ac:picMkLst>
        </pc:picChg>
        <pc:picChg chg="add mod">
          <ac:chgData name="서이준" userId="02c3dd30-deb6-40f5-b12d-22be9fc802af" providerId="ADAL" clId="{379B9285-8A50-4408-9D30-86A1927495BE}" dt="2022-10-17T08:16:40.811" v="9827" actId="1035"/>
          <ac:picMkLst>
            <pc:docMk/>
            <pc:sldMk cId="221653303" sldId="269"/>
            <ac:picMk id="20" creationId="{EE8A3505-F0FC-F111-DDEA-FD95BEFC2ED3}"/>
          </ac:picMkLst>
        </pc:picChg>
        <pc:picChg chg="add mod">
          <ac:chgData name="서이준" userId="02c3dd30-deb6-40f5-b12d-22be9fc802af" providerId="ADAL" clId="{379B9285-8A50-4408-9D30-86A1927495BE}" dt="2022-10-17T08:16:40.811" v="9827" actId="1035"/>
          <ac:picMkLst>
            <pc:docMk/>
            <pc:sldMk cId="221653303" sldId="269"/>
            <ac:picMk id="21" creationId="{B39BB5CA-5350-AA75-0506-ACA7706B0087}"/>
          </ac:picMkLst>
        </pc:picChg>
        <pc:picChg chg="add mod">
          <ac:chgData name="서이준" userId="02c3dd30-deb6-40f5-b12d-22be9fc802af" providerId="ADAL" clId="{379B9285-8A50-4408-9D30-86A1927495BE}" dt="2022-10-17T08:16:40.811" v="9827" actId="1035"/>
          <ac:picMkLst>
            <pc:docMk/>
            <pc:sldMk cId="221653303" sldId="269"/>
            <ac:picMk id="22" creationId="{75B4B30B-B4F0-0311-31F9-B75DB22DFCB7}"/>
          </ac:picMkLst>
        </pc:picChg>
        <pc:picChg chg="add mod">
          <ac:chgData name="서이준" userId="02c3dd30-deb6-40f5-b12d-22be9fc802af" providerId="ADAL" clId="{379B9285-8A50-4408-9D30-86A1927495BE}" dt="2022-10-17T08:15:24.566" v="9771" actId="1076"/>
          <ac:picMkLst>
            <pc:docMk/>
            <pc:sldMk cId="221653303" sldId="269"/>
            <ac:picMk id="24" creationId="{F6C56B9D-FA02-1FF0-E18F-F9741CB7843D}"/>
          </ac:picMkLst>
        </pc:picChg>
        <pc:picChg chg="add mod">
          <ac:chgData name="서이준" userId="02c3dd30-deb6-40f5-b12d-22be9fc802af" providerId="ADAL" clId="{379B9285-8A50-4408-9D30-86A1927495BE}" dt="2022-10-17T08:16:51.419" v="9837" actId="1038"/>
          <ac:picMkLst>
            <pc:docMk/>
            <pc:sldMk cId="221653303" sldId="269"/>
            <ac:picMk id="55" creationId="{D0232FB9-166D-1930-7745-E717149E1CB3}"/>
          </ac:picMkLst>
        </pc:picChg>
        <pc:cxnChg chg="add mod">
          <ac:chgData name="서이준" userId="02c3dd30-deb6-40f5-b12d-22be9fc802af" providerId="ADAL" clId="{379B9285-8A50-4408-9D30-86A1927495BE}" dt="2022-10-17T08:15:24.566" v="9771" actId="1076"/>
          <ac:cxnSpMkLst>
            <pc:docMk/>
            <pc:sldMk cId="221653303" sldId="269"/>
            <ac:cxnSpMk id="26" creationId="{CE5C7655-9613-87F8-DB93-4758B40881CC}"/>
          </ac:cxnSpMkLst>
        </pc:cxnChg>
        <pc:cxnChg chg="add mod">
          <ac:chgData name="서이준" userId="02c3dd30-deb6-40f5-b12d-22be9fc802af" providerId="ADAL" clId="{379B9285-8A50-4408-9D30-86A1927495BE}" dt="2022-10-17T08:15:24.566" v="9771" actId="1076"/>
          <ac:cxnSpMkLst>
            <pc:docMk/>
            <pc:sldMk cId="221653303" sldId="269"/>
            <ac:cxnSpMk id="28" creationId="{7C7CCDEC-DB20-6397-A59B-F53DF3E95348}"/>
          </ac:cxnSpMkLst>
        </pc:cxnChg>
        <pc:cxnChg chg="add mod">
          <ac:chgData name="서이준" userId="02c3dd30-deb6-40f5-b12d-22be9fc802af" providerId="ADAL" clId="{379B9285-8A50-4408-9D30-86A1927495BE}" dt="2022-10-17T08:15:24.566" v="9771" actId="1076"/>
          <ac:cxnSpMkLst>
            <pc:docMk/>
            <pc:sldMk cId="221653303" sldId="269"/>
            <ac:cxnSpMk id="31" creationId="{5B01E8F2-25E1-D917-89E8-FCBC0B27E1A5}"/>
          </ac:cxnSpMkLst>
        </pc:cxnChg>
        <pc:cxnChg chg="add mod">
          <ac:chgData name="서이준" userId="02c3dd30-deb6-40f5-b12d-22be9fc802af" providerId="ADAL" clId="{379B9285-8A50-4408-9D30-86A1927495BE}" dt="2022-10-17T08:15:24.566" v="9771" actId="1076"/>
          <ac:cxnSpMkLst>
            <pc:docMk/>
            <pc:sldMk cId="221653303" sldId="269"/>
            <ac:cxnSpMk id="33" creationId="{AC46EDAD-B044-E7F8-A93F-46A65C4F8C91}"/>
          </ac:cxnSpMkLst>
        </pc:cxnChg>
        <pc:cxnChg chg="add mod">
          <ac:chgData name="서이준" userId="02c3dd30-deb6-40f5-b12d-22be9fc802af" providerId="ADAL" clId="{379B9285-8A50-4408-9D30-86A1927495BE}" dt="2022-10-17T08:16:33.571" v="9806" actId="14100"/>
          <ac:cxnSpMkLst>
            <pc:docMk/>
            <pc:sldMk cId="221653303" sldId="269"/>
            <ac:cxnSpMk id="35" creationId="{FAF4685E-91B3-C30A-3375-612EA681B62E}"/>
          </ac:cxnSpMkLst>
        </pc:cxnChg>
        <pc:cxnChg chg="add mod">
          <ac:chgData name="서이준" userId="02c3dd30-deb6-40f5-b12d-22be9fc802af" providerId="ADAL" clId="{379B9285-8A50-4408-9D30-86A1927495BE}" dt="2022-10-17T08:16:40.811" v="9827" actId="1035"/>
          <ac:cxnSpMkLst>
            <pc:docMk/>
            <pc:sldMk cId="221653303" sldId="269"/>
            <ac:cxnSpMk id="37" creationId="{18BCD596-AF3C-95A3-EBC2-66FA35C8F913}"/>
          </ac:cxnSpMkLst>
        </pc:cxnChg>
        <pc:cxnChg chg="add mod">
          <ac:chgData name="서이준" userId="02c3dd30-deb6-40f5-b12d-22be9fc802af" providerId="ADAL" clId="{379B9285-8A50-4408-9D30-86A1927495BE}" dt="2022-10-17T08:16:40.811" v="9827" actId="1035"/>
          <ac:cxnSpMkLst>
            <pc:docMk/>
            <pc:sldMk cId="221653303" sldId="269"/>
            <ac:cxnSpMk id="39" creationId="{4DA8837D-650A-2A7C-3738-1C3BA14BCB60}"/>
          </ac:cxnSpMkLst>
        </pc:cxnChg>
        <pc:cxnChg chg="add mod">
          <ac:chgData name="서이준" userId="02c3dd30-deb6-40f5-b12d-22be9fc802af" providerId="ADAL" clId="{379B9285-8A50-4408-9D30-86A1927495BE}" dt="2022-10-17T08:16:40.811" v="9827" actId="1035"/>
          <ac:cxnSpMkLst>
            <pc:docMk/>
            <pc:sldMk cId="221653303" sldId="269"/>
            <ac:cxnSpMk id="41" creationId="{4D498566-F5AE-19D5-8CB2-1F229DF90481}"/>
          </ac:cxnSpMkLst>
        </pc:cxnChg>
        <pc:cxnChg chg="add mod">
          <ac:chgData name="서이준" userId="02c3dd30-deb6-40f5-b12d-22be9fc802af" providerId="ADAL" clId="{379B9285-8A50-4408-9D30-86A1927495BE}" dt="2022-10-17T08:16:58.173" v="9838" actId="14100"/>
          <ac:cxnSpMkLst>
            <pc:docMk/>
            <pc:sldMk cId="221653303" sldId="269"/>
            <ac:cxnSpMk id="47" creationId="{81CDA426-7167-B041-2D24-5939F148ED3E}"/>
          </ac:cxnSpMkLst>
        </pc:cxnChg>
        <pc:cxnChg chg="add mod">
          <ac:chgData name="서이준" userId="02c3dd30-deb6-40f5-b12d-22be9fc802af" providerId="ADAL" clId="{379B9285-8A50-4408-9D30-86A1927495BE}" dt="2022-10-17T08:16:51.419" v="9837" actId="1038"/>
          <ac:cxnSpMkLst>
            <pc:docMk/>
            <pc:sldMk cId="221653303" sldId="269"/>
            <ac:cxnSpMk id="51" creationId="{89D70CF3-38B1-0DC5-BA30-B71995E40E15}"/>
          </ac:cxnSpMkLst>
        </pc:cxnChg>
        <pc:cxnChg chg="add mod">
          <ac:chgData name="서이준" userId="02c3dd30-deb6-40f5-b12d-22be9fc802af" providerId="ADAL" clId="{379B9285-8A50-4408-9D30-86A1927495BE}" dt="2022-10-17T08:17:05.163" v="9840" actId="14100"/>
          <ac:cxnSpMkLst>
            <pc:docMk/>
            <pc:sldMk cId="221653303" sldId="269"/>
            <ac:cxnSpMk id="58" creationId="{669F2F0F-4122-9A55-711B-A3CA7158AFBC}"/>
          </ac:cxnSpMkLst>
        </pc:cxnChg>
      </pc:sldChg>
      <pc:sldChg chg="addSp modSp add mod">
        <pc:chgData name="서이준" userId="02c3dd30-deb6-40f5-b12d-22be9fc802af" providerId="ADAL" clId="{379B9285-8A50-4408-9D30-86A1927495BE}" dt="2022-10-18T01:15:04.917" v="12979" actId="20577"/>
        <pc:sldMkLst>
          <pc:docMk/>
          <pc:sldMk cId="2337805343" sldId="270"/>
        </pc:sldMkLst>
        <pc:spChg chg="mod">
          <ac:chgData name="서이준" userId="02c3dd30-deb6-40f5-b12d-22be9fc802af" providerId="ADAL" clId="{379B9285-8A50-4408-9D30-86A1927495BE}" dt="2022-10-18T01:15:04.917" v="12979" actId="20577"/>
          <ac:spMkLst>
            <pc:docMk/>
            <pc:sldMk cId="2337805343" sldId="270"/>
            <ac:spMk id="2" creationId="{205AB22B-5ED7-3B37-566A-8706788A2D1B}"/>
          </ac:spMkLst>
        </pc:spChg>
        <pc:spChg chg="add mod">
          <ac:chgData name="서이준" userId="02c3dd30-deb6-40f5-b12d-22be9fc802af" providerId="ADAL" clId="{379B9285-8A50-4408-9D30-86A1927495BE}" dt="2022-10-18T00:53:39.373" v="11586" actId="1076"/>
          <ac:spMkLst>
            <pc:docMk/>
            <pc:sldMk cId="2337805343" sldId="270"/>
            <ac:spMk id="4" creationId="{2556598B-1024-0982-6B1E-08172D526C2C}"/>
          </ac:spMkLst>
        </pc:spChg>
        <pc:spChg chg="add mod">
          <ac:chgData name="서이준" userId="02c3dd30-deb6-40f5-b12d-22be9fc802af" providerId="ADAL" clId="{379B9285-8A50-4408-9D30-86A1927495BE}" dt="2022-10-18T01:01:32.968" v="12268" actId="14100"/>
          <ac:spMkLst>
            <pc:docMk/>
            <pc:sldMk cId="2337805343" sldId="270"/>
            <ac:spMk id="5" creationId="{3BA7C115-BAB6-1D09-D481-8F7C86F91766}"/>
          </ac:spMkLst>
        </pc:spChg>
        <pc:spChg chg="add mod">
          <ac:chgData name="서이준" userId="02c3dd30-deb6-40f5-b12d-22be9fc802af" providerId="ADAL" clId="{379B9285-8A50-4408-9D30-86A1927495BE}" dt="2022-10-18T01:01:22.971" v="12266" actId="14100"/>
          <ac:spMkLst>
            <pc:docMk/>
            <pc:sldMk cId="2337805343" sldId="270"/>
            <ac:spMk id="13" creationId="{DD976D66-2989-0CD2-886A-E6FB9FE926A9}"/>
          </ac:spMkLst>
        </pc:spChg>
        <pc:spChg chg="mod">
          <ac:chgData name="서이준" userId="02c3dd30-deb6-40f5-b12d-22be9fc802af" providerId="ADAL" clId="{379B9285-8A50-4408-9D30-86A1927495BE}" dt="2022-10-18T01:13:53.671" v="12973" actId="20577"/>
          <ac:spMkLst>
            <pc:docMk/>
            <pc:sldMk cId="2337805343" sldId="270"/>
            <ac:spMk id="63" creationId="{D76565E5-2163-302C-ACD1-F0C1EDC9876F}"/>
          </ac:spMkLst>
        </pc:spChg>
        <pc:picChg chg="add mod">
          <ac:chgData name="서이준" userId="02c3dd30-deb6-40f5-b12d-22be9fc802af" providerId="ADAL" clId="{379B9285-8A50-4408-9D30-86A1927495BE}" dt="2022-10-18T00:53:42.823" v="11587" actId="1076"/>
          <ac:picMkLst>
            <pc:docMk/>
            <pc:sldMk cId="2337805343" sldId="270"/>
            <ac:picMk id="3" creationId="{3DC2B637-A1A0-8A1A-FE34-C3F585479DCF}"/>
          </ac:picMkLst>
        </pc:picChg>
        <pc:picChg chg="add mod">
          <ac:chgData name="서이준" userId="02c3dd30-deb6-40f5-b12d-22be9fc802af" providerId="ADAL" clId="{379B9285-8A50-4408-9D30-86A1927495BE}" dt="2022-10-18T01:01:05.548" v="12261" actId="1035"/>
          <ac:picMkLst>
            <pc:docMk/>
            <pc:sldMk cId="2337805343" sldId="270"/>
            <ac:picMk id="9" creationId="{257735E1-959C-CDFE-2B8A-FC2A9ED9D4F4}"/>
          </ac:picMkLst>
        </pc:picChg>
        <pc:cxnChg chg="add mod">
          <ac:chgData name="서이준" userId="02c3dd30-deb6-40f5-b12d-22be9fc802af" providerId="ADAL" clId="{379B9285-8A50-4408-9D30-86A1927495BE}" dt="2022-10-18T01:01:08.095" v="12262" actId="1035"/>
          <ac:cxnSpMkLst>
            <pc:docMk/>
            <pc:sldMk cId="2337805343" sldId="270"/>
            <ac:cxnSpMk id="11" creationId="{3D9103DD-D12F-C081-894A-66E6A18B22D2}"/>
          </ac:cxnSpMkLst>
        </pc:cxnChg>
      </pc:sldChg>
    </pc:docChg>
  </pc:docChgLst>
  <pc:docChgLst>
    <pc:chgData name="손재영" userId="S::sonwodud@eilabkr.onmicrosoft.com::4afeb8c1-becb-4439-8e63-f4b1fcea972f" providerId="AD" clId="Web-{C386605A-8156-4B18-BC88-E4D3E5C382EB}"/>
    <pc:docChg chg="sldOrd">
      <pc:chgData name="손재영" userId="S::sonwodud@eilabkr.onmicrosoft.com::4afeb8c1-becb-4439-8e63-f4b1fcea972f" providerId="AD" clId="Web-{C386605A-8156-4B18-BC88-E4D3E5C382EB}" dt="2020-05-21T01:54:03.601" v="0"/>
      <pc:docMkLst>
        <pc:docMk/>
      </pc:docMkLst>
      <pc:sldChg chg="ord">
        <pc:chgData name="손재영" userId="S::sonwodud@eilabkr.onmicrosoft.com::4afeb8c1-becb-4439-8e63-f4b1fcea972f" providerId="AD" clId="Web-{C386605A-8156-4B18-BC88-E4D3E5C382EB}" dt="2020-05-21T01:54:03.601" v="0"/>
        <pc:sldMkLst>
          <pc:docMk/>
          <pc:sldMk cId="3309461086" sldId="260"/>
        </pc:sldMkLst>
      </pc:sldChg>
    </pc:docChg>
  </pc:docChgLst>
  <pc:docChgLst>
    <pc:chgData name="최서윤" userId="S::alice9922@eilabkr.onmicrosoft.com::239c4810-3642-4113-9555-db57aa279db1" providerId="AD" clId="Web-{82159133-2514-4F54-BF69-8FFF58FC1397}"/>
    <pc:docChg chg="addSld modSld sldOrd">
      <pc:chgData name="최서윤" userId="S::alice9922@eilabkr.onmicrosoft.com::239c4810-3642-4113-9555-db57aa279db1" providerId="AD" clId="Web-{82159133-2514-4F54-BF69-8FFF58FC1397}" dt="2021-02-08T08:44:07.001" v="435" actId="14100"/>
      <pc:docMkLst>
        <pc:docMk/>
      </pc:docMkLst>
      <pc:sldChg chg="modSp">
        <pc:chgData name="최서윤" userId="S::alice9922@eilabkr.onmicrosoft.com::239c4810-3642-4113-9555-db57aa279db1" providerId="AD" clId="Web-{82159133-2514-4F54-BF69-8FFF58FC1397}" dt="2021-02-08T08:16:37.173" v="348" actId="1076"/>
        <pc:sldMkLst>
          <pc:docMk/>
          <pc:sldMk cId="3309461086" sldId="260"/>
        </pc:sldMkLst>
        <pc:picChg chg="mod">
          <ac:chgData name="최서윤" userId="S::alice9922@eilabkr.onmicrosoft.com::239c4810-3642-4113-9555-db57aa279db1" providerId="AD" clId="Web-{82159133-2514-4F54-BF69-8FFF58FC1397}" dt="2021-02-08T08:16:37.079" v="345" actId="1076"/>
          <ac:picMkLst>
            <pc:docMk/>
            <pc:sldMk cId="3309461086" sldId="260"/>
            <ac:picMk id="11" creationId="{822C24C4-6B20-46BB-A5D2-E35C071F11F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11" v="346" actId="1076"/>
          <ac:picMkLst>
            <pc:docMk/>
            <pc:sldMk cId="3309461086" sldId="260"/>
            <ac:picMk id="12" creationId="{ECE4E457-E22D-4210-86DE-FDD7EFA81AB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42" v="347" actId="1076"/>
          <ac:picMkLst>
            <pc:docMk/>
            <pc:sldMk cId="3309461086" sldId="260"/>
            <ac:picMk id="13" creationId="{462B7D1D-3C4C-4C2B-9109-0E9377AD966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37.173" v="348" actId="1076"/>
          <ac:picMkLst>
            <pc:docMk/>
            <pc:sldMk cId="3309461086" sldId="260"/>
            <ac:picMk id="14" creationId="{C6862FB6-7CDC-431C-AC14-9BB148CAB431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6:43.439" v="352" actId="1076"/>
        <pc:sldMkLst>
          <pc:docMk/>
          <pc:sldMk cId="190702718" sldId="266"/>
        </pc:sldMkLst>
        <pc:picChg chg="mod">
          <ac:chgData name="최서윤" userId="S::alice9922@eilabkr.onmicrosoft.com::239c4810-3642-4113-9555-db57aa279db1" providerId="AD" clId="Web-{82159133-2514-4F54-BF69-8FFF58FC1397}" dt="2021-02-08T08:16:43.298" v="349" actId="1076"/>
          <ac:picMkLst>
            <pc:docMk/>
            <pc:sldMk cId="190702718" sldId="266"/>
            <ac:picMk id="5" creationId="{2B2CA5A4-1BCD-4A64-81E5-97461B9FA06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361" v="350" actId="1076"/>
          <ac:picMkLst>
            <pc:docMk/>
            <pc:sldMk cId="190702718" sldId="266"/>
            <ac:picMk id="6" creationId="{4A699199-D051-4DA9-A4C8-66B9A9AA852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392" v="351" actId="1076"/>
          <ac:picMkLst>
            <pc:docMk/>
            <pc:sldMk cId="190702718" sldId="266"/>
            <ac:picMk id="7" creationId="{CB02E1BC-F184-4E7E-91F7-FD48CE35DDA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43.439" v="352" actId="1076"/>
          <ac:picMkLst>
            <pc:docMk/>
            <pc:sldMk cId="190702718" sldId="266"/>
            <ac:picMk id="8" creationId="{65693FBB-69B6-4B9F-BE77-7BCEE82970CC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21:35.494" v="422" actId="1076"/>
        <pc:sldMkLst>
          <pc:docMk/>
          <pc:sldMk cId="1213270733" sldId="267"/>
        </pc:sldMkLst>
        <pc:picChg chg="mod">
          <ac:chgData name="최서윤" userId="S::alice9922@eilabkr.onmicrosoft.com::239c4810-3642-4113-9555-db57aa279db1" providerId="AD" clId="Web-{82159133-2514-4F54-BF69-8FFF58FC1397}" dt="2021-02-08T08:21:35.416" v="419" actId="1076"/>
          <ac:picMkLst>
            <pc:docMk/>
            <pc:sldMk cId="1213270733" sldId="267"/>
            <ac:picMk id="5" creationId="{8717946C-C0A9-4EB2-B530-F5FA52E923EB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47" v="420" actId="1076"/>
          <ac:picMkLst>
            <pc:docMk/>
            <pc:sldMk cId="1213270733" sldId="267"/>
            <ac:picMk id="6" creationId="{72BA8B31-99FB-420B-B70E-21E4B76110C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63" v="421" actId="1076"/>
          <ac:picMkLst>
            <pc:docMk/>
            <pc:sldMk cId="1213270733" sldId="267"/>
            <ac:picMk id="7" creationId="{0670A653-B820-46AF-85A1-C1FE5F0E2ED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94" v="422" actId="1076"/>
          <ac:picMkLst>
            <pc:docMk/>
            <pc:sldMk cId="1213270733" sldId="267"/>
            <ac:picMk id="8" creationId="{53F29F5A-2B6C-4762-8223-F9EB689C5A9E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21:35.400" v="418" actId="1076"/>
          <ac:picMkLst>
            <pc:docMk/>
            <pc:sldMk cId="1213270733" sldId="267"/>
            <ac:picMk id="9" creationId="{BDCF7A5A-3918-418E-9450-010E953C8DCF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05.736" v="370" actId="1076"/>
        <pc:sldMkLst>
          <pc:docMk/>
          <pc:sldMk cId="3033542273" sldId="268"/>
        </pc:sldMkLst>
        <pc:picChg chg="mod">
          <ac:chgData name="최서윤" userId="S::alice9922@eilabkr.onmicrosoft.com::239c4810-3642-4113-9555-db57aa279db1" providerId="AD" clId="Web-{82159133-2514-4F54-BF69-8FFF58FC1397}" dt="2021-02-08T08:17:05.643" v="366" actId="1076"/>
          <ac:picMkLst>
            <pc:docMk/>
            <pc:sldMk cId="3033542273" sldId="268"/>
            <ac:picMk id="13" creationId="{953088D2-8396-4B83-B6D4-84C403316095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658" v="367" actId="1076"/>
          <ac:picMkLst>
            <pc:docMk/>
            <pc:sldMk cId="3033542273" sldId="268"/>
            <ac:picMk id="14" creationId="{EC2676DE-ABB6-4435-94FD-DFE51D66C24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690" v="368" actId="1076"/>
          <ac:picMkLst>
            <pc:docMk/>
            <pc:sldMk cId="3033542273" sldId="268"/>
            <ac:picMk id="15" creationId="{3505FEB4-45FD-494E-81F9-32E6C1B64392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721" v="369" actId="1076"/>
          <ac:picMkLst>
            <pc:docMk/>
            <pc:sldMk cId="3033542273" sldId="268"/>
            <ac:picMk id="16" creationId="{24E363D5-9DB0-43A6-89C0-C8FDD185AF81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05.736" v="370" actId="1076"/>
          <ac:picMkLst>
            <pc:docMk/>
            <pc:sldMk cId="3033542273" sldId="268"/>
            <ac:picMk id="17" creationId="{3C224E5B-66BC-4631-8853-7BBE71BA1097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6:53.736" v="360" actId="1076"/>
        <pc:sldMkLst>
          <pc:docMk/>
          <pc:sldMk cId="331674918" sldId="269"/>
        </pc:sldMkLst>
        <pc:picChg chg="mod">
          <ac:chgData name="최서윤" userId="S::alice9922@eilabkr.onmicrosoft.com::239c4810-3642-4113-9555-db57aa279db1" providerId="AD" clId="Web-{82159133-2514-4F54-BF69-8FFF58FC1397}" dt="2021-02-08T08:16:53.580" v="358" actId="1076"/>
          <ac:picMkLst>
            <pc:docMk/>
            <pc:sldMk cId="331674918" sldId="269"/>
            <ac:picMk id="9" creationId="{E14A0F5B-A1E6-4D8C-9B2E-860F2D68D2B7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53.658" v="359" actId="1076"/>
          <ac:picMkLst>
            <pc:docMk/>
            <pc:sldMk cId="331674918" sldId="269"/>
            <ac:picMk id="11" creationId="{495557FB-6E2D-40BD-A183-FA1DCCBAF799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6:53.736" v="360" actId="1076"/>
          <ac:picMkLst>
            <pc:docMk/>
            <pc:sldMk cId="331674918" sldId="269"/>
            <ac:picMk id="12" creationId="{3ED1224E-D0C9-4F48-8E90-D35234293CC9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15.721" v="376" actId="1076"/>
        <pc:sldMkLst>
          <pc:docMk/>
          <pc:sldMk cId="3056174805" sldId="270"/>
        </pc:sldMkLst>
        <pc:picChg chg="mod">
          <ac:chgData name="최서윤" userId="S::alice9922@eilabkr.onmicrosoft.com::239c4810-3642-4113-9555-db57aa279db1" providerId="AD" clId="Web-{82159133-2514-4F54-BF69-8FFF58FC1397}" dt="2021-02-08T08:17:15.659" v="374" actId="1076"/>
          <ac:picMkLst>
            <pc:docMk/>
            <pc:sldMk cId="3056174805" sldId="270"/>
            <ac:picMk id="2" creationId="{8E9A644D-94DF-4050-AB6E-C4F64056257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15.690" v="375" actId="1076"/>
          <ac:picMkLst>
            <pc:docMk/>
            <pc:sldMk cId="3056174805" sldId="270"/>
            <ac:picMk id="5" creationId="{B73E6C46-1019-421A-8A59-C1ABF4F700B9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15.721" v="376" actId="1076"/>
          <ac:picMkLst>
            <pc:docMk/>
            <pc:sldMk cId="3056174805" sldId="270"/>
            <ac:picMk id="7" creationId="{4FB4AE82-5692-48EB-B922-D9820E2BB988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22.534" v="380" actId="1076"/>
        <pc:sldMkLst>
          <pc:docMk/>
          <pc:sldMk cId="3182417601" sldId="272"/>
        </pc:sldMkLst>
        <pc:picChg chg="mod">
          <ac:chgData name="최서윤" userId="S::alice9922@eilabkr.onmicrosoft.com::239c4810-3642-4113-9555-db57aa279db1" providerId="AD" clId="Web-{82159133-2514-4F54-BF69-8FFF58FC1397}" dt="2021-02-08T08:17:22.487" v="377" actId="1076"/>
          <ac:picMkLst>
            <pc:docMk/>
            <pc:sldMk cId="3182417601" sldId="272"/>
            <ac:picMk id="6" creationId="{941B442D-A045-45FF-B180-94A15F0B3E7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02" v="378" actId="1076"/>
          <ac:picMkLst>
            <pc:docMk/>
            <pc:sldMk cId="3182417601" sldId="272"/>
            <ac:picMk id="8" creationId="{6F44C09C-FCF1-4E8B-BA48-733760F9164C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18" v="379" actId="1076"/>
          <ac:picMkLst>
            <pc:docMk/>
            <pc:sldMk cId="3182417601" sldId="272"/>
            <ac:picMk id="9" creationId="{B52765B1-04FE-4F36-BDC9-0629D3CC129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22.534" v="380" actId="1076"/>
          <ac:picMkLst>
            <pc:docMk/>
            <pc:sldMk cId="3182417601" sldId="272"/>
            <ac:picMk id="10" creationId="{EBA7B27F-6EEF-4740-B2B3-95156B2CF9A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30.346" v="388" actId="1076"/>
        <pc:sldMkLst>
          <pc:docMk/>
          <pc:sldMk cId="2644854962" sldId="273"/>
        </pc:sldMkLst>
        <pc:picChg chg="mod">
          <ac:chgData name="최서윤" userId="S::alice9922@eilabkr.onmicrosoft.com::239c4810-3642-4113-9555-db57aa279db1" providerId="AD" clId="Web-{82159133-2514-4F54-BF69-8FFF58FC1397}" dt="2021-02-08T08:17:30.268" v="385" actId="1076"/>
          <ac:picMkLst>
            <pc:docMk/>
            <pc:sldMk cId="2644854962" sldId="273"/>
            <ac:picMk id="2" creationId="{8D18F31D-2E27-46F8-BC62-A0C53473076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00" v="386" actId="1076"/>
          <ac:picMkLst>
            <pc:docMk/>
            <pc:sldMk cId="2644854962" sldId="273"/>
            <ac:picMk id="5" creationId="{24CFEB7F-9AD6-4317-952A-AB8E0830234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15" v="387" actId="1076"/>
          <ac:picMkLst>
            <pc:docMk/>
            <pc:sldMk cId="2644854962" sldId="273"/>
            <ac:picMk id="18" creationId="{BD5CA9A0-40EB-4869-8349-953C2B381CC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30.346" v="388" actId="1076"/>
          <ac:picMkLst>
            <pc:docMk/>
            <pc:sldMk cId="2644854962" sldId="273"/>
            <ac:picMk id="19" creationId="{2765809D-2E1E-4B71-845C-C30D676B1A1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41.097" v="396" actId="1076"/>
        <pc:sldMkLst>
          <pc:docMk/>
          <pc:sldMk cId="245393962" sldId="274"/>
        </pc:sldMkLst>
        <pc:picChg chg="mod">
          <ac:chgData name="최서윤" userId="S::alice9922@eilabkr.onmicrosoft.com::239c4810-3642-4113-9555-db57aa279db1" providerId="AD" clId="Web-{82159133-2514-4F54-BF69-8FFF58FC1397}" dt="2021-02-08T08:17:41.050" v="393" actId="1076"/>
          <ac:picMkLst>
            <pc:docMk/>
            <pc:sldMk cId="245393962" sldId="274"/>
            <ac:picMk id="6" creationId="{E03314B6-5D48-43C3-864B-AF3758821C5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66" v="394" actId="1076"/>
          <ac:picMkLst>
            <pc:docMk/>
            <pc:sldMk cId="245393962" sldId="274"/>
            <ac:picMk id="7" creationId="{9951767C-DA41-4FE2-84DD-138D9EC5702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81" v="395" actId="1076"/>
          <ac:picMkLst>
            <pc:docMk/>
            <pc:sldMk cId="245393962" sldId="274"/>
            <ac:picMk id="8" creationId="{446F7024-32B2-4DF6-B210-0078F1EA56F3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41.097" v="396" actId="1076"/>
          <ac:picMkLst>
            <pc:docMk/>
            <pc:sldMk cId="245393962" sldId="274"/>
            <ac:picMk id="9" creationId="{196A523E-1338-44C2-BE75-0B960D6D09BB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7:51.363" v="404" actId="1076"/>
        <pc:sldMkLst>
          <pc:docMk/>
          <pc:sldMk cId="101631287" sldId="275"/>
        </pc:sldMkLst>
        <pc:picChg chg="mod">
          <ac:chgData name="최서윤" userId="S::alice9922@eilabkr.onmicrosoft.com::239c4810-3642-4113-9555-db57aa279db1" providerId="AD" clId="Web-{82159133-2514-4F54-BF69-8FFF58FC1397}" dt="2021-02-08T08:17:51.300" v="401" actId="1076"/>
          <ac:picMkLst>
            <pc:docMk/>
            <pc:sldMk cId="101631287" sldId="275"/>
            <ac:picMk id="2" creationId="{D1AF714A-10D8-4465-871D-6E362A09A1A4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31" v="402" actId="1076"/>
          <ac:picMkLst>
            <pc:docMk/>
            <pc:sldMk cId="101631287" sldId="275"/>
            <ac:picMk id="5" creationId="{1BD40A46-5D31-4E73-ADF5-0758E8EDCEE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47" v="403" actId="1076"/>
          <ac:picMkLst>
            <pc:docMk/>
            <pc:sldMk cId="101631287" sldId="275"/>
            <ac:picMk id="10" creationId="{0E4D540C-A0FB-4494-B4F6-56B70FAC01FB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7:51.363" v="404" actId="1076"/>
          <ac:picMkLst>
            <pc:docMk/>
            <pc:sldMk cId="101631287" sldId="275"/>
            <ac:picMk id="11" creationId="{F5B430C1-7DF3-413C-AD52-A7FD16E38542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03.129" v="409" actId="1076"/>
        <pc:sldMkLst>
          <pc:docMk/>
          <pc:sldMk cId="243087830" sldId="276"/>
        </pc:sldMkLst>
        <pc:picChg chg="mod">
          <ac:chgData name="최서윤" userId="S::alice9922@eilabkr.onmicrosoft.com::239c4810-3642-4113-9555-db57aa279db1" providerId="AD" clId="Web-{82159133-2514-4F54-BF69-8FFF58FC1397}" dt="2021-02-08T08:18:02.926" v="405" actId="1076"/>
          <ac:picMkLst>
            <pc:docMk/>
            <pc:sldMk cId="243087830" sldId="276"/>
            <ac:picMk id="6" creationId="{C953BA0C-00D4-4896-ADB8-F63C53BC041D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2.941" v="406" actId="1076"/>
          <ac:picMkLst>
            <pc:docMk/>
            <pc:sldMk cId="243087830" sldId="276"/>
            <ac:picMk id="7" creationId="{6434826C-F52C-408E-8225-95B53EB70EA2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2.988" v="407" actId="1076"/>
          <ac:picMkLst>
            <pc:docMk/>
            <pc:sldMk cId="243087830" sldId="276"/>
            <ac:picMk id="8" creationId="{4CD40579-CA74-4562-9FE6-3FCB480B269F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3.113" v="408" actId="1076"/>
          <ac:picMkLst>
            <pc:docMk/>
            <pc:sldMk cId="243087830" sldId="276"/>
            <ac:picMk id="9" creationId="{22E1FC21-9545-4EFF-99F9-4D4850A7DBE7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03.129" v="409" actId="1076"/>
          <ac:picMkLst>
            <pc:docMk/>
            <pc:sldMk cId="243087830" sldId="276"/>
            <ac:picMk id="12" creationId="{88932A1A-606D-4BAA-86C0-E42EE89B2740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10.551" v="413" actId="1076"/>
        <pc:sldMkLst>
          <pc:docMk/>
          <pc:sldMk cId="3703612343" sldId="277"/>
        </pc:sldMkLst>
        <pc:picChg chg="mod">
          <ac:chgData name="최서윤" userId="S::alice9922@eilabkr.onmicrosoft.com::239c4810-3642-4113-9555-db57aa279db1" providerId="AD" clId="Web-{82159133-2514-4F54-BF69-8FFF58FC1397}" dt="2021-02-08T08:18:10.457" v="410" actId="1076"/>
          <ac:picMkLst>
            <pc:docMk/>
            <pc:sldMk cId="3703612343" sldId="277"/>
            <ac:picMk id="2" creationId="{CA1BA627-DA66-4D6A-AC35-3AE7EC65CC73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488" v="411" actId="1076"/>
          <ac:picMkLst>
            <pc:docMk/>
            <pc:sldMk cId="3703612343" sldId="277"/>
            <ac:picMk id="5" creationId="{3C4B7BC8-2259-49D7-8882-5E075B265B96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519" v="412" actId="1076"/>
          <ac:picMkLst>
            <pc:docMk/>
            <pc:sldMk cId="3703612343" sldId="277"/>
            <ac:picMk id="10" creationId="{BC0B91A2-1D60-4389-B1AF-F936EDFD2A41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10.551" v="413" actId="1076"/>
          <ac:picMkLst>
            <pc:docMk/>
            <pc:sldMk cId="3703612343" sldId="277"/>
            <ac:picMk id="11" creationId="{7CAEE39A-A59C-4ECD-894F-EBBCCE4E0836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8:18:48.302" v="417" actId="1076"/>
        <pc:sldMkLst>
          <pc:docMk/>
          <pc:sldMk cId="717357973" sldId="279"/>
        </pc:sldMkLst>
        <pc:picChg chg="mod">
          <ac:chgData name="최서윤" userId="S::alice9922@eilabkr.onmicrosoft.com::239c4810-3642-4113-9555-db57aa279db1" providerId="AD" clId="Web-{82159133-2514-4F54-BF69-8FFF58FC1397}" dt="2021-02-08T08:18:48.224" v="414" actId="1076"/>
          <ac:picMkLst>
            <pc:docMk/>
            <pc:sldMk cId="717357973" sldId="279"/>
            <ac:picMk id="2" creationId="{AFC72DD2-23A6-4B4F-A473-81EC2D10FD7E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239" v="415" actId="1076"/>
          <ac:picMkLst>
            <pc:docMk/>
            <pc:sldMk cId="717357973" sldId="279"/>
            <ac:picMk id="5" creationId="{CDF37C52-1761-4543-A6F6-662A6A196F6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271" v="416" actId="1076"/>
          <ac:picMkLst>
            <pc:docMk/>
            <pc:sldMk cId="717357973" sldId="279"/>
            <ac:picMk id="10" creationId="{92D60908-C782-46E2-B988-A4564228E850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18:48.302" v="417" actId="1076"/>
          <ac:picMkLst>
            <pc:docMk/>
            <pc:sldMk cId="717357973" sldId="279"/>
            <ac:picMk id="11" creationId="{BE0288D6-3463-48E7-97B9-C1B5419A757B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5:14:33.524" v="245" actId="20577"/>
        <pc:sldMkLst>
          <pc:docMk/>
          <pc:sldMk cId="3675458004" sldId="280"/>
        </pc:sldMkLst>
        <pc:spChg chg="mod">
          <ac:chgData name="최서윤" userId="S::alice9922@eilabkr.onmicrosoft.com::239c4810-3642-4113-9555-db57aa279db1" providerId="AD" clId="Web-{82159133-2514-4F54-BF69-8FFF58FC1397}" dt="2021-02-08T05:14:33.524" v="245" actId="20577"/>
          <ac:spMkLst>
            <pc:docMk/>
            <pc:sldMk cId="3675458004" sldId="280"/>
            <ac:spMk id="6" creationId="{00000000-0000-0000-0000-000000000000}"/>
          </ac:spMkLst>
        </pc:spChg>
      </pc:sldChg>
      <pc:sldChg chg="addSp delSp modSp ord">
        <pc:chgData name="최서윤" userId="S::alice9922@eilabkr.onmicrosoft.com::239c4810-3642-4113-9555-db57aa279db1" providerId="AD" clId="Web-{82159133-2514-4F54-BF69-8FFF58FC1397}" dt="2021-02-08T05:15:36.635" v="256"/>
        <pc:sldMkLst>
          <pc:docMk/>
          <pc:sldMk cId="739158091" sldId="281"/>
        </pc:sldMkLst>
        <pc:spChg chg="del mod">
          <ac:chgData name="최서윤" userId="S::alice9922@eilabkr.onmicrosoft.com::239c4810-3642-4113-9555-db57aa279db1" providerId="AD" clId="Web-{82159133-2514-4F54-BF69-8FFF58FC1397}" dt="2021-02-08T05:15:36.385" v="255"/>
          <ac:spMkLst>
            <pc:docMk/>
            <pc:sldMk cId="739158091" sldId="281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5:36.635" v="256"/>
          <ac:spMkLst>
            <pc:docMk/>
            <pc:sldMk cId="739158091" sldId="281"/>
            <ac:spMk id="6" creationId="{62B8B58D-B499-473D-AEB2-E7873FBC65E1}"/>
          </ac:spMkLst>
        </pc:spChg>
        <pc:picChg chg="add mod">
          <ac:chgData name="최서윤" userId="S::alice9922@eilabkr.onmicrosoft.com::239c4810-3642-4113-9555-db57aa279db1" providerId="AD" clId="Web-{82159133-2514-4F54-BF69-8FFF58FC1397}" dt="2021-02-08T05:06:34.387" v="141" actId="1076"/>
          <ac:picMkLst>
            <pc:docMk/>
            <pc:sldMk cId="739158091" sldId="281"/>
            <ac:picMk id="2" creationId="{A4A02856-61BD-4A35-A56D-B91AB349723C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5:06:40.809" v="142" actId="1076"/>
          <ac:picMkLst>
            <pc:docMk/>
            <pc:sldMk cId="739158091" sldId="281"/>
            <ac:picMk id="5" creationId="{15146E50-F388-4D59-B333-D2F7FA03553B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5:38.385" v="127"/>
          <ac:picMkLst>
            <pc:docMk/>
            <pc:sldMk cId="739158091" sldId="281"/>
            <ac:picMk id="8" creationId="{0F4A3D0B-0BDD-41C1-A130-E0ED7C31336A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5:38.385" v="126"/>
          <ac:picMkLst>
            <pc:docMk/>
            <pc:sldMk cId="739158091" sldId="281"/>
            <ac:picMk id="12" creationId="{27391F9B-2E07-486C-8BFE-97AB71D79207}"/>
          </ac:picMkLst>
        </pc:picChg>
      </pc:sldChg>
      <pc:sldChg chg="addSp delSp modSp">
        <pc:chgData name="최서윤" userId="S::alice9922@eilabkr.onmicrosoft.com::239c4810-3642-4113-9555-db57aa279db1" providerId="AD" clId="Web-{82159133-2514-4F54-BF69-8FFF58FC1397}" dt="2021-02-08T08:44:07.001" v="435" actId="14100"/>
        <pc:sldMkLst>
          <pc:docMk/>
          <pc:sldMk cId="896241002" sldId="282"/>
        </pc:sldMkLst>
        <pc:spChg chg="mod">
          <ac:chgData name="최서윤" userId="S::alice9922@eilabkr.onmicrosoft.com::239c4810-3642-4113-9555-db57aa279db1" providerId="AD" clId="Web-{82159133-2514-4F54-BF69-8FFF58FC1397}" dt="2021-02-08T05:10:33.221" v="204" actId="20577"/>
          <ac:spMkLst>
            <pc:docMk/>
            <pc:sldMk cId="896241002" sldId="282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82159133-2514-4F54-BF69-8FFF58FC1397}" dt="2021-02-08T05:00:10.518" v="30"/>
          <ac:picMkLst>
            <pc:docMk/>
            <pc:sldMk cId="896241002" sldId="282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8:44:07.001" v="435" actId="14100"/>
          <ac:picMkLst>
            <pc:docMk/>
            <pc:sldMk cId="896241002" sldId="282"/>
            <ac:picMk id="2" creationId="{62EFCCA9-4756-439A-9561-F0C7286462D2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0:10.502" v="29"/>
          <ac:picMkLst>
            <pc:docMk/>
            <pc:sldMk cId="896241002" sldId="282"/>
            <ac:picMk id="5" creationId="{546420D8-C7A7-40A3-B8EA-02A62B7F1C6C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00:30.237" v="36" actId="1076"/>
          <ac:picMkLst>
            <pc:docMk/>
            <pc:sldMk cId="896241002" sldId="282"/>
            <ac:picMk id="6" creationId="{792CBCA6-8722-4A36-8B14-D84EEE1CDD21}"/>
          </ac:picMkLst>
        </pc:picChg>
        <pc:picChg chg="add del mod">
          <ac:chgData name="최서윤" userId="S::alice9922@eilabkr.onmicrosoft.com::239c4810-3642-4113-9555-db57aa279db1" providerId="AD" clId="Web-{82159133-2514-4F54-BF69-8FFF58FC1397}" dt="2021-02-08T08:43:39.328" v="424"/>
          <ac:picMkLst>
            <pc:docMk/>
            <pc:sldMk cId="896241002" sldId="282"/>
            <ac:picMk id="7" creationId="{E3317D0B-A983-4101-A62E-2C707656FFF3}"/>
          </ac:picMkLst>
        </pc:picChg>
      </pc:sldChg>
      <pc:sldChg chg="modSp">
        <pc:chgData name="최서윤" userId="S::alice9922@eilabkr.onmicrosoft.com::239c4810-3642-4113-9555-db57aa279db1" providerId="AD" clId="Web-{82159133-2514-4F54-BF69-8FFF58FC1397}" dt="2021-02-08T05:15:50.572" v="262" actId="20577"/>
        <pc:sldMkLst>
          <pc:docMk/>
          <pc:sldMk cId="3363606007" sldId="283"/>
        </pc:sldMkLst>
        <pc:spChg chg="mod">
          <ac:chgData name="최서윤" userId="S::alice9922@eilabkr.onmicrosoft.com::239c4810-3642-4113-9555-db57aa279db1" providerId="AD" clId="Web-{82159133-2514-4F54-BF69-8FFF58FC1397}" dt="2021-02-08T05:15:50.572" v="262" actId="20577"/>
          <ac:spMkLst>
            <pc:docMk/>
            <pc:sldMk cId="3363606007" sldId="283"/>
            <ac:spMk id="3" creationId="{461B74BD-39CE-451B-9E33-5B858FB7E9FF}"/>
          </ac:spMkLst>
        </pc:spChg>
      </pc:sldChg>
      <pc:sldChg chg="addSp delSp">
        <pc:chgData name="최서윤" userId="S::alice9922@eilabkr.onmicrosoft.com::239c4810-3642-4113-9555-db57aa279db1" providerId="AD" clId="Web-{82159133-2514-4F54-BF69-8FFF58FC1397}" dt="2021-02-08T05:15:54.963" v="264"/>
        <pc:sldMkLst>
          <pc:docMk/>
          <pc:sldMk cId="4209870308" sldId="284"/>
        </pc:sldMkLst>
        <pc:spChg chg="add">
          <ac:chgData name="최서윤" userId="S::alice9922@eilabkr.onmicrosoft.com::239c4810-3642-4113-9555-db57aa279db1" providerId="AD" clId="Web-{82159133-2514-4F54-BF69-8FFF58FC1397}" dt="2021-02-08T05:15:54.963" v="264"/>
          <ac:spMkLst>
            <pc:docMk/>
            <pc:sldMk cId="4209870308" sldId="284"/>
            <ac:spMk id="2" creationId="{E9710CC3-2CDC-486A-8FBE-B5071DDBEB54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54.713" v="263"/>
          <ac:spMkLst>
            <pc:docMk/>
            <pc:sldMk cId="4209870308" sldId="284"/>
            <ac:spMk id="3" creationId="{461B74BD-39CE-451B-9E33-5B858FB7E9FF}"/>
          </ac:spMkLst>
        </pc:spChg>
      </pc:sldChg>
      <pc:sldChg chg="addSp delSp">
        <pc:chgData name="최서윤" userId="S::alice9922@eilabkr.onmicrosoft.com::239c4810-3642-4113-9555-db57aa279db1" providerId="AD" clId="Web-{82159133-2514-4F54-BF69-8FFF58FC1397}" dt="2021-02-08T05:15:57.463" v="266"/>
        <pc:sldMkLst>
          <pc:docMk/>
          <pc:sldMk cId="3985133715" sldId="285"/>
        </pc:sldMkLst>
        <pc:spChg chg="add">
          <ac:chgData name="최서윤" userId="S::alice9922@eilabkr.onmicrosoft.com::239c4810-3642-4113-9555-db57aa279db1" providerId="AD" clId="Web-{82159133-2514-4F54-BF69-8FFF58FC1397}" dt="2021-02-08T05:15:57.463" v="266"/>
          <ac:spMkLst>
            <pc:docMk/>
            <pc:sldMk cId="3985133715" sldId="285"/>
            <ac:spMk id="2" creationId="{77BB7A18-B28A-4362-B181-7AD836421BAD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57.260" v="265"/>
          <ac:spMkLst>
            <pc:docMk/>
            <pc:sldMk cId="3985133715" sldId="285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82159133-2514-4F54-BF69-8FFF58FC1397}" dt="2021-02-08T06:03:52.844" v="280" actId="20577"/>
        <pc:sldMkLst>
          <pc:docMk/>
          <pc:sldMk cId="2604012861" sldId="287"/>
        </pc:sldMkLst>
        <pc:spChg chg="mod">
          <ac:chgData name="최서윤" userId="S::alice9922@eilabkr.onmicrosoft.com::239c4810-3642-4113-9555-db57aa279db1" providerId="AD" clId="Web-{82159133-2514-4F54-BF69-8FFF58FC1397}" dt="2021-02-08T06:03:52.844" v="280" actId="20577"/>
          <ac:spMkLst>
            <pc:docMk/>
            <pc:sldMk cId="2604012861" sldId="287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82159133-2514-4F54-BF69-8FFF58FC1397}" dt="2021-02-08T05:15:24.525" v="252" actId="20577"/>
        <pc:sldMkLst>
          <pc:docMk/>
          <pc:sldMk cId="4089895155" sldId="288"/>
        </pc:sldMkLst>
        <pc:spChg chg="mod">
          <ac:chgData name="최서윤" userId="S::alice9922@eilabkr.onmicrosoft.com::239c4810-3642-4113-9555-db57aa279db1" providerId="AD" clId="Web-{82159133-2514-4F54-BF69-8FFF58FC1397}" dt="2021-02-08T05:15:24.525" v="252" actId="20577"/>
          <ac:spMkLst>
            <pc:docMk/>
            <pc:sldMk cId="4089895155" sldId="288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8:44:01.141" v="432"/>
        <pc:sldMkLst>
          <pc:docMk/>
          <pc:sldMk cId="2966392523" sldId="289"/>
        </pc:sldMkLst>
        <pc:spChg chg="del">
          <ac:chgData name="최서윤" userId="S::alice9922@eilabkr.onmicrosoft.com::239c4810-3642-4113-9555-db57aa279db1" providerId="AD" clId="Web-{82159133-2514-4F54-BF69-8FFF58FC1397}" dt="2021-02-08T04:59:37.658" v="1"/>
          <ac:spMkLst>
            <pc:docMk/>
            <pc:sldMk cId="2966392523" sldId="289"/>
            <ac:spMk id="3" creationId="{461B74BD-39CE-451B-9E33-5B858FB7E9FF}"/>
          </ac:spMkLst>
        </pc:spChg>
        <pc:spChg chg="add del">
          <ac:chgData name="최서윤" userId="S::alice9922@eilabkr.onmicrosoft.com::239c4810-3642-4113-9555-db57aa279db1" providerId="AD" clId="Web-{82159133-2514-4F54-BF69-8FFF58FC1397}" dt="2021-02-08T05:03:18.757" v="116"/>
          <ac:spMkLst>
            <pc:docMk/>
            <pc:sldMk cId="2966392523" sldId="289"/>
            <ac:spMk id="7" creationId="{AB1D6658-C8A5-47C7-9AE1-686C1BA7195E}"/>
          </ac:spMkLst>
        </pc:spChg>
        <pc:spChg chg="add mod">
          <ac:chgData name="최서윤" userId="S::alice9922@eilabkr.onmicrosoft.com::239c4810-3642-4113-9555-db57aa279db1" providerId="AD" clId="Web-{82159133-2514-4F54-BF69-8FFF58FC1397}" dt="2021-02-08T05:10:40.612" v="220" actId="20577"/>
          <ac:spMkLst>
            <pc:docMk/>
            <pc:sldMk cId="2966392523" sldId="289"/>
            <ac:spMk id="9" creationId="{1AD170D5-B208-4D57-832A-FD2AEB601930}"/>
          </ac:spMkLst>
        </pc:spChg>
        <pc:picChg chg="del mod">
          <ac:chgData name="최서윤" userId="S::alice9922@eilabkr.onmicrosoft.com::239c4810-3642-4113-9555-db57aa279db1" providerId="AD" clId="Web-{82159133-2514-4F54-BF69-8FFF58FC1397}" dt="2021-02-08T08:44:01.141" v="432"/>
          <ac:picMkLst>
            <pc:docMk/>
            <pc:sldMk cId="2966392523" sldId="289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8:43:57.673" v="430" actId="1076"/>
          <ac:picMkLst>
            <pc:docMk/>
            <pc:sldMk cId="2966392523" sldId="289"/>
            <ac:picMk id="3" creationId="{1058ACEF-1F12-4581-93E5-DD77A01937A8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8:43:57.626" v="429" actId="1076"/>
          <ac:picMkLst>
            <pc:docMk/>
            <pc:sldMk cId="2966392523" sldId="289"/>
            <ac:picMk id="5" creationId="{546420D8-C7A7-40A3-B8EA-02A62B7F1C6C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5:08:06.842" v="190" actId="20577"/>
        <pc:sldMkLst>
          <pc:docMk/>
          <pc:sldMk cId="1901277537" sldId="290"/>
        </pc:sldMkLst>
        <pc:spChg chg="del">
          <ac:chgData name="최서윤" userId="S::alice9922@eilabkr.onmicrosoft.com::239c4810-3642-4113-9555-db57aa279db1" providerId="AD" clId="Web-{82159133-2514-4F54-BF69-8FFF58FC1397}" dt="2021-02-08T05:03:15.132" v="114"/>
          <ac:spMkLst>
            <pc:docMk/>
            <pc:sldMk cId="1901277537" sldId="290"/>
            <ac:spMk id="3" creationId="{461B74BD-39CE-451B-9E33-5B858FB7E9FF}"/>
          </ac:spMkLst>
        </pc:spChg>
        <pc:spChg chg="add mod">
          <ac:chgData name="최서윤" userId="S::alice9922@eilabkr.onmicrosoft.com::239c4810-3642-4113-9555-db57aa279db1" providerId="AD" clId="Web-{82159133-2514-4F54-BF69-8FFF58FC1397}" dt="2021-02-08T05:08:06.842" v="190" actId="20577"/>
          <ac:spMkLst>
            <pc:docMk/>
            <pc:sldMk cId="1901277537" sldId="290"/>
            <ac:spMk id="5" creationId="{D99356AE-CE56-4B98-B5F7-4F8F8C52CBC5}"/>
          </ac:spMkLst>
        </pc:spChg>
        <pc:picChg chg="add mod">
          <ac:chgData name="최서윤" userId="S::alice9922@eilabkr.onmicrosoft.com::239c4810-3642-4113-9555-db57aa279db1" providerId="AD" clId="Web-{82159133-2514-4F54-BF69-8FFF58FC1397}" dt="2021-02-08T05:02:18.959" v="46" actId="14100"/>
          <ac:picMkLst>
            <pc:docMk/>
            <pc:sldMk cId="1901277537" sldId="290"/>
            <ac:picMk id="2" creationId="{AEC55F30-5885-4BBB-B5A6-F001A660424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2:02.677" v="43"/>
          <ac:picMkLst>
            <pc:docMk/>
            <pc:sldMk cId="1901277537" sldId="290"/>
            <ac:picMk id="6" creationId="{792CBCA6-8722-4A36-8B14-D84EEE1CDD21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2:02.677" v="42"/>
          <ac:picMkLst>
            <pc:docMk/>
            <pc:sldMk cId="1901277537" sldId="290"/>
            <ac:picMk id="7" creationId="{E3317D0B-A983-4101-A62E-2C707656FFF3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07:58.342" v="168" actId="14100"/>
          <ac:picMkLst>
            <pc:docMk/>
            <pc:sldMk cId="1901277537" sldId="290"/>
            <ac:picMk id="9" creationId="{A5F9E8E2-19F7-4897-B6B3-9532115B7184}"/>
          </ac:picMkLst>
        </pc:picChg>
      </pc:sldChg>
      <pc:sldChg chg="addSp delSp modSp add ord replId">
        <pc:chgData name="최서윤" userId="S::alice9922@eilabkr.onmicrosoft.com::239c4810-3642-4113-9555-db57aa279db1" providerId="AD" clId="Web-{82159133-2514-4F54-BF69-8FFF58FC1397}" dt="2021-02-08T05:16:48.433" v="269"/>
        <pc:sldMkLst>
          <pc:docMk/>
          <pc:sldMk cId="1048580317" sldId="291"/>
        </pc:sldMkLst>
        <pc:spChg chg="add del">
          <ac:chgData name="최서윤" userId="S::alice9922@eilabkr.onmicrosoft.com::239c4810-3642-4113-9555-db57aa279db1" providerId="AD" clId="Web-{82159133-2514-4F54-BF69-8FFF58FC1397}" dt="2021-02-08T05:16:44.355" v="267"/>
          <ac:spMkLst>
            <pc:docMk/>
            <pc:sldMk cId="1048580317" sldId="291"/>
            <ac:spMk id="2" creationId="{488EAFDB-BAC1-45F1-89EC-AD5379945284}"/>
          </ac:spMkLst>
        </pc:spChg>
        <pc:spChg chg="del">
          <ac:chgData name="최서윤" userId="S::alice9922@eilabkr.onmicrosoft.com::239c4810-3642-4113-9555-db57aa279db1" providerId="AD" clId="Web-{82159133-2514-4F54-BF69-8FFF58FC1397}" dt="2021-02-08T05:15:39.260" v="257"/>
          <ac:spMkLst>
            <pc:docMk/>
            <pc:sldMk cId="1048580317" sldId="291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6:44.886" v="268"/>
          <ac:spMkLst>
            <pc:docMk/>
            <pc:sldMk cId="1048580317" sldId="291"/>
            <ac:spMk id="5" creationId="{110E4E44-60A9-4227-BC5D-E6A2CAE22255}"/>
          </ac:spMkLst>
        </pc:spChg>
        <pc:picChg chg="mod">
          <ac:chgData name="최서윤" userId="S::alice9922@eilabkr.onmicrosoft.com::239c4810-3642-4113-9555-db57aa279db1" providerId="AD" clId="Web-{82159133-2514-4F54-BF69-8FFF58FC1397}" dt="2021-02-08T05:05:33.245" v="123" actId="1076"/>
          <ac:picMkLst>
            <pc:docMk/>
            <pc:sldMk cId="1048580317" sldId="291"/>
            <ac:picMk id="8" creationId="{0F4A3D0B-0BDD-41C1-A130-E0ED7C31336A}"/>
          </ac:picMkLst>
        </pc:picChg>
        <pc:picChg chg="mod">
          <ac:chgData name="최서윤" userId="S::alice9922@eilabkr.onmicrosoft.com::239c4810-3642-4113-9555-db57aa279db1" providerId="AD" clId="Web-{82159133-2514-4F54-BF69-8FFF58FC1397}" dt="2021-02-08T05:05:33.260" v="124" actId="1076"/>
          <ac:picMkLst>
            <pc:docMk/>
            <pc:sldMk cId="1048580317" sldId="291"/>
            <ac:picMk id="12" creationId="{27391F9B-2E07-486C-8BFE-97AB71D79207}"/>
          </ac:picMkLst>
        </pc:picChg>
      </pc:sldChg>
      <pc:sldChg chg="addSp delSp modSp add ord replId">
        <pc:chgData name="최서윤" userId="S::alice9922@eilabkr.onmicrosoft.com::239c4810-3642-4113-9555-db57aa279db1" providerId="AD" clId="Web-{82159133-2514-4F54-BF69-8FFF58FC1397}" dt="2021-02-08T06:36:40.442" v="332" actId="1076"/>
        <pc:sldMkLst>
          <pc:docMk/>
          <pc:sldMk cId="3066238276" sldId="292"/>
        </pc:sldMkLst>
        <pc:spChg chg="del">
          <ac:chgData name="최서윤" userId="S::alice9922@eilabkr.onmicrosoft.com::239c4810-3642-4113-9555-db57aa279db1" providerId="AD" clId="Web-{82159133-2514-4F54-BF69-8FFF58FC1397}" dt="2021-02-08T05:15:33.088" v="253"/>
          <ac:spMkLst>
            <pc:docMk/>
            <pc:sldMk cId="3066238276" sldId="292"/>
            <ac:spMk id="3" creationId="{461B74BD-39CE-451B-9E33-5B858FB7E9FF}"/>
          </ac:spMkLst>
        </pc:spChg>
        <pc:spChg chg="add">
          <ac:chgData name="최서윤" userId="S::alice9922@eilabkr.onmicrosoft.com::239c4810-3642-4113-9555-db57aa279db1" providerId="AD" clId="Web-{82159133-2514-4F54-BF69-8FFF58FC1397}" dt="2021-02-08T05:15:33.259" v="254"/>
          <ac:spMkLst>
            <pc:docMk/>
            <pc:sldMk cId="3066238276" sldId="292"/>
            <ac:spMk id="9" creationId="{DB92F799-1ADB-4F55-9BCD-63E7A0B83088}"/>
          </ac:spMkLst>
        </pc:spChg>
        <pc:picChg chg="del">
          <ac:chgData name="최서윤" userId="S::alice9922@eilabkr.onmicrosoft.com::239c4810-3642-4113-9555-db57aa279db1" providerId="AD" clId="Web-{82159133-2514-4F54-BF69-8FFF58FC1397}" dt="2021-02-08T05:06:50.231" v="145"/>
          <ac:picMkLst>
            <pc:docMk/>
            <pc:sldMk cId="3066238276" sldId="292"/>
            <ac:picMk id="2" creationId="{A4A02856-61BD-4A35-A56D-B91AB349723C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36:35.583" v="329" actId="1076"/>
          <ac:picMkLst>
            <pc:docMk/>
            <pc:sldMk cId="3066238276" sldId="292"/>
            <ac:picMk id="2" creationId="{D8BAFAD3-BAEA-4885-A3EE-ECAA5BF1FD4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06:50.231" v="144"/>
          <ac:picMkLst>
            <pc:docMk/>
            <pc:sldMk cId="3066238276" sldId="292"/>
            <ac:picMk id="5" creationId="{15146E50-F388-4D59-B333-D2F7FA03553B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20:29.667" v="323" actId="1076"/>
          <ac:picMkLst>
            <pc:docMk/>
            <pc:sldMk cId="3066238276" sldId="292"/>
            <ac:picMk id="6" creationId="{051B6F15-9B89-461B-ADB6-108882FDCB90}"/>
          </ac:picMkLst>
        </pc:picChg>
        <pc:picChg chg="add mod modCrop">
          <ac:chgData name="최서윤" userId="S::alice9922@eilabkr.onmicrosoft.com::239c4810-3642-4113-9555-db57aa279db1" providerId="AD" clId="Web-{82159133-2514-4F54-BF69-8FFF58FC1397}" dt="2021-02-08T06:36:40.442" v="332" actId="1076"/>
          <ac:picMkLst>
            <pc:docMk/>
            <pc:sldMk cId="3066238276" sldId="292"/>
            <ac:picMk id="7" creationId="{77B1FEC8-BD9E-453C-B7C7-EA9A5AD6D93C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5:18:02.888" v="276" actId="1076"/>
        <pc:sldMkLst>
          <pc:docMk/>
          <pc:sldMk cId="3183024283" sldId="293"/>
        </pc:sldMkLst>
        <pc:picChg chg="del">
          <ac:chgData name="최서윤" userId="S::alice9922@eilabkr.onmicrosoft.com::239c4810-3642-4113-9555-db57aa279db1" providerId="AD" clId="Web-{82159133-2514-4F54-BF69-8FFF58FC1397}" dt="2021-02-08T05:13:42.757" v="223"/>
          <ac:picMkLst>
            <pc:docMk/>
            <pc:sldMk cId="3183024283" sldId="293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18:02.857" v="275" actId="1076"/>
          <ac:picMkLst>
            <pc:docMk/>
            <pc:sldMk cId="3183024283" sldId="293"/>
            <ac:picMk id="3" creationId="{6E89F422-7422-4241-A40B-1E3A100B84B5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5:13:42.757" v="222"/>
          <ac:picMkLst>
            <pc:docMk/>
            <pc:sldMk cId="3183024283" sldId="293"/>
            <ac:picMk id="5" creationId="{546420D8-C7A7-40A3-B8EA-02A62B7F1C6C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5:18:02.888" v="276" actId="1076"/>
          <ac:picMkLst>
            <pc:docMk/>
            <pc:sldMk cId="3183024283" sldId="293"/>
            <ac:picMk id="6" creationId="{F6E3BD37-6512-4A03-99E7-169F7D7CADB1}"/>
          </ac:picMkLst>
        </pc:picChg>
      </pc:sldChg>
      <pc:sldChg chg="addSp delSp modSp add replId">
        <pc:chgData name="최서윤" userId="S::alice9922@eilabkr.onmicrosoft.com::239c4810-3642-4113-9555-db57aa279db1" providerId="AD" clId="Web-{82159133-2514-4F54-BF69-8FFF58FC1397}" dt="2021-02-08T06:10:49.636" v="294" actId="14100"/>
        <pc:sldMkLst>
          <pc:docMk/>
          <pc:sldMk cId="1070336878" sldId="294"/>
        </pc:sldMkLst>
        <pc:picChg chg="add mod">
          <ac:chgData name="최서윤" userId="S::alice9922@eilabkr.onmicrosoft.com::239c4810-3642-4113-9555-db57aa279db1" providerId="AD" clId="Web-{82159133-2514-4F54-BF69-8FFF58FC1397}" dt="2021-02-08T06:10:49.636" v="294" actId="14100"/>
          <ac:picMkLst>
            <pc:docMk/>
            <pc:sldMk cId="1070336878" sldId="294"/>
            <ac:picMk id="2" creationId="{CE8B0E2D-0AE7-4B87-93FB-206E66A9FA7D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6:09:53.337" v="283"/>
          <ac:picMkLst>
            <pc:docMk/>
            <pc:sldMk cId="1070336878" sldId="294"/>
            <ac:picMk id="3" creationId="{6E89F422-7422-4241-A40B-1E3A100B84B5}"/>
          </ac:picMkLst>
        </pc:picChg>
        <pc:picChg chg="add mod">
          <ac:chgData name="최서윤" userId="S::alice9922@eilabkr.onmicrosoft.com::239c4810-3642-4113-9555-db57aa279db1" providerId="AD" clId="Web-{82159133-2514-4F54-BF69-8FFF58FC1397}" dt="2021-02-08T06:10:40.417" v="291" actId="14100"/>
          <ac:picMkLst>
            <pc:docMk/>
            <pc:sldMk cId="1070336878" sldId="294"/>
            <ac:picMk id="5" creationId="{E237010C-BA2E-493C-85FE-EBFCCACCD2CD}"/>
          </ac:picMkLst>
        </pc:picChg>
        <pc:picChg chg="del">
          <ac:chgData name="최서윤" userId="S::alice9922@eilabkr.onmicrosoft.com::239c4810-3642-4113-9555-db57aa279db1" providerId="AD" clId="Web-{82159133-2514-4F54-BF69-8FFF58FC1397}" dt="2021-02-08T06:09:53.337" v="282"/>
          <ac:picMkLst>
            <pc:docMk/>
            <pc:sldMk cId="1070336878" sldId="294"/>
            <ac:picMk id="6" creationId="{F6E3BD37-6512-4A03-99E7-169F7D7CADB1}"/>
          </ac:picMkLst>
        </pc:picChg>
      </pc:sldChg>
    </pc:docChg>
  </pc:docChgLst>
  <pc:docChgLst>
    <pc:chgData name="김재은" userId="S::je_de@eilabkr.onmicrosoft.com::5a0da367-8232-4da4-b0d4-aaa3c133a36b" providerId="AD" clId="Web-{A1D83E37-CAB9-4DE2-9146-061BE67D613F}"/>
    <pc:docChg chg="addSld delSld modSld">
      <pc:chgData name="김재은" userId="S::je_de@eilabkr.onmicrosoft.com::5a0da367-8232-4da4-b0d4-aaa3c133a36b" providerId="AD" clId="Web-{A1D83E37-CAB9-4DE2-9146-061BE67D613F}" dt="2021-02-08T07:51:08.615" v="140" actId="1076"/>
      <pc:docMkLst>
        <pc:docMk/>
      </pc:docMkLst>
      <pc:sldChg chg="addSp delSp modSp add del replId">
        <pc:chgData name="김재은" userId="S::je_de@eilabkr.onmicrosoft.com::5a0da367-8232-4da4-b0d4-aaa3c133a36b" providerId="AD" clId="Web-{A1D83E37-CAB9-4DE2-9146-061BE67D613F}" dt="2021-02-08T07:40:41.928" v="18"/>
        <pc:sldMkLst>
          <pc:docMk/>
          <pc:sldMk cId="457459478" sldId="295"/>
        </pc:sldMkLst>
        <pc:picChg chg="del">
          <ac:chgData name="김재은" userId="S::je_de@eilabkr.onmicrosoft.com::5a0da367-8232-4da4-b0d4-aaa3c133a36b" providerId="AD" clId="Web-{A1D83E37-CAB9-4DE2-9146-061BE67D613F}" dt="2021-02-08T07:39:39.067" v="2"/>
          <ac:picMkLst>
            <pc:docMk/>
            <pc:sldMk cId="457459478" sldId="295"/>
            <ac:picMk id="2" creationId="{DC9C5F86-2626-443B-A940-50CAF2E733DE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39:58.787" v="7" actId="1076"/>
          <ac:picMkLst>
            <pc:docMk/>
            <pc:sldMk cId="457459478" sldId="295"/>
            <ac:picMk id="5" creationId="{497CD34D-FA38-4E81-953B-301B26404626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39:37.802" v="1"/>
          <ac:picMkLst>
            <pc:docMk/>
            <pc:sldMk cId="457459478" sldId="295"/>
            <ac:picMk id="6" creationId="{D49EA299-7B06-4B97-97B0-4DD13077111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39:39.286" v="3"/>
          <ac:picMkLst>
            <pc:docMk/>
            <pc:sldMk cId="457459478" sldId="295"/>
            <ac:picMk id="7" creationId="{86EC80F0-FC17-4B4E-823F-A719A046E3BA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46:37.155" v="33" actId="1076"/>
        <pc:sldMkLst>
          <pc:docMk/>
          <pc:sldMk cId="1944221241" sldId="295"/>
        </pc:sldMkLst>
        <pc:picChg chg="add mod">
          <ac:chgData name="김재은" userId="S::je_de@eilabkr.onmicrosoft.com::5a0da367-8232-4da4-b0d4-aaa3c133a36b" providerId="AD" clId="Web-{A1D83E37-CAB9-4DE2-9146-061BE67D613F}" dt="2021-02-08T07:46:37.155" v="33" actId="1076"/>
          <ac:picMkLst>
            <pc:docMk/>
            <pc:sldMk cId="1944221241" sldId="295"/>
            <ac:picMk id="3" creationId="{B508EC4F-A37C-461C-B45E-19F6D5FA84B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2.764" v="22"/>
          <ac:picMkLst>
            <pc:docMk/>
            <pc:sldMk cId="1944221241" sldId="295"/>
            <ac:picMk id="10" creationId="{BE9F1C05-0408-4031-BBD0-390D2CA34D3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2.155" v="21"/>
          <ac:picMkLst>
            <pc:docMk/>
            <pc:sldMk cId="1944221241" sldId="295"/>
            <ac:picMk id="12" creationId="{76F491C0-B490-4D6B-85D7-4270B31FDE9A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6:23.233" v="23"/>
          <ac:picMkLst>
            <pc:docMk/>
            <pc:sldMk cId="1944221241" sldId="295"/>
            <ac:picMk id="13" creationId="{90267EEB-3BF6-4270-9B4A-F19AFEFBD714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48:30.517" v="85" actId="1076"/>
        <pc:sldMkLst>
          <pc:docMk/>
          <pc:sldMk cId="2409797387" sldId="296"/>
        </pc:sldMkLst>
        <pc:picChg chg="add del mod">
          <ac:chgData name="김재은" userId="S::je_de@eilabkr.onmicrosoft.com::5a0da367-8232-4da4-b0d4-aaa3c133a36b" providerId="AD" clId="Web-{A1D83E37-CAB9-4DE2-9146-061BE67D613F}" dt="2021-02-08T07:47:01.109" v="41"/>
          <ac:picMkLst>
            <pc:docMk/>
            <pc:sldMk cId="2409797387" sldId="296"/>
            <ac:picMk id="3" creationId="{083BFB13-BA37-4585-961B-05E4BC45E5B2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00.515" v="40"/>
          <ac:picMkLst>
            <pc:docMk/>
            <pc:sldMk cId="2409797387" sldId="296"/>
            <ac:picMk id="5" creationId="{8619C70D-7933-4F7B-955F-9078E41A9F97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7"/>
          <ac:picMkLst>
            <pc:docMk/>
            <pc:sldMk cId="2409797387" sldId="296"/>
            <ac:picMk id="6" creationId="{226B7B12-E002-4A2B-9F68-9C834D395D78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6"/>
          <ac:picMkLst>
            <pc:docMk/>
            <pc:sldMk cId="2409797387" sldId="296"/>
            <ac:picMk id="7" creationId="{977ACA55-7785-46BB-8B2B-0D0E38B9604C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7:10.422" v="45"/>
          <ac:picMkLst>
            <pc:docMk/>
            <pc:sldMk cId="2409797387" sldId="296"/>
            <ac:picMk id="8" creationId="{A7ECB38A-822B-4E7F-9444-446D0CE23446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30.502" v="84" actId="1076"/>
          <ac:picMkLst>
            <pc:docMk/>
            <pc:sldMk cId="2409797387" sldId="296"/>
            <ac:picMk id="9" creationId="{7341FF7E-CFBA-4059-9DEC-66077A6EFA24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30.517" v="85" actId="1076"/>
          <ac:picMkLst>
            <pc:docMk/>
            <pc:sldMk cId="2409797387" sldId="296"/>
            <ac:picMk id="10" creationId="{B6483B85-25ED-4184-A79D-7A2B9E61D527}"/>
          </ac:picMkLst>
        </pc:picChg>
      </pc:sldChg>
      <pc:sldChg chg="addSp delSp modSp add del replId">
        <pc:chgData name="김재은" userId="S::je_de@eilabkr.onmicrosoft.com::5a0da367-8232-4da4-b0d4-aaa3c133a36b" providerId="AD" clId="Web-{A1D83E37-CAB9-4DE2-9146-061BE67D613F}" dt="2021-02-08T07:40:40.788" v="17"/>
        <pc:sldMkLst>
          <pc:docMk/>
          <pc:sldMk cId="3059824344" sldId="296"/>
        </pc:sldMkLst>
        <pc:picChg chg="add mod">
          <ac:chgData name="김재은" userId="S::je_de@eilabkr.onmicrosoft.com::5a0da367-8232-4da4-b0d4-aaa3c133a36b" providerId="AD" clId="Web-{A1D83E37-CAB9-4DE2-9146-061BE67D613F}" dt="2021-02-08T07:40:08.787" v="12" actId="1076"/>
          <ac:picMkLst>
            <pc:docMk/>
            <pc:sldMk cId="3059824344" sldId="296"/>
            <ac:picMk id="2" creationId="{24501A5E-FCC7-4029-AB19-919B2BC9E998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0:01.693" v="9"/>
          <ac:picMkLst>
            <pc:docMk/>
            <pc:sldMk cId="3059824344" sldId="296"/>
            <ac:picMk id="5" creationId="{497CD34D-FA38-4E81-953B-301B26404626}"/>
          </ac:picMkLst>
        </pc:picChg>
        <pc:picChg chg="add del">
          <ac:chgData name="김재은" userId="S::je_de@eilabkr.onmicrosoft.com::5a0da367-8232-4da4-b0d4-aaa3c133a36b" providerId="AD" clId="Web-{A1D83E37-CAB9-4DE2-9146-061BE67D613F}" dt="2021-02-08T07:40:11.834" v="14"/>
          <ac:picMkLst>
            <pc:docMk/>
            <pc:sldMk cId="3059824344" sldId="296"/>
            <ac:picMk id="6" creationId="{0F1A95CA-BBC3-476E-A934-BABD299CDC0A}"/>
          </ac:picMkLst>
        </pc:picChg>
      </pc:sldChg>
      <pc:sldChg chg="add del replId">
        <pc:chgData name="김재은" userId="S::je_de@eilabkr.onmicrosoft.com::5a0da367-8232-4da4-b0d4-aaa3c133a36b" providerId="AD" clId="Web-{A1D83E37-CAB9-4DE2-9146-061BE67D613F}" dt="2021-02-08T07:49:21.581" v="86"/>
        <pc:sldMkLst>
          <pc:docMk/>
          <pc:sldMk cId="714480053" sldId="297"/>
        </pc:sldMkLst>
      </pc:sldChg>
      <pc:sldChg chg="delSp add del replId">
        <pc:chgData name="김재은" userId="S::je_de@eilabkr.onmicrosoft.com::5a0da367-8232-4da4-b0d4-aaa3c133a36b" providerId="AD" clId="Web-{A1D83E37-CAB9-4DE2-9146-061BE67D613F}" dt="2021-02-08T07:40:43.225" v="19"/>
        <pc:sldMkLst>
          <pc:docMk/>
          <pc:sldMk cId="851406294" sldId="297"/>
        </pc:sldMkLst>
        <pc:picChg chg="del">
          <ac:chgData name="김재은" userId="S::je_de@eilabkr.onmicrosoft.com::5a0da367-8232-4da4-b0d4-aaa3c133a36b" providerId="AD" clId="Web-{A1D83E37-CAB9-4DE2-9146-061BE67D613F}" dt="2021-02-08T07:40:15.068" v="16"/>
          <ac:picMkLst>
            <pc:docMk/>
            <pc:sldMk cId="851406294" sldId="297"/>
            <ac:picMk id="2" creationId="{24501A5E-FCC7-4029-AB19-919B2BC9E998}"/>
          </ac:picMkLst>
        </pc:picChg>
      </pc:sldChg>
      <pc:sldChg chg="add del replId">
        <pc:chgData name="김재은" userId="S::je_de@eilabkr.onmicrosoft.com::5a0da367-8232-4da4-b0d4-aaa3c133a36b" providerId="AD" clId="Web-{A1D83E37-CAB9-4DE2-9146-061BE67D613F}" dt="2021-02-08T07:49:22.300" v="87"/>
        <pc:sldMkLst>
          <pc:docMk/>
          <pc:sldMk cId="3581557052" sldId="298"/>
        </pc:sldMkLst>
      </pc:sldChg>
      <pc:sldChg chg="addSp delSp modSp add replId">
        <pc:chgData name="김재은" userId="S::je_de@eilabkr.onmicrosoft.com::5a0da367-8232-4da4-b0d4-aaa3c133a36b" providerId="AD" clId="Web-{A1D83E37-CAB9-4DE2-9146-061BE67D613F}" dt="2021-02-08T07:48:09.767" v="79" actId="14100"/>
        <pc:sldMkLst>
          <pc:docMk/>
          <pc:sldMk cId="3607563248" sldId="299"/>
        </pc:sldMkLst>
        <pc:picChg chg="del">
          <ac:chgData name="김재은" userId="S::je_de@eilabkr.onmicrosoft.com::5a0da367-8232-4da4-b0d4-aaa3c133a36b" providerId="AD" clId="Web-{A1D83E37-CAB9-4DE2-9146-061BE67D613F}" dt="2021-02-08T07:47:26.875" v="49"/>
          <ac:picMkLst>
            <pc:docMk/>
            <pc:sldMk cId="3607563248" sldId="299"/>
            <ac:picMk id="2" creationId="{DC9C5F86-2626-443B-A940-50CAF2E733DE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7:52.610" v="73" actId="1076"/>
          <ac:picMkLst>
            <pc:docMk/>
            <pc:sldMk cId="3607563248" sldId="299"/>
            <ac:picMk id="5" creationId="{A0F5BBF1-CD1E-49AD-8A2D-BBB74A3B9CDB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7:27.531" v="50"/>
          <ac:picMkLst>
            <pc:docMk/>
            <pc:sldMk cId="3607563248" sldId="299"/>
            <ac:picMk id="6" creationId="{D49EA299-7B06-4B97-97B0-4DD130771110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7:28.235" v="51"/>
          <ac:picMkLst>
            <pc:docMk/>
            <pc:sldMk cId="3607563248" sldId="299"/>
            <ac:picMk id="7" creationId="{86EC80F0-FC17-4B4E-823F-A719A046E3BA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09.767" v="79" actId="14100"/>
          <ac:picMkLst>
            <pc:docMk/>
            <pc:sldMk cId="3607563248" sldId="299"/>
            <ac:picMk id="8" creationId="{C351E5C9-1F16-45CE-A2E2-39106867147A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7:59.157" v="76" actId="1076"/>
          <ac:picMkLst>
            <pc:docMk/>
            <pc:sldMk cId="3607563248" sldId="299"/>
            <ac:picMk id="9" creationId="{B69C2395-85AA-47A6-B5CC-C70DE31DA1D2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48:04.407" v="78" actId="14100"/>
          <ac:picMkLst>
            <pc:docMk/>
            <pc:sldMk cId="3607563248" sldId="299"/>
            <ac:picMk id="10" creationId="{C2EB3569-3A95-4AD1-9A78-7FE32D9C5E31}"/>
          </ac:picMkLst>
        </pc:picChg>
      </pc:sldChg>
      <pc:sldChg chg="addSp delSp modSp add replId">
        <pc:chgData name="김재은" userId="S::je_de@eilabkr.onmicrosoft.com::5a0da367-8232-4da4-b0d4-aaa3c133a36b" providerId="AD" clId="Web-{A1D83E37-CAB9-4DE2-9146-061BE67D613F}" dt="2021-02-08T07:50:36.958" v="126" actId="1076"/>
        <pc:sldMkLst>
          <pc:docMk/>
          <pc:sldMk cId="2610023762" sldId="300"/>
        </pc:sldMkLst>
        <pc:picChg chg="del">
          <ac:chgData name="김재은" userId="S::je_de@eilabkr.onmicrosoft.com::5a0da367-8232-4da4-b0d4-aaa3c133a36b" providerId="AD" clId="Web-{A1D83E37-CAB9-4DE2-9146-061BE67D613F}" dt="2021-02-08T07:49:31.347" v="89"/>
          <ac:picMkLst>
            <pc:docMk/>
            <pc:sldMk cId="2610023762" sldId="300"/>
            <ac:picMk id="2" creationId="{CE8B0E2D-0AE7-4B87-93FB-206E66A9FA7D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49:47.988" v="93"/>
          <ac:picMkLst>
            <pc:docMk/>
            <pc:sldMk cId="2610023762" sldId="300"/>
            <ac:picMk id="3" creationId="{9059170D-9E34-46F9-84D2-149672B24D95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49:31.644" v="90"/>
          <ac:picMkLst>
            <pc:docMk/>
            <pc:sldMk cId="2610023762" sldId="300"/>
            <ac:picMk id="5" creationId="{E237010C-BA2E-493C-85FE-EBFCCACCD2CD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50:36.926" v="125" actId="1076"/>
          <ac:picMkLst>
            <pc:docMk/>
            <pc:sldMk cId="2610023762" sldId="300"/>
            <ac:picMk id="6" creationId="{A94DC74F-2F24-43F7-A2F5-769D8D0D7CF3}"/>
          </ac:picMkLst>
        </pc:picChg>
        <pc:picChg chg="add mod">
          <ac:chgData name="김재은" userId="S::je_de@eilabkr.onmicrosoft.com::5a0da367-8232-4da4-b0d4-aaa3c133a36b" providerId="AD" clId="Web-{A1D83E37-CAB9-4DE2-9146-061BE67D613F}" dt="2021-02-08T07:50:36.958" v="126" actId="1076"/>
          <ac:picMkLst>
            <pc:docMk/>
            <pc:sldMk cId="2610023762" sldId="300"/>
            <ac:picMk id="7" creationId="{A47B1B1F-3A44-43BB-9DE0-E77A17A416FC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5.973" v="116"/>
          <ac:picMkLst>
            <pc:docMk/>
            <pc:sldMk cId="2610023762" sldId="300"/>
            <ac:picMk id="8" creationId="{A654FFFC-5D99-4E53-A3BB-ECB028E236B9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6.411" v="118"/>
          <ac:picMkLst>
            <pc:docMk/>
            <pc:sldMk cId="2610023762" sldId="300"/>
            <ac:picMk id="10" creationId="{818CFD6D-4F9D-4FBB-9CF5-16483D6FCFAA}"/>
          </ac:picMkLst>
        </pc:picChg>
        <pc:picChg chg="add del mod">
          <ac:chgData name="김재은" userId="S::je_de@eilabkr.onmicrosoft.com::5a0da367-8232-4da4-b0d4-aaa3c133a36b" providerId="AD" clId="Web-{A1D83E37-CAB9-4DE2-9146-061BE67D613F}" dt="2021-02-08T07:50:26.770" v="119"/>
          <ac:picMkLst>
            <pc:docMk/>
            <pc:sldMk cId="2610023762" sldId="300"/>
            <ac:picMk id="11" creationId="{219375CF-3C10-4970-AF3E-AC1E620203CF}"/>
          </ac:picMkLst>
        </pc:picChg>
        <pc:picChg chg="add del">
          <ac:chgData name="김재은" userId="S::je_de@eilabkr.onmicrosoft.com::5a0da367-8232-4da4-b0d4-aaa3c133a36b" providerId="AD" clId="Web-{A1D83E37-CAB9-4DE2-9146-061BE67D613F}" dt="2021-02-08T07:50:20.442" v="112"/>
          <ac:picMkLst>
            <pc:docMk/>
            <pc:sldMk cId="2610023762" sldId="300"/>
            <ac:picMk id="12" creationId="{577E1A38-CE32-4BC5-A875-89EB343BAF5C}"/>
          </ac:picMkLst>
        </pc:picChg>
      </pc:sldChg>
      <pc:sldChg chg="delSp modSp add replId">
        <pc:chgData name="김재은" userId="S::je_de@eilabkr.onmicrosoft.com::5a0da367-8232-4da4-b0d4-aaa3c133a36b" providerId="AD" clId="Web-{A1D83E37-CAB9-4DE2-9146-061BE67D613F}" dt="2021-02-08T07:51:08.615" v="140" actId="1076"/>
        <pc:sldMkLst>
          <pc:docMk/>
          <pc:sldMk cId="1973250230" sldId="301"/>
        </pc:sldMkLst>
        <pc:picChg chg="del">
          <ac:chgData name="김재은" userId="S::je_de@eilabkr.onmicrosoft.com::5a0da367-8232-4da4-b0d4-aaa3c133a36b" providerId="AD" clId="Web-{A1D83E37-CAB9-4DE2-9146-061BE67D613F}" dt="2021-02-08T07:50:24.207" v="114"/>
          <ac:picMkLst>
            <pc:docMk/>
            <pc:sldMk cId="1973250230" sldId="301"/>
            <ac:picMk id="6" creationId="{A94DC74F-2F24-43F7-A2F5-769D8D0D7CF3}"/>
          </ac:picMkLst>
        </pc:picChg>
        <pc:picChg chg="del">
          <ac:chgData name="김재은" userId="S::je_de@eilabkr.onmicrosoft.com::5a0da367-8232-4da4-b0d4-aaa3c133a36b" providerId="AD" clId="Web-{A1D83E37-CAB9-4DE2-9146-061BE67D613F}" dt="2021-02-08T07:50:24.676" v="115"/>
          <ac:picMkLst>
            <pc:docMk/>
            <pc:sldMk cId="1973250230" sldId="301"/>
            <ac:picMk id="7" creationId="{A47B1B1F-3A44-43BB-9DE0-E77A17A416FC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1.989" v="136" actId="14100"/>
          <ac:picMkLst>
            <pc:docMk/>
            <pc:sldMk cId="1973250230" sldId="301"/>
            <ac:picMk id="8" creationId="{A654FFFC-5D99-4E53-A3BB-ECB028E236B9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4.630" v="139" actId="1076"/>
          <ac:picMkLst>
            <pc:docMk/>
            <pc:sldMk cId="1973250230" sldId="301"/>
            <ac:picMk id="10" creationId="{818CFD6D-4F9D-4FBB-9CF5-16483D6FCFAA}"/>
          </ac:picMkLst>
        </pc:picChg>
        <pc:picChg chg="mod">
          <ac:chgData name="김재은" userId="S::je_de@eilabkr.onmicrosoft.com::5a0da367-8232-4da4-b0d4-aaa3c133a36b" providerId="AD" clId="Web-{A1D83E37-CAB9-4DE2-9146-061BE67D613F}" dt="2021-02-08T07:51:08.615" v="140" actId="1076"/>
          <ac:picMkLst>
            <pc:docMk/>
            <pc:sldMk cId="1973250230" sldId="301"/>
            <ac:picMk id="11" creationId="{219375CF-3C10-4970-AF3E-AC1E620203CF}"/>
          </ac:picMkLst>
        </pc:picChg>
      </pc:sldChg>
    </pc:docChg>
  </pc:docChgLst>
  <pc:docChgLst>
    <pc:chgData name="장유빈" userId="S::yubeenjang@eilabkr.onmicrosoft.com::24cb45e9-617a-4d7a-bcc8-2d8a2bf1a3d1" providerId="AD" clId="Web-{E4547087-8BF6-4C07-824D-7F7F5BF51908}"/>
    <pc:docChg chg="addSld modSld">
      <pc:chgData name="장유빈" userId="S::yubeenjang@eilabkr.onmicrosoft.com::24cb45e9-617a-4d7a-bcc8-2d8a2bf1a3d1" providerId="AD" clId="Web-{E4547087-8BF6-4C07-824D-7F7F5BF51908}" dt="2021-02-05T03:25:07.310" v="258" actId="1076"/>
      <pc:docMkLst>
        <pc:docMk/>
      </pc:docMkLst>
      <pc:sldChg chg="addSp delSp modSp">
        <pc:chgData name="장유빈" userId="S::yubeenjang@eilabkr.onmicrosoft.com::24cb45e9-617a-4d7a-bcc8-2d8a2bf1a3d1" providerId="AD" clId="Web-{E4547087-8BF6-4C07-824D-7F7F5BF51908}" dt="2021-02-05T03:13:37.204" v="31" actId="1076"/>
        <pc:sldMkLst>
          <pc:docMk/>
          <pc:sldMk cId="3363606007" sldId="283"/>
        </pc:sldMkLst>
        <pc:spChg chg="mod">
          <ac:chgData name="장유빈" userId="S::yubeenjang@eilabkr.onmicrosoft.com::24cb45e9-617a-4d7a-bcc8-2d8a2bf1a3d1" providerId="AD" clId="Web-{E4547087-8BF6-4C07-824D-7F7F5BF51908}" dt="2021-02-05T03:12:17.218" v="15" actId="20577"/>
          <ac:spMkLst>
            <pc:docMk/>
            <pc:sldMk cId="3363606007" sldId="283"/>
            <ac:spMk id="3" creationId="{461B74BD-39CE-451B-9E33-5B858FB7E9FF}"/>
          </ac:spMkLst>
        </pc:spChg>
        <pc:picChg chg="add del mod modCrop">
          <ac:chgData name="장유빈" userId="S::yubeenjang@eilabkr.onmicrosoft.com::24cb45e9-617a-4d7a-bcc8-2d8a2bf1a3d1" providerId="AD" clId="Web-{E4547087-8BF6-4C07-824D-7F7F5BF51908}" dt="2021-02-05T03:13:37.172" v="30" actId="1076"/>
          <ac:picMkLst>
            <pc:docMk/>
            <pc:sldMk cId="3363606007" sldId="283"/>
            <ac:picMk id="2" creationId="{0CED5FCF-0041-4107-983D-0F4C8CBA605C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3:37.204" v="31" actId="1076"/>
          <ac:picMkLst>
            <pc:docMk/>
            <pc:sldMk cId="3363606007" sldId="283"/>
            <ac:picMk id="5" creationId="{28655B07-AABA-42A9-9C1B-BF6F392BD840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17:34.677" v="104" actId="1076"/>
        <pc:sldMkLst>
          <pc:docMk/>
          <pc:sldMk cId="4209870308" sldId="284"/>
        </pc:sldMkLst>
        <pc:picChg chg="del">
          <ac:chgData name="장유빈" userId="S::yubeenjang@eilabkr.onmicrosoft.com::24cb45e9-617a-4d7a-bcc8-2d8a2bf1a3d1" providerId="AD" clId="Web-{E4547087-8BF6-4C07-824D-7F7F5BF51908}" dt="2021-02-05T03:13:45.094" v="34"/>
          <ac:picMkLst>
            <pc:docMk/>
            <pc:sldMk cId="4209870308" sldId="284"/>
            <ac:picMk id="2" creationId="{0CED5FCF-0041-4107-983D-0F4C8CBA605C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3:45.094" v="33"/>
          <ac:picMkLst>
            <pc:docMk/>
            <pc:sldMk cId="4209870308" sldId="284"/>
            <ac:picMk id="5" creationId="{28655B07-AABA-42A9-9C1B-BF6F392BD840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17:15.301" v="94"/>
          <ac:picMkLst>
            <pc:docMk/>
            <pc:sldMk cId="4209870308" sldId="284"/>
            <ac:picMk id="6" creationId="{5F3F4ED7-32CC-4E3D-B57F-3F5C2270F403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7:24.895" v="99" actId="1076"/>
          <ac:picMkLst>
            <pc:docMk/>
            <pc:sldMk cId="4209870308" sldId="284"/>
            <ac:picMk id="7" creationId="{C32A2727-7663-4423-90C7-28F151A69A23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7:24.911" v="100" actId="1076"/>
          <ac:picMkLst>
            <pc:docMk/>
            <pc:sldMk cId="4209870308" sldId="284"/>
            <ac:picMk id="8" creationId="{4D5E6F11-4B55-4132-8FD7-133BBBFF09EC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7:34.661" v="103" actId="1076"/>
          <ac:picMkLst>
            <pc:docMk/>
            <pc:sldMk cId="4209870308" sldId="284"/>
            <ac:picMk id="10" creationId="{35407EE8-1E0E-4415-AF4B-18B253D052AC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7:34.677" v="104" actId="1076"/>
          <ac:picMkLst>
            <pc:docMk/>
            <pc:sldMk cId="4209870308" sldId="284"/>
            <ac:picMk id="12" creationId="{6C5AFC46-8E77-4714-A2E3-CB2348875908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19:13.085" v="135" actId="1076"/>
        <pc:sldMkLst>
          <pc:docMk/>
          <pc:sldMk cId="3985133715" sldId="285"/>
        </pc:sldMkLst>
        <pc:picChg chg="add del mod modCrop">
          <ac:chgData name="장유빈" userId="S::yubeenjang@eilabkr.onmicrosoft.com::24cb45e9-617a-4d7a-bcc8-2d8a2bf1a3d1" providerId="AD" clId="Web-{E4547087-8BF6-4C07-824D-7F7F5BF51908}" dt="2021-02-05T03:17:39.942" v="107"/>
          <ac:picMkLst>
            <pc:docMk/>
            <pc:sldMk cId="3985133715" sldId="285"/>
            <ac:picMk id="2" creationId="{59FE9732-9B56-44DB-A7A7-FD0A5876FA69}"/>
          </ac:picMkLst>
        </pc:picChg>
        <pc:picChg chg="add del mod modCrop">
          <ac:chgData name="장유빈" userId="S::yubeenjang@eilabkr.onmicrosoft.com::24cb45e9-617a-4d7a-bcc8-2d8a2bf1a3d1" providerId="AD" clId="Web-{E4547087-8BF6-4C07-824D-7F7F5BF51908}" dt="2021-02-05T03:17:39.942" v="106"/>
          <ac:picMkLst>
            <pc:docMk/>
            <pc:sldMk cId="3985133715" sldId="285"/>
            <ac:picMk id="5" creationId="{B06D921C-7565-43BD-8D82-E5F9AB4F14B0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77" v="58"/>
          <ac:picMkLst>
            <pc:docMk/>
            <pc:sldMk cId="3985133715" sldId="285"/>
            <ac:picMk id="6" creationId="{5F3F4ED7-32CC-4E3D-B57F-3F5C2270F403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77" v="57"/>
          <ac:picMkLst>
            <pc:docMk/>
            <pc:sldMk cId="3985133715" sldId="285"/>
            <ac:picMk id="7" creationId="{C32A2727-7663-4423-90C7-28F151A69A23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15:09.362" v="56"/>
          <ac:picMkLst>
            <pc:docMk/>
            <pc:sldMk cId="3985133715" sldId="285"/>
            <ac:picMk id="8" creationId="{4D5E6F11-4B55-4132-8FD7-133BBBFF09EC}"/>
          </ac:picMkLst>
        </pc:picChg>
        <pc:picChg chg="add del mod modCrop">
          <ac:chgData name="장유빈" userId="S::yubeenjang@eilabkr.onmicrosoft.com::24cb45e9-617a-4d7a-bcc8-2d8a2bf1a3d1" providerId="AD" clId="Web-{E4547087-8BF6-4C07-824D-7F7F5BF51908}" dt="2021-02-05T03:17:39.942" v="105"/>
          <ac:picMkLst>
            <pc:docMk/>
            <pc:sldMk cId="3985133715" sldId="285"/>
            <ac:picMk id="9" creationId="{47F8DAB5-1BFE-461D-A313-DE627617A230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9:13.038" v="133" actId="1076"/>
          <ac:picMkLst>
            <pc:docMk/>
            <pc:sldMk cId="3985133715" sldId="285"/>
            <ac:picMk id="10" creationId="{BE9F1C05-0408-4031-BBD0-390D2CA34D30}"/>
          </ac:picMkLst>
        </pc:picChg>
        <pc:picChg chg="add mod">
          <ac:chgData name="장유빈" userId="S::yubeenjang@eilabkr.onmicrosoft.com::24cb45e9-617a-4d7a-bcc8-2d8a2bf1a3d1" providerId="AD" clId="Web-{E4547087-8BF6-4C07-824D-7F7F5BF51908}" dt="2021-02-05T03:19:13.054" v="134" actId="1076"/>
          <ac:picMkLst>
            <pc:docMk/>
            <pc:sldMk cId="3985133715" sldId="285"/>
            <ac:picMk id="12" creationId="{76F491C0-B490-4D6B-85D7-4270B31FDE9A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19:13.085" v="135" actId="1076"/>
          <ac:picMkLst>
            <pc:docMk/>
            <pc:sldMk cId="3985133715" sldId="285"/>
            <ac:picMk id="13" creationId="{90267EEB-3BF6-4270-9B4A-F19AFEFBD714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1:49.603" v="192" actId="1076"/>
        <pc:sldMkLst>
          <pc:docMk/>
          <pc:sldMk cId="122631375" sldId="286"/>
        </pc:sldMkLst>
        <pc:spChg chg="mod">
          <ac:chgData name="장유빈" userId="S::yubeenjang@eilabkr.onmicrosoft.com::24cb45e9-617a-4d7a-bcc8-2d8a2bf1a3d1" providerId="AD" clId="Web-{E4547087-8BF6-4C07-824D-7F7F5BF51908}" dt="2021-02-05T03:19:38.257" v="148" actId="20577"/>
          <ac:spMkLst>
            <pc:docMk/>
            <pc:sldMk cId="122631375" sldId="286"/>
            <ac:spMk id="3" creationId="{461B74BD-39CE-451B-9E33-5B858FB7E9FF}"/>
          </ac:spMkLst>
        </pc:spChg>
        <pc:picChg chg="add mod modCrop">
          <ac:chgData name="장유빈" userId="S::yubeenjang@eilabkr.onmicrosoft.com::24cb45e9-617a-4d7a-bcc8-2d8a2bf1a3d1" providerId="AD" clId="Web-{E4547087-8BF6-4C07-824D-7F7F5BF51908}" dt="2021-02-05T03:21:01.821" v="174" actId="1076"/>
          <ac:picMkLst>
            <pc:docMk/>
            <pc:sldMk cId="122631375" sldId="286"/>
            <ac:picMk id="2" creationId="{D6199959-C2B0-4EED-A109-9D78C8A5F4BC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03.056" v="176" actId="1076"/>
          <ac:picMkLst>
            <pc:docMk/>
            <pc:sldMk cId="122631375" sldId="286"/>
            <ac:picMk id="5" creationId="{C7CF29EC-052C-477E-9B3E-64F4E4DECD0F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10.228" v="178" actId="1076"/>
          <ac:picMkLst>
            <pc:docMk/>
            <pc:sldMk cId="122631375" sldId="286"/>
            <ac:picMk id="6" creationId="{7B9BB9FB-EF8B-4D65-B7EF-14EDB120135E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23.072" v="183" actId="14100"/>
          <ac:picMkLst>
            <pc:docMk/>
            <pc:sldMk cId="122631375" sldId="286"/>
            <ac:picMk id="7" creationId="{441E7FAC-A20D-4C5E-9972-D7171EBEB331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1:49.603" v="192" actId="1076"/>
          <ac:picMkLst>
            <pc:docMk/>
            <pc:sldMk cId="122631375" sldId="286"/>
            <ac:picMk id="8" creationId="{53250D7F-5354-449E-B205-7A764DE7B6EB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51"/>
          <ac:picMkLst>
            <pc:docMk/>
            <pc:sldMk cId="122631375" sldId="286"/>
            <ac:picMk id="10" creationId="{BE9F1C05-0408-4031-BBD0-390D2CA34D30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50"/>
          <ac:picMkLst>
            <pc:docMk/>
            <pc:sldMk cId="122631375" sldId="286"/>
            <ac:picMk id="12" creationId="{76F491C0-B490-4D6B-85D7-4270B31FDE9A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0:01.320" v="149"/>
          <ac:picMkLst>
            <pc:docMk/>
            <pc:sldMk cId="122631375" sldId="286"/>
            <ac:picMk id="13" creationId="{90267EEB-3BF6-4270-9B4A-F19AFEFBD714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3:44.012" v="233" actId="1076"/>
        <pc:sldMkLst>
          <pc:docMk/>
          <pc:sldMk cId="2604012861" sldId="287"/>
        </pc:sldMkLst>
        <pc:picChg chg="del mod">
          <ac:chgData name="장유빈" userId="S::yubeenjang@eilabkr.onmicrosoft.com::24cb45e9-617a-4d7a-bcc8-2d8a2bf1a3d1" providerId="AD" clId="Web-{E4547087-8BF6-4C07-824D-7F7F5BF51908}" dt="2021-02-05T03:21:57.338" v="202"/>
          <ac:picMkLst>
            <pc:docMk/>
            <pc:sldMk cId="2604012861" sldId="287"/>
            <ac:picMk id="2" creationId="{D6199959-C2B0-4EED-A109-9D78C8A5F4BC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201"/>
          <ac:picMkLst>
            <pc:docMk/>
            <pc:sldMk cId="2604012861" sldId="287"/>
            <ac:picMk id="5" creationId="{C7CF29EC-052C-477E-9B3E-64F4E4DECD0F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200"/>
          <ac:picMkLst>
            <pc:docMk/>
            <pc:sldMk cId="2604012861" sldId="287"/>
            <ac:picMk id="6" creationId="{7B9BB9FB-EF8B-4D65-B7EF-14EDB120135E}"/>
          </ac:picMkLst>
        </pc:picChg>
        <pc:picChg chg="del mod">
          <ac:chgData name="장유빈" userId="S::yubeenjang@eilabkr.onmicrosoft.com::24cb45e9-617a-4d7a-bcc8-2d8a2bf1a3d1" providerId="AD" clId="Web-{E4547087-8BF6-4C07-824D-7F7F5BF51908}" dt="2021-02-05T03:21:57.338" v="199"/>
          <ac:picMkLst>
            <pc:docMk/>
            <pc:sldMk cId="2604012861" sldId="287"/>
            <ac:picMk id="7" creationId="{441E7FAC-A20D-4C5E-9972-D7171EBEB331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1:57.338" v="198"/>
          <ac:picMkLst>
            <pc:docMk/>
            <pc:sldMk cId="2604012861" sldId="287"/>
            <ac:picMk id="8" creationId="{53250D7F-5354-449E-B205-7A764DE7B6EB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3.980" v="231" actId="1076"/>
          <ac:picMkLst>
            <pc:docMk/>
            <pc:sldMk cId="2604012861" sldId="287"/>
            <ac:picMk id="9" creationId="{5666FD0E-218E-457C-A020-0927768F4AB2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3.996" v="232" actId="1076"/>
          <ac:picMkLst>
            <pc:docMk/>
            <pc:sldMk cId="2604012861" sldId="287"/>
            <ac:picMk id="10" creationId="{DE8C516D-A38D-4A67-BCD9-EB671B1CF81D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3:44.012" v="233" actId="1076"/>
          <ac:picMkLst>
            <pc:docMk/>
            <pc:sldMk cId="2604012861" sldId="287"/>
            <ac:picMk id="11" creationId="{681E2D4A-C032-466D-B0A6-48C376D5CD6A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23:37.590" v="230"/>
          <ac:picMkLst>
            <pc:docMk/>
            <pc:sldMk cId="2604012861" sldId="287"/>
            <ac:picMk id="12" creationId="{AA65CA5F-FF6B-4D64-9AA8-9E48EC75CB7F}"/>
          </ac:picMkLst>
        </pc:picChg>
      </pc:sldChg>
      <pc:sldChg chg="addSp delSp modSp add replId">
        <pc:chgData name="장유빈" userId="S::yubeenjang@eilabkr.onmicrosoft.com::24cb45e9-617a-4d7a-bcc8-2d8a2bf1a3d1" providerId="AD" clId="Web-{E4547087-8BF6-4C07-824D-7F7F5BF51908}" dt="2021-02-05T03:25:07.310" v="258" actId="1076"/>
        <pc:sldMkLst>
          <pc:docMk/>
          <pc:sldMk cId="4089895155" sldId="288"/>
        </pc:sldMkLst>
        <pc:picChg chg="add mod modCrop">
          <ac:chgData name="장유빈" userId="S::yubeenjang@eilabkr.onmicrosoft.com::24cb45e9-617a-4d7a-bcc8-2d8a2bf1a3d1" providerId="AD" clId="Web-{E4547087-8BF6-4C07-824D-7F7F5BF51908}" dt="2021-02-05T03:24:05.309" v="243" actId="1076"/>
          <ac:picMkLst>
            <pc:docMk/>
            <pc:sldMk cId="4089895155" sldId="288"/>
            <ac:picMk id="2" creationId="{DC9C5F86-2626-443B-A940-50CAF2E733DE}"/>
          </ac:picMkLst>
        </pc:picChg>
        <pc:picChg chg="add del mod">
          <ac:chgData name="장유빈" userId="S::yubeenjang@eilabkr.onmicrosoft.com::24cb45e9-617a-4d7a-bcc8-2d8a2bf1a3d1" providerId="AD" clId="Web-{E4547087-8BF6-4C07-824D-7F7F5BF51908}" dt="2021-02-05T03:24:12.590" v="246"/>
          <ac:picMkLst>
            <pc:docMk/>
            <pc:sldMk cId="4089895155" sldId="288"/>
            <ac:picMk id="5" creationId="{A81C2E46-D746-469C-8A5C-F3463B6E625E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5:07.310" v="258" actId="1076"/>
          <ac:picMkLst>
            <pc:docMk/>
            <pc:sldMk cId="4089895155" sldId="288"/>
            <ac:picMk id="6" creationId="{D49EA299-7B06-4B97-97B0-4DD130771110}"/>
          </ac:picMkLst>
        </pc:picChg>
        <pc:picChg chg="add mod modCrop">
          <ac:chgData name="장유빈" userId="S::yubeenjang@eilabkr.onmicrosoft.com::24cb45e9-617a-4d7a-bcc8-2d8a2bf1a3d1" providerId="AD" clId="Web-{E4547087-8BF6-4C07-824D-7F7F5BF51908}" dt="2021-02-05T03:25:00.982" v="257" actId="1076"/>
          <ac:picMkLst>
            <pc:docMk/>
            <pc:sldMk cId="4089895155" sldId="288"/>
            <ac:picMk id="7" creationId="{86EC80F0-FC17-4B4E-823F-A719A046E3BA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7"/>
          <ac:picMkLst>
            <pc:docMk/>
            <pc:sldMk cId="4089895155" sldId="288"/>
            <ac:picMk id="9" creationId="{5666FD0E-218E-457C-A020-0927768F4AB2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6"/>
          <ac:picMkLst>
            <pc:docMk/>
            <pc:sldMk cId="4089895155" sldId="288"/>
            <ac:picMk id="10" creationId="{DE8C516D-A38D-4A67-BCD9-EB671B1CF81D}"/>
          </ac:picMkLst>
        </pc:picChg>
        <pc:picChg chg="del">
          <ac:chgData name="장유빈" userId="S::yubeenjang@eilabkr.onmicrosoft.com::24cb45e9-617a-4d7a-bcc8-2d8a2bf1a3d1" providerId="AD" clId="Web-{E4547087-8BF6-4C07-824D-7F7F5BF51908}" dt="2021-02-05T03:23:48.309" v="235"/>
          <ac:picMkLst>
            <pc:docMk/>
            <pc:sldMk cId="4089895155" sldId="288"/>
            <ac:picMk id="11" creationId="{681E2D4A-C032-466D-B0A6-48C376D5CD6A}"/>
          </ac:picMkLst>
        </pc:picChg>
      </pc:sldChg>
    </pc:docChg>
  </pc:docChgLst>
  <pc:docChgLst>
    <pc:chgData name="최서윤" userId="S::alice9922@eilabkr.onmicrosoft.com::239c4810-3642-4113-9555-db57aa279db1" providerId="AD" clId="Web-{C124C7D4-6D4F-48B0-A5B5-0A29E3356617}"/>
    <pc:docChg chg="modSld">
      <pc:chgData name="최서윤" userId="S::alice9922@eilabkr.onmicrosoft.com::239c4810-3642-4113-9555-db57aa279db1" providerId="AD" clId="Web-{C124C7D4-6D4F-48B0-A5B5-0A29E3356617}" dt="2021-02-09T06:38:59.034" v="24" actId="14100"/>
      <pc:docMkLst>
        <pc:docMk/>
      </pc:docMkLst>
      <pc:sldChg chg="modSp">
        <pc:chgData name="최서윤" userId="S::alice9922@eilabkr.onmicrosoft.com::239c4810-3642-4113-9555-db57aa279db1" providerId="AD" clId="Web-{C124C7D4-6D4F-48B0-A5B5-0A29E3356617}" dt="2021-02-09T06:01:25.092" v="20" actId="14100"/>
        <pc:sldMkLst>
          <pc:docMk/>
          <pc:sldMk cId="3309461086" sldId="260"/>
        </pc:sldMkLst>
        <pc:picChg chg="mod">
          <ac:chgData name="최서윤" userId="S::alice9922@eilabkr.onmicrosoft.com::239c4810-3642-4113-9555-db57aa279db1" providerId="AD" clId="Web-{C124C7D4-6D4F-48B0-A5B5-0A29E3356617}" dt="2021-02-09T06:01:25.092" v="20" actId="14100"/>
          <ac:picMkLst>
            <pc:docMk/>
            <pc:sldMk cId="3309461086" sldId="260"/>
            <ac:picMk id="13" creationId="{462B7D1D-3C4C-4C2B-9109-0E9377AD966F}"/>
          </ac:picMkLst>
        </pc:picChg>
      </pc:sldChg>
      <pc:sldChg chg="addSp modSp">
        <pc:chgData name="최서윤" userId="S::alice9922@eilabkr.onmicrosoft.com::239c4810-3642-4113-9555-db57aa279db1" providerId="AD" clId="Web-{C124C7D4-6D4F-48B0-A5B5-0A29E3356617}" dt="2021-02-09T02:19:50.430" v="16" actId="1076"/>
        <pc:sldMkLst>
          <pc:docMk/>
          <pc:sldMk cId="1213270733" sldId="267"/>
        </pc:sldMkLst>
        <pc:spChg chg="add mod">
          <ac:chgData name="최서윤" userId="S::alice9922@eilabkr.onmicrosoft.com::239c4810-3642-4113-9555-db57aa279db1" providerId="AD" clId="Web-{C124C7D4-6D4F-48B0-A5B5-0A29E3356617}" dt="2021-02-09T02:19:26.554" v="10" actId="1076"/>
          <ac:spMkLst>
            <pc:docMk/>
            <pc:sldMk cId="1213270733" sldId="267"/>
            <ac:spMk id="2" creationId="{F169B783-8EA4-4C75-9943-AB246AACD652}"/>
          </ac:spMkLst>
        </pc:spChg>
        <pc:spChg chg="add mod">
          <ac:chgData name="최서윤" userId="S::alice9922@eilabkr.onmicrosoft.com::239c4810-3642-4113-9555-db57aa279db1" providerId="AD" clId="Web-{C124C7D4-6D4F-48B0-A5B5-0A29E3356617}" dt="2021-02-09T02:19:50.430" v="16" actId="1076"/>
          <ac:spMkLst>
            <pc:docMk/>
            <pc:sldMk cId="1213270733" sldId="267"/>
            <ac:spMk id="10" creationId="{A018B2CC-4936-4C79-A736-718EF64F622E}"/>
          </ac:spMkLst>
        </pc:spChg>
      </pc:sldChg>
      <pc:sldChg chg="modSp">
        <pc:chgData name="최서윤" userId="S::alice9922@eilabkr.onmicrosoft.com::239c4810-3642-4113-9555-db57aa279db1" providerId="AD" clId="Web-{C124C7D4-6D4F-48B0-A5B5-0A29E3356617}" dt="2021-02-09T06:38:59.034" v="24" actId="14100"/>
        <pc:sldMkLst>
          <pc:docMk/>
          <pc:sldMk cId="3183024283" sldId="293"/>
        </pc:sldMkLst>
        <pc:picChg chg="mod">
          <ac:chgData name="최서윤" userId="S::alice9922@eilabkr.onmicrosoft.com::239c4810-3642-4113-9555-db57aa279db1" providerId="AD" clId="Web-{C124C7D4-6D4F-48B0-A5B5-0A29E3356617}" dt="2021-02-09T06:38:59.034" v="24" actId="14100"/>
          <ac:picMkLst>
            <pc:docMk/>
            <pc:sldMk cId="3183024283" sldId="293"/>
            <ac:picMk id="3" creationId="{6E89F422-7422-4241-A40B-1E3A100B84B5}"/>
          </ac:picMkLst>
        </pc:picChg>
      </pc:sldChg>
    </pc:docChg>
  </pc:docChgLst>
  <pc:docChgLst>
    <pc:chgData name="최서윤" userId="S::alice9922@eilabkr.onmicrosoft.com::239c4810-3642-4113-9555-db57aa279db1" providerId="AD" clId="Web-{447A4F8E-8AB1-41A7-B802-61C46A65EDC9}"/>
    <pc:docChg chg="delSld modSld">
      <pc:chgData name="최서윤" userId="S::alice9922@eilabkr.onmicrosoft.com::239c4810-3642-4113-9555-db57aa279db1" providerId="AD" clId="Web-{447A4F8E-8AB1-41A7-B802-61C46A65EDC9}" dt="2021-02-04T02:49:13.223" v="82" actId="20577"/>
      <pc:docMkLst>
        <pc:docMk/>
      </pc:docMkLst>
      <pc:sldChg chg="modSp">
        <pc:chgData name="최서윤" userId="S::alice9922@eilabkr.onmicrosoft.com::239c4810-3642-4113-9555-db57aa279db1" providerId="AD" clId="Web-{447A4F8E-8AB1-41A7-B802-61C46A65EDC9}" dt="2021-02-04T02:49:13.223" v="82" actId="20577"/>
        <pc:sldMkLst>
          <pc:docMk/>
          <pc:sldMk cId="1224130453" sldId="263"/>
        </pc:sldMkLst>
        <pc:spChg chg="mod">
          <ac:chgData name="최서윤" userId="S::alice9922@eilabkr.onmicrosoft.com::239c4810-3642-4113-9555-db57aa279db1" providerId="AD" clId="Web-{447A4F8E-8AB1-41A7-B802-61C46A65EDC9}" dt="2021-02-04T02:49:13.223" v="82" actId="20577"/>
          <ac:spMkLst>
            <pc:docMk/>
            <pc:sldMk cId="1224130453" sldId="263"/>
            <ac:spMk id="2" creationId="{00000000-0000-0000-0000-000000000000}"/>
          </ac:spMkLst>
        </pc:spChg>
        <pc:spChg chg="mod">
          <ac:chgData name="최서윤" userId="S::alice9922@eilabkr.onmicrosoft.com::239c4810-3642-4113-9555-db57aa279db1" providerId="AD" clId="Web-{447A4F8E-8AB1-41A7-B802-61C46A65EDC9}" dt="2021-02-04T02:48:49.801" v="32" actId="20577"/>
          <ac:spMkLst>
            <pc:docMk/>
            <pc:sldMk cId="1224130453" sldId="263"/>
            <ac:spMk id="3" creationId="{00000000-0000-0000-0000-000000000000}"/>
          </ac:spMkLst>
        </pc:spChg>
        <pc:spChg chg="mod">
          <ac:chgData name="최서윤" userId="S::alice9922@eilabkr.onmicrosoft.com::239c4810-3642-4113-9555-db57aa279db1" providerId="AD" clId="Web-{447A4F8E-8AB1-41A7-B802-61C46A65EDC9}" dt="2021-02-04T02:48:34.285" v="17" actId="20577"/>
          <ac:spMkLst>
            <pc:docMk/>
            <pc:sldMk cId="1224130453" sldId="263"/>
            <ac:spMk id="4" creationId="{00000000-0000-0000-0000-000000000000}"/>
          </ac:spMkLst>
        </pc:spChg>
      </pc:sldChg>
      <pc:sldChg chg="del">
        <pc:chgData name="최서윤" userId="S::alice9922@eilabkr.onmicrosoft.com::239c4810-3642-4113-9555-db57aa279db1" providerId="AD" clId="Web-{447A4F8E-8AB1-41A7-B802-61C46A65EDC9}" dt="2021-02-04T02:47:28.268" v="15"/>
        <pc:sldMkLst>
          <pc:docMk/>
          <pc:sldMk cId="723858794" sldId="264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3"/>
        <pc:sldMkLst>
          <pc:docMk/>
          <pc:sldMk cId="2662436260" sldId="265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6"/>
        <pc:sldMkLst>
          <pc:docMk/>
          <pc:sldMk cId="3150040131" sldId="266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2"/>
        <pc:sldMkLst>
          <pc:docMk/>
          <pc:sldMk cId="2144126045" sldId="267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0"/>
        <pc:sldMkLst>
          <pc:docMk/>
          <pc:sldMk cId="2950559411" sldId="268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9"/>
        <pc:sldMkLst>
          <pc:docMk/>
          <pc:sldMk cId="4093815463" sldId="269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7"/>
        <pc:sldMkLst>
          <pc:docMk/>
          <pc:sldMk cId="2930811354" sldId="270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6"/>
        <pc:sldMkLst>
          <pc:docMk/>
          <pc:sldMk cId="183326019" sldId="271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5"/>
        <pc:sldMkLst>
          <pc:docMk/>
          <pc:sldMk cId="3886364412" sldId="272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4"/>
        <pc:sldMkLst>
          <pc:docMk/>
          <pc:sldMk cId="2672541050" sldId="274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4"/>
        <pc:sldMkLst>
          <pc:docMk/>
          <pc:sldMk cId="2648893806" sldId="275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3"/>
        <pc:sldMkLst>
          <pc:docMk/>
          <pc:sldMk cId="566145593" sldId="276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8"/>
        <pc:sldMkLst>
          <pc:docMk/>
          <pc:sldMk cId="2911589911" sldId="277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2"/>
        <pc:sldMkLst>
          <pc:docMk/>
          <pc:sldMk cId="3399491134" sldId="278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68" v="11"/>
        <pc:sldMkLst>
          <pc:docMk/>
          <pc:sldMk cId="1668322859" sldId="279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1"/>
        <pc:sldMkLst>
          <pc:docMk/>
          <pc:sldMk cId="4122776845" sldId="280"/>
        </pc:sldMkLst>
      </pc:sldChg>
      <pc:sldChg chg="del">
        <pc:chgData name="최서윤" userId="S::alice9922@eilabkr.onmicrosoft.com::239c4810-3642-4113-9555-db57aa279db1" providerId="AD" clId="Web-{447A4F8E-8AB1-41A7-B802-61C46A65EDC9}" dt="2021-02-04T02:47:28.252" v="0"/>
        <pc:sldMkLst>
          <pc:docMk/>
          <pc:sldMk cId="3116352651" sldId="281"/>
        </pc:sldMkLst>
      </pc:sldChg>
    </pc:docChg>
  </pc:docChgLst>
  <pc:docChgLst>
    <pc:chgData name="손재영" userId="4afeb8c1-becb-4439-8e63-f4b1fcea972f" providerId="ADAL" clId="{691E289C-BD50-244C-AF4E-3F59904DE751}"/>
    <pc:docChg chg="undo custSel addSld modSld">
      <pc:chgData name="손재영" userId="4afeb8c1-becb-4439-8e63-f4b1fcea972f" providerId="ADAL" clId="{691E289C-BD50-244C-AF4E-3F59904DE751}" dt="2021-11-03T01:57:40.413" v="1753"/>
      <pc:docMkLst>
        <pc:docMk/>
      </pc:docMkLst>
      <pc:sldChg chg="modSp mod">
        <pc:chgData name="손재영" userId="4afeb8c1-becb-4439-8e63-f4b1fcea972f" providerId="ADAL" clId="{691E289C-BD50-244C-AF4E-3F59904DE751}" dt="2021-11-03T01:57:24.882" v="1752" actId="20577"/>
        <pc:sldMkLst>
          <pc:docMk/>
          <pc:sldMk cId="3703612343" sldId="277"/>
        </pc:sldMkLst>
        <pc:spChg chg="mod">
          <ac:chgData name="손재영" userId="4afeb8c1-becb-4439-8e63-f4b1fcea972f" providerId="ADAL" clId="{691E289C-BD50-244C-AF4E-3F59904DE751}" dt="2021-11-03T01:57:24.882" v="1752" actId="20577"/>
          <ac:spMkLst>
            <pc:docMk/>
            <pc:sldMk cId="3703612343" sldId="277"/>
            <ac:spMk id="3" creationId="{461B74BD-39CE-451B-9E33-5B858FB7E9FF}"/>
          </ac:spMkLst>
        </pc:spChg>
      </pc:sldChg>
      <pc:sldChg chg="modSp">
        <pc:chgData name="손재영" userId="4afeb8c1-becb-4439-8e63-f4b1fcea972f" providerId="ADAL" clId="{691E289C-BD50-244C-AF4E-3F59904DE751}" dt="2021-11-03T01:57:40.413" v="1753"/>
        <pc:sldMkLst>
          <pc:docMk/>
          <pc:sldMk cId="717357973" sldId="279"/>
        </pc:sldMkLst>
        <pc:spChg chg="mod">
          <ac:chgData name="손재영" userId="4afeb8c1-becb-4439-8e63-f4b1fcea972f" providerId="ADAL" clId="{691E289C-BD50-244C-AF4E-3F59904DE751}" dt="2021-11-03T01:57:40.413" v="1753"/>
          <ac:spMkLst>
            <pc:docMk/>
            <pc:sldMk cId="717357973" sldId="279"/>
            <ac:spMk id="3" creationId="{461B74BD-39CE-451B-9E33-5B858FB7E9FF}"/>
          </ac:spMkLst>
        </pc:spChg>
      </pc:sldChg>
      <pc:sldChg chg="addSp delSp modSp add mod">
        <pc:chgData name="손재영" userId="4afeb8c1-becb-4439-8e63-f4b1fcea972f" providerId="ADAL" clId="{691E289C-BD50-244C-AF4E-3F59904DE751}" dt="2021-11-03T00:53:23.598" v="468" actId="1076"/>
        <pc:sldMkLst>
          <pc:docMk/>
          <pc:sldMk cId="1471091480" sldId="303"/>
        </pc:sldMkLst>
        <pc:spChg chg="add mod">
          <ac:chgData name="손재영" userId="4afeb8c1-becb-4439-8e63-f4b1fcea972f" providerId="ADAL" clId="{691E289C-BD50-244C-AF4E-3F59904DE751}" dt="2021-11-03T00:52:44.450" v="464" actId="20577"/>
          <ac:spMkLst>
            <pc:docMk/>
            <pc:sldMk cId="1471091480" sldId="303"/>
            <ac:spMk id="7" creationId="{40BEA962-CBC9-BA44-975A-BB4B8352063E}"/>
          </ac:spMkLst>
        </pc:spChg>
        <pc:spChg chg="del mod">
          <ac:chgData name="손재영" userId="4afeb8c1-becb-4439-8e63-f4b1fcea972f" providerId="ADAL" clId="{691E289C-BD50-244C-AF4E-3F59904DE751}" dt="2021-11-03T00:48:58.798" v="65" actId="478"/>
          <ac:spMkLst>
            <pc:docMk/>
            <pc:sldMk cId="1471091480" sldId="303"/>
            <ac:spMk id="9" creationId="{1AD170D5-B208-4D57-832A-FD2AEB601930}"/>
          </ac:spMkLst>
        </pc:spChg>
        <pc:picChg chg="add mod">
          <ac:chgData name="손재영" userId="4afeb8c1-becb-4439-8e63-f4b1fcea972f" providerId="ADAL" clId="{691E289C-BD50-244C-AF4E-3F59904DE751}" dt="2021-11-03T00:53:18.023" v="466" actId="1076"/>
          <ac:picMkLst>
            <pc:docMk/>
            <pc:sldMk cId="1471091480" sldId="303"/>
            <ac:picMk id="3" creationId="{3DB3C914-A2A6-794C-8159-F5230DAC61E4}"/>
          </ac:picMkLst>
        </pc:picChg>
        <pc:picChg chg="add mod">
          <ac:chgData name="손재영" userId="4afeb8c1-becb-4439-8e63-f4b1fcea972f" providerId="ADAL" clId="{691E289C-BD50-244C-AF4E-3F59904DE751}" dt="2021-11-03T00:53:23.598" v="468" actId="1076"/>
          <ac:picMkLst>
            <pc:docMk/>
            <pc:sldMk cId="1471091480" sldId="303"/>
            <ac:picMk id="5" creationId="{4C5C312D-696C-8B49-8E71-828C65D70028}"/>
          </ac:picMkLst>
        </pc:picChg>
        <pc:picChg chg="del">
          <ac:chgData name="손재영" userId="4afeb8c1-becb-4439-8e63-f4b1fcea972f" providerId="ADAL" clId="{691E289C-BD50-244C-AF4E-3F59904DE751}" dt="2021-11-03T00:51:35.244" v="362" actId="478"/>
          <ac:picMkLst>
            <pc:docMk/>
            <pc:sldMk cId="1471091480" sldId="303"/>
            <ac:picMk id="8" creationId="{A654FFFC-5D99-4E53-A3BB-ECB028E236B9}"/>
          </ac:picMkLst>
        </pc:picChg>
        <pc:picChg chg="del">
          <ac:chgData name="손재영" userId="4afeb8c1-becb-4439-8e63-f4b1fcea972f" providerId="ADAL" clId="{691E289C-BD50-244C-AF4E-3F59904DE751}" dt="2021-11-03T00:51:35.467" v="363" actId="478"/>
          <ac:picMkLst>
            <pc:docMk/>
            <pc:sldMk cId="1471091480" sldId="303"/>
            <ac:picMk id="10" creationId="{818CFD6D-4F9D-4FBB-9CF5-16483D6FCFAA}"/>
          </ac:picMkLst>
        </pc:picChg>
        <pc:picChg chg="del">
          <ac:chgData name="손재영" userId="4afeb8c1-becb-4439-8e63-f4b1fcea972f" providerId="ADAL" clId="{691E289C-BD50-244C-AF4E-3F59904DE751}" dt="2021-11-03T00:51:35.743" v="364" actId="478"/>
          <ac:picMkLst>
            <pc:docMk/>
            <pc:sldMk cId="1471091480" sldId="303"/>
            <ac:picMk id="11" creationId="{219375CF-3C10-4970-AF3E-AC1E620203CF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9:12.295" v="1483" actId="1038"/>
        <pc:sldMkLst>
          <pc:docMk/>
          <pc:sldMk cId="3741988852" sldId="305"/>
        </pc:sldMkLst>
        <pc:spChg chg="add mod">
          <ac:chgData name="손재영" userId="4afeb8c1-becb-4439-8e63-f4b1fcea972f" providerId="ADAL" clId="{691E289C-BD50-244C-AF4E-3F59904DE751}" dt="2021-11-03T01:39:12.295" v="1483" actId="1038"/>
          <ac:spMkLst>
            <pc:docMk/>
            <pc:sldMk cId="3741988852" sldId="305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0:46.129" v="860" actId="5793"/>
          <ac:spMkLst>
            <pc:docMk/>
            <pc:sldMk cId="3741988852" sldId="305"/>
            <ac:spMk id="7" creationId="{40BEA962-CBC9-BA44-975A-BB4B8352063E}"/>
          </ac:spMkLst>
        </pc:spChg>
        <pc:spChg chg="add mod">
          <ac:chgData name="손재영" userId="4afeb8c1-becb-4439-8e63-f4b1fcea972f" providerId="ADAL" clId="{691E289C-BD50-244C-AF4E-3F59904DE751}" dt="2021-11-03T01:39:12.295" v="1483" actId="1038"/>
          <ac:spMkLst>
            <pc:docMk/>
            <pc:sldMk cId="3741988852" sldId="305"/>
            <ac:spMk id="8" creationId="{95B292AD-5DCC-A442-BECE-82D4FBA02832}"/>
          </ac:spMkLst>
        </pc:spChg>
        <pc:spChg chg="add mod">
          <ac:chgData name="손재영" userId="4afeb8c1-becb-4439-8e63-f4b1fcea972f" providerId="ADAL" clId="{691E289C-BD50-244C-AF4E-3F59904DE751}" dt="2021-11-03T01:39:09.170" v="1478" actId="1037"/>
          <ac:spMkLst>
            <pc:docMk/>
            <pc:sldMk cId="3741988852" sldId="305"/>
            <ac:spMk id="9" creationId="{474D3E18-D02A-3349-814D-DD9F6780DE16}"/>
          </ac:spMkLst>
        </pc:spChg>
        <pc:spChg chg="add mod">
          <ac:chgData name="손재영" userId="4afeb8c1-becb-4439-8e63-f4b1fcea972f" providerId="ADAL" clId="{691E289C-BD50-244C-AF4E-3F59904DE751}" dt="2021-11-03T01:39:09.170" v="1478" actId="1037"/>
          <ac:spMkLst>
            <pc:docMk/>
            <pc:sldMk cId="3741988852" sldId="305"/>
            <ac:spMk id="10" creationId="{5915601E-B6F1-884F-9D2B-BBECD3268752}"/>
          </ac:spMkLst>
        </pc:spChg>
        <pc:picChg chg="del">
          <ac:chgData name="손재영" userId="4afeb8c1-becb-4439-8e63-f4b1fcea972f" providerId="ADAL" clId="{691E289C-BD50-244C-AF4E-3F59904DE751}" dt="2021-11-03T00:58:19.748" v="487" actId="478"/>
          <ac:picMkLst>
            <pc:docMk/>
            <pc:sldMk cId="3741988852" sldId="305"/>
            <ac:picMk id="3" creationId="{3DB3C914-A2A6-794C-8159-F5230DAC61E4}"/>
          </ac:picMkLst>
        </pc:picChg>
        <pc:picChg chg="del">
          <ac:chgData name="손재영" userId="4afeb8c1-becb-4439-8e63-f4b1fcea972f" providerId="ADAL" clId="{691E289C-BD50-244C-AF4E-3F59904DE751}" dt="2021-11-03T00:58:20.059" v="488" actId="478"/>
          <ac:picMkLst>
            <pc:docMk/>
            <pc:sldMk cId="3741988852" sldId="305"/>
            <ac:picMk id="5" creationId="{4C5C312D-696C-8B49-8E71-828C65D70028}"/>
          </ac:picMkLst>
        </pc:picChg>
        <pc:picChg chg="add mod">
          <ac:chgData name="손재영" userId="4afeb8c1-becb-4439-8e63-f4b1fcea972f" providerId="ADAL" clId="{691E289C-BD50-244C-AF4E-3F59904DE751}" dt="2021-11-03T01:39:12.295" v="1483" actId="1038"/>
          <ac:picMkLst>
            <pc:docMk/>
            <pc:sldMk cId="3741988852" sldId="305"/>
            <ac:picMk id="6" creationId="{8534FBE5-0B9C-BA4F-9D45-B0AEC40A0130}"/>
          </ac:picMkLst>
        </pc:picChg>
        <pc:picChg chg="add mod">
          <ac:chgData name="손재영" userId="4afeb8c1-becb-4439-8e63-f4b1fcea972f" providerId="ADAL" clId="{691E289C-BD50-244C-AF4E-3F59904DE751}" dt="2021-11-03T01:39:12.295" v="1483" actId="1038"/>
          <ac:picMkLst>
            <pc:docMk/>
            <pc:sldMk cId="3741988852" sldId="305"/>
            <ac:picMk id="12" creationId="{F55812CF-F3A7-074D-96AB-3D48B51C0F8F}"/>
          </ac:picMkLst>
        </pc:picChg>
        <pc:picChg chg="add mod">
          <ac:chgData name="손재영" userId="4afeb8c1-becb-4439-8e63-f4b1fcea972f" providerId="ADAL" clId="{691E289C-BD50-244C-AF4E-3F59904DE751}" dt="2021-11-03T01:39:09.170" v="1478" actId="1037"/>
          <ac:picMkLst>
            <pc:docMk/>
            <pc:sldMk cId="3741988852" sldId="305"/>
            <ac:picMk id="15" creationId="{ECE2E1C2-0C17-BF49-81CF-26ADA10DA895}"/>
          </ac:picMkLst>
        </pc:picChg>
        <pc:picChg chg="add mod">
          <ac:chgData name="손재영" userId="4afeb8c1-becb-4439-8e63-f4b1fcea972f" providerId="ADAL" clId="{691E289C-BD50-244C-AF4E-3F59904DE751}" dt="2021-11-03T01:39:09.170" v="1478" actId="1037"/>
          <ac:picMkLst>
            <pc:docMk/>
            <pc:sldMk cId="3741988852" sldId="305"/>
            <ac:picMk id="17" creationId="{87177A23-6F73-C84B-8750-3A62211B2891}"/>
          </ac:picMkLst>
        </pc:picChg>
      </pc:sldChg>
      <pc:sldChg chg="modSp mod">
        <pc:chgData name="손재영" userId="4afeb8c1-becb-4439-8e63-f4b1fcea972f" providerId="ADAL" clId="{691E289C-BD50-244C-AF4E-3F59904DE751}" dt="2021-11-03T01:17:51.007" v="918" actId="20577"/>
        <pc:sldMkLst>
          <pc:docMk/>
          <pc:sldMk cId="3613930720" sldId="418"/>
        </pc:sldMkLst>
        <pc:spChg chg="mod">
          <ac:chgData name="손재영" userId="4afeb8c1-becb-4439-8e63-f4b1fcea972f" providerId="ADAL" clId="{691E289C-BD50-244C-AF4E-3F59904DE751}" dt="2021-11-03T01:17:51.007" v="918" actId="20577"/>
          <ac:spMkLst>
            <pc:docMk/>
            <pc:sldMk cId="3613930720" sldId="418"/>
            <ac:spMk id="19" creationId="{A3415651-9254-4544-AE1E-D35103266BFC}"/>
          </ac:spMkLst>
        </pc:spChg>
      </pc:sldChg>
      <pc:sldChg chg="addSp delSp modSp add mod">
        <pc:chgData name="손재영" userId="4afeb8c1-becb-4439-8e63-f4b1fcea972f" providerId="ADAL" clId="{691E289C-BD50-244C-AF4E-3F59904DE751}" dt="2021-11-03T01:39:46.532" v="1517" actId="1037"/>
        <pc:sldMkLst>
          <pc:docMk/>
          <pc:sldMk cId="1591727672" sldId="422"/>
        </pc:sldMkLst>
        <pc:spChg chg="mod">
          <ac:chgData name="손재영" userId="4afeb8c1-becb-4439-8e63-f4b1fcea972f" providerId="ADAL" clId="{691E289C-BD50-244C-AF4E-3F59904DE751}" dt="2021-11-03T01:39:18.951" v="1498" actId="1038"/>
          <ac:spMkLst>
            <pc:docMk/>
            <pc:sldMk cId="1591727672" sldId="422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8:01.286" v="924" actId="20577"/>
          <ac:spMkLst>
            <pc:docMk/>
            <pc:sldMk cId="1591727672" sldId="422"/>
            <ac:spMk id="7" creationId="{40BEA962-CBC9-BA44-975A-BB4B8352063E}"/>
          </ac:spMkLst>
        </pc:spChg>
        <pc:spChg chg="mod">
          <ac:chgData name="손재영" userId="4afeb8c1-becb-4439-8e63-f4b1fcea972f" providerId="ADAL" clId="{691E289C-BD50-244C-AF4E-3F59904DE751}" dt="2021-11-03T01:39:18.951" v="1498" actId="1038"/>
          <ac:spMkLst>
            <pc:docMk/>
            <pc:sldMk cId="1591727672" sldId="422"/>
            <ac:spMk id="8" creationId="{95B292AD-5DCC-A442-BECE-82D4FBA02832}"/>
          </ac:spMkLst>
        </pc:spChg>
        <pc:spChg chg="mod">
          <ac:chgData name="손재영" userId="4afeb8c1-becb-4439-8e63-f4b1fcea972f" providerId="ADAL" clId="{691E289C-BD50-244C-AF4E-3F59904DE751}" dt="2021-11-03T01:39:21.633" v="1503" actId="1037"/>
          <ac:spMkLst>
            <pc:docMk/>
            <pc:sldMk cId="1591727672" sldId="422"/>
            <ac:spMk id="9" creationId="{474D3E18-D02A-3349-814D-DD9F6780DE16}"/>
          </ac:spMkLst>
        </pc:spChg>
        <pc:spChg chg="mod">
          <ac:chgData name="손재영" userId="4afeb8c1-becb-4439-8e63-f4b1fcea972f" providerId="ADAL" clId="{691E289C-BD50-244C-AF4E-3F59904DE751}" dt="2021-11-03T01:39:46.532" v="1517" actId="1037"/>
          <ac:spMkLst>
            <pc:docMk/>
            <pc:sldMk cId="1591727672" sldId="422"/>
            <ac:spMk id="10" creationId="{5915601E-B6F1-884F-9D2B-BBECD3268752}"/>
          </ac:spMkLst>
        </pc:sp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4" creationId="{8541AE56-1BD0-B542-BA44-7140DDFCB465}"/>
          </ac:picMkLst>
        </pc:picChg>
        <pc:picChg chg="del">
          <ac:chgData name="손재영" userId="4afeb8c1-becb-4439-8e63-f4b1fcea972f" providerId="ADAL" clId="{691E289C-BD50-244C-AF4E-3F59904DE751}" dt="2021-11-03T01:13:01.968" v="906" actId="478"/>
          <ac:picMkLst>
            <pc:docMk/>
            <pc:sldMk cId="1591727672" sldId="422"/>
            <ac:picMk id="6" creationId="{8534FBE5-0B9C-BA4F-9D45-B0AEC40A0130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1" creationId="{3F07E60A-0C96-964A-8085-78ACD55D4925}"/>
          </ac:picMkLst>
        </pc:picChg>
        <pc:picChg chg="del">
          <ac:chgData name="손재영" userId="4afeb8c1-becb-4439-8e63-f4b1fcea972f" providerId="ADAL" clId="{691E289C-BD50-244C-AF4E-3F59904DE751}" dt="2021-11-03T01:13:03.140" v="907" actId="478"/>
          <ac:picMkLst>
            <pc:docMk/>
            <pc:sldMk cId="1591727672" sldId="422"/>
            <ac:picMk id="12" creationId="{F55812CF-F3A7-074D-96AB-3D48B51C0F8F}"/>
          </ac:picMkLst>
        </pc:picChg>
        <pc:picChg chg="del">
          <ac:chgData name="손재영" userId="4afeb8c1-becb-4439-8e63-f4b1fcea972f" providerId="ADAL" clId="{691E289C-BD50-244C-AF4E-3F59904DE751}" dt="2021-11-03T01:13:03.163" v="908" actId="478"/>
          <ac:picMkLst>
            <pc:docMk/>
            <pc:sldMk cId="1591727672" sldId="422"/>
            <ac:picMk id="15" creationId="{ECE2E1C2-0C17-BF49-81CF-26ADA10DA895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6" creationId="{9A81BAA1-5A71-8A4C-B6D1-E0BAEF285524}"/>
          </ac:picMkLst>
        </pc:picChg>
        <pc:picChg chg="del">
          <ac:chgData name="손재영" userId="4afeb8c1-becb-4439-8e63-f4b1fcea972f" providerId="ADAL" clId="{691E289C-BD50-244C-AF4E-3F59904DE751}" dt="2021-11-03T01:13:03.372" v="909" actId="478"/>
          <ac:picMkLst>
            <pc:docMk/>
            <pc:sldMk cId="1591727672" sldId="422"/>
            <ac:picMk id="17" creationId="{87177A23-6F73-C84B-8750-3A62211B2891}"/>
          </ac:picMkLst>
        </pc:picChg>
        <pc:picChg chg="add del mod">
          <ac:chgData name="손재영" userId="4afeb8c1-becb-4439-8e63-f4b1fcea972f" providerId="ADAL" clId="{691E289C-BD50-244C-AF4E-3F59904DE751}" dt="2021-11-03T01:13:01.240" v="905" actId="478"/>
          <ac:picMkLst>
            <pc:docMk/>
            <pc:sldMk cId="1591727672" sldId="422"/>
            <ac:picMk id="19" creationId="{7A3E8D80-A925-AE4A-866E-37B17BD7EC3C}"/>
          </ac:picMkLst>
        </pc:picChg>
        <pc:picChg chg="add mod">
          <ac:chgData name="손재영" userId="4afeb8c1-becb-4439-8e63-f4b1fcea972f" providerId="ADAL" clId="{691E289C-BD50-244C-AF4E-3F59904DE751}" dt="2021-11-03T01:39:18.951" v="1498" actId="1038"/>
          <ac:picMkLst>
            <pc:docMk/>
            <pc:sldMk cId="1591727672" sldId="422"/>
            <ac:picMk id="20" creationId="{BFE0ECDB-70DC-F44F-8EE6-EFE41EF9B89C}"/>
          </ac:picMkLst>
        </pc:picChg>
        <pc:picChg chg="add mod">
          <ac:chgData name="손재영" userId="4afeb8c1-becb-4439-8e63-f4b1fcea972f" providerId="ADAL" clId="{691E289C-BD50-244C-AF4E-3F59904DE751}" dt="2021-11-03T01:39:18.951" v="1498" actId="1038"/>
          <ac:picMkLst>
            <pc:docMk/>
            <pc:sldMk cId="1591727672" sldId="422"/>
            <ac:picMk id="21" creationId="{5567BEF5-1951-3243-A769-27CF4A8EC88B}"/>
          </ac:picMkLst>
        </pc:picChg>
        <pc:picChg chg="add mod">
          <ac:chgData name="손재영" userId="4afeb8c1-becb-4439-8e63-f4b1fcea972f" providerId="ADAL" clId="{691E289C-BD50-244C-AF4E-3F59904DE751}" dt="2021-11-03T01:39:21.633" v="1503" actId="1037"/>
          <ac:picMkLst>
            <pc:docMk/>
            <pc:sldMk cId="1591727672" sldId="422"/>
            <ac:picMk id="22" creationId="{DCFB23EF-8E37-AE4A-B5D8-CF68004BEFD5}"/>
          </ac:picMkLst>
        </pc:picChg>
        <pc:picChg chg="add mod">
          <ac:chgData name="손재영" userId="4afeb8c1-becb-4439-8e63-f4b1fcea972f" providerId="ADAL" clId="{691E289C-BD50-244C-AF4E-3F59904DE751}" dt="2021-11-03T01:39:46.532" v="1517" actId="1037"/>
          <ac:picMkLst>
            <pc:docMk/>
            <pc:sldMk cId="1591727672" sldId="422"/>
            <ac:picMk id="23" creationId="{F262D217-5FF9-6743-AF75-19989477A87A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0:38.080" v="1164" actId="1076"/>
        <pc:sldMkLst>
          <pc:docMk/>
          <pc:sldMk cId="992800861" sldId="424"/>
        </pc:sldMkLst>
        <pc:spChg chg="del mod">
          <ac:chgData name="손재영" userId="4afeb8c1-becb-4439-8e63-f4b1fcea972f" providerId="ADAL" clId="{691E289C-BD50-244C-AF4E-3F59904DE751}" dt="2021-11-03T01:30:23.539" v="1160" actId="478"/>
          <ac:spMkLst>
            <pc:docMk/>
            <pc:sldMk cId="992800861" sldId="424"/>
            <ac:spMk id="2" creationId="{AAC44632-464F-9342-8CE0-B1DFCA14BD7A}"/>
          </ac:spMkLst>
        </pc:spChg>
        <pc:spChg chg="mod">
          <ac:chgData name="손재영" userId="4afeb8c1-becb-4439-8e63-f4b1fcea972f" providerId="ADAL" clId="{691E289C-BD50-244C-AF4E-3F59904DE751}" dt="2021-11-03T01:19:07.540" v="1087" actId="20577"/>
          <ac:spMkLst>
            <pc:docMk/>
            <pc:sldMk cId="992800861" sldId="424"/>
            <ac:spMk id="7" creationId="{40BEA962-CBC9-BA44-975A-BB4B8352063E}"/>
          </ac:spMkLst>
        </pc:spChg>
        <pc:spChg chg="del">
          <ac:chgData name="손재영" userId="4afeb8c1-becb-4439-8e63-f4b1fcea972f" providerId="ADAL" clId="{691E289C-BD50-244C-AF4E-3F59904DE751}" dt="2021-11-03T01:27:45.867" v="1126" actId="478"/>
          <ac:spMkLst>
            <pc:docMk/>
            <pc:sldMk cId="992800861" sldId="424"/>
            <ac:spMk id="8" creationId="{95B292AD-5DCC-A442-BECE-82D4FBA02832}"/>
          </ac:spMkLst>
        </pc:spChg>
        <pc:spChg chg="del">
          <ac:chgData name="손재영" userId="4afeb8c1-becb-4439-8e63-f4b1fcea972f" providerId="ADAL" clId="{691E289C-BD50-244C-AF4E-3F59904DE751}" dt="2021-11-03T01:27:46.974" v="1127" actId="478"/>
          <ac:spMkLst>
            <pc:docMk/>
            <pc:sldMk cId="992800861" sldId="424"/>
            <ac:spMk id="9" creationId="{474D3E18-D02A-3349-814D-DD9F6780DE16}"/>
          </ac:spMkLst>
        </pc:spChg>
        <pc:spChg chg="del mod">
          <ac:chgData name="손재영" userId="4afeb8c1-becb-4439-8e63-f4b1fcea972f" providerId="ADAL" clId="{691E289C-BD50-244C-AF4E-3F59904DE751}" dt="2021-11-03T01:30:23.539" v="1160" actId="478"/>
          <ac:spMkLst>
            <pc:docMk/>
            <pc:sldMk cId="992800861" sldId="424"/>
            <ac:spMk id="10" creationId="{5915601E-B6F1-884F-9D2B-BBECD3268752}"/>
          </ac:spMkLst>
        </pc:spChg>
        <pc:spChg chg="add mod">
          <ac:chgData name="손재영" userId="4afeb8c1-becb-4439-8e63-f4b1fcea972f" providerId="ADAL" clId="{691E289C-BD50-244C-AF4E-3F59904DE751}" dt="2021-11-03T01:30:38.080" v="1164" actId="1076"/>
          <ac:spMkLst>
            <pc:docMk/>
            <pc:sldMk cId="992800861" sldId="424"/>
            <ac:spMk id="24" creationId="{C1962528-A329-374F-A0C9-45AA8B1F7837}"/>
          </ac:spMkLst>
        </pc:spChg>
        <pc:spChg chg="add mod">
          <ac:chgData name="손재영" userId="4afeb8c1-becb-4439-8e63-f4b1fcea972f" providerId="ADAL" clId="{691E289C-BD50-244C-AF4E-3F59904DE751}" dt="2021-11-03T01:30:38.080" v="1164" actId="1076"/>
          <ac:spMkLst>
            <pc:docMk/>
            <pc:sldMk cId="992800861" sldId="424"/>
            <ac:spMk id="25" creationId="{619E48ED-2932-204D-9E1A-04AB533EBAE3}"/>
          </ac:spMkLst>
        </pc:spChg>
        <pc:picChg chg="add del mod modCrop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4" creationId="{719E02B6-5D3A-5D4F-A861-42088174750D}"/>
          </ac:picMkLst>
        </pc:picChg>
        <pc:picChg chg="add del mod">
          <ac:chgData name="손재영" userId="4afeb8c1-becb-4439-8e63-f4b1fcea972f" providerId="ADAL" clId="{691E289C-BD50-244C-AF4E-3F59904DE751}" dt="2021-11-03T01:27:41.562" v="1122" actId="478"/>
          <ac:picMkLst>
            <pc:docMk/>
            <pc:sldMk cId="992800861" sldId="424"/>
            <ac:picMk id="6" creationId="{B2C88935-251A-4749-9417-336B8D679F4B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2" creationId="{ADBB3F14-D150-5B4A-86BD-B06B37E8A47F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5" creationId="{4CA64254-A99F-6142-A991-F182B92633D1}"/>
          </ac:picMkLst>
        </pc:picChg>
        <pc:picChg chg="add del mod">
          <ac:chgData name="손재영" userId="4afeb8c1-becb-4439-8e63-f4b1fcea972f" providerId="ADAL" clId="{691E289C-BD50-244C-AF4E-3F59904DE751}" dt="2021-11-03T01:30:23.539" v="1160" actId="478"/>
          <ac:picMkLst>
            <pc:docMk/>
            <pc:sldMk cId="992800861" sldId="424"/>
            <ac:picMk id="16" creationId="{9593097A-6818-7442-BA41-8F7016E270E1}"/>
          </ac:picMkLst>
        </pc:picChg>
        <pc:picChg chg="del">
          <ac:chgData name="손재영" userId="4afeb8c1-becb-4439-8e63-f4b1fcea972f" providerId="ADAL" clId="{691E289C-BD50-244C-AF4E-3F59904DE751}" dt="2021-11-03T01:27:02.891" v="1100" actId="478"/>
          <ac:picMkLst>
            <pc:docMk/>
            <pc:sldMk cId="992800861" sldId="424"/>
            <ac:picMk id="20" creationId="{BFE0ECDB-70DC-F44F-8EE6-EFE41EF9B89C}"/>
          </ac:picMkLst>
        </pc:picChg>
        <pc:picChg chg="del mod">
          <ac:chgData name="손재영" userId="4afeb8c1-becb-4439-8e63-f4b1fcea972f" providerId="ADAL" clId="{691E289C-BD50-244C-AF4E-3F59904DE751}" dt="2021-11-03T01:27:42.259" v="1123" actId="478"/>
          <ac:picMkLst>
            <pc:docMk/>
            <pc:sldMk cId="992800861" sldId="424"/>
            <ac:picMk id="21" creationId="{5567BEF5-1951-3243-A769-27CF4A8EC88B}"/>
          </ac:picMkLst>
        </pc:picChg>
        <pc:picChg chg="del">
          <ac:chgData name="손재영" userId="4afeb8c1-becb-4439-8e63-f4b1fcea972f" providerId="ADAL" clId="{691E289C-BD50-244C-AF4E-3F59904DE751}" dt="2021-11-03T01:30:24.934" v="1161" actId="478"/>
          <ac:picMkLst>
            <pc:docMk/>
            <pc:sldMk cId="992800861" sldId="424"/>
            <ac:picMk id="22" creationId="{DCFB23EF-8E37-AE4A-B5D8-CF68004BEFD5}"/>
          </ac:picMkLst>
        </pc:picChg>
        <pc:picChg chg="del">
          <ac:chgData name="손재영" userId="4afeb8c1-becb-4439-8e63-f4b1fcea972f" providerId="ADAL" clId="{691E289C-BD50-244C-AF4E-3F59904DE751}" dt="2021-11-03T01:30:05.492" v="1139" actId="478"/>
          <ac:picMkLst>
            <pc:docMk/>
            <pc:sldMk cId="992800861" sldId="424"/>
            <ac:picMk id="23" creationId="{F262D217-5FF9-6743-AF75-19989477A87A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6" creationId="{45DF3446-4D5E-DA4C-A38B-DA6C6A075F89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7" creationId="{491AFE79-D0FD-0141-90C0-C79A8075E085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8" creationId="{53CF2772-E4BA-D04F-AD7C-CFB32E191C6E}"/>
          </ac:picMkLst>
        </pc:picChg>
        <pc:picChg chg="add mod">
          <ac:chgData name="손재영" userId="4afeb8c1-becb-4439-8e63-f4b1fcea972f" providerId="ADAL" clId="{691E289C-BD50-244C-AF4E-3F59904DE751}" dt="2021-11-03T01:30:38.080" v="1164" actId="1076"/>
          <ac:picMkLst>
            <pc:docMk/>
            <pc:sldMk cId="992800861" sldId="424"/>
            <ac:picMk id="29" creationId="{A8941879-6575-514D-BCAB-C77B5FFC6665}"/>
          </ac:picMkLst>
        </pc:picChg>
      </pc:sldChg>
      <pc:sldChg chg="addSp delSp modSp add mod">
        <pc:chgData name="손재영" userId="4afeb8c1-becb-4439-8e63-f4b1fcea972f" providerId="ADAL" clId="{691E289C-BD50-244C-AF4E-3F59904DE751}" dt="2021-11-03T01:38:35.423" v="1453" actId="108"/>
        <pc:sldMkLst>
          <pc:docMk/>
          <pc:sldMk cId="2066042494" sldId="426"/>
        </pc:sldMkLst>
        <pc:spChg chg="mod">
          <ac:chgData name="손재영" userId="4afeb8c1-becb-4439-8e63-f4b1fcea972f" providerId="ADAL" clId="{691E289C-BD50-244C-AF4E-3F59904DE751}" dt="2021-11-03T01:37:02.914" v="1399" actId="20577"/>
          <ac:spMkLst>
            <pc:docMk/>
            <pc:sldMk cId="2066042494" sldId="426"/>
            <ac:spMk id="7" creationId="{40BEA962-CBC9-BA44-975A-BB4B8352063E}"/>
          </ac:spMkLst>
        </pc:spChg>
        <pc:spChg chg="mod">
          <ac:chgData name="손재영" userId="4afeb8c1-becb-4439-8e63-f4b1fcea972f" providerId="ADAL" clId="{691E289C-BD50-244C-AF4E-3F59904DE751}" dt="2021-11-03T01:37:17.487" v="1408" actId="1076"/>
          <ac:spMkLst>
            <pc:docMk/>
            <pc:sldMk cId="2066042494" sldId="426"/>
            <ac:spMk id="24" creationId="{C1962528-A329-374F-A0C9-45AA8B1F7837}"/>
          </ac:spMkLst>
        </pc:spChg>
        <pc:picChg chg="add del mod">
          <ac:chgData name="손재영" userId="4afeb8c1-becb-4439-8e63-f4b1fcea972f" providerId="ADAL" clId="{691E289C-BD50-244C-AF4E-3F59904DE751}" dt="2021-11-03T01:37:40.857" v="1419" actId="478"/>
          <ac:picMkLst>
            <pc:docMk/>
            <pc:sldMk cId="2066042494" sldId="426"/>
            <ac:picMk id="3" creationId="{D9BCAF95-9280-C047-9A5A-E95ADE720A98}"/>
          </ac:picMkLst>
        </pc:picChg>
        <pc:picChg chg="add del mod">
          <ac:chgData name="손재영" userId="4afeb8c1-becb-4439-8e63-f4b1fcea972f" providerId="ADAL" clId="{691E289C-BD50-244C-AF4E-3F59904DE751}" dt="2021-11-03T01:37:40.857" v="1419" actId="478"/>
          <ac:picMkLst>
            <pc:docMk/>
            <pc:sldMk cId="2066042494" sldId="426"/>
            <ac:picMk id="5" creationId="{99369C49-3F8C-6A4B-A4A5-ACCA060F0722}"/>
          </ac:picMkLst>
        </pc:picChg>
        <pc:picChg chg="add del mod">
          <ac:chgData name="손재영" userId="4afeb8c1-becb-4439-8e63-f4b1fcea972f" providerId="ADAL" clId="{691E289C-BD50-244C-AF4E-3F59904DE751}" dt="2021-11-03T01:38:06.741" v="1434" actId="478"/>
          <ac:picMkLst>
            <pc:docMk/>
            <pc:sldMk cId="2066042494" sldId="426"/>
            <ac:picMk id="8" creationId="{981B215A-F237-BF42-818C-E8C8C47D20E2}"/>
          </ac:picMkLst>
        </pc:picChg>
        <pc:picChg chg="add del mod">
          <ac:chgData name="손재영" userId="4afeb8c1-becb-4439-8e63-f4b1fcea972f" providerId="ADAL" clId="{691E289C-BD50-244C-AF4E-3F59904DE751}" dt="2021-11-03T01:38:33.412" v="1450" actId="478"/>
          <ac:picMkLst>
            <pc:docMk/>
            <pc:sldMk cId="2066042494" sldId="426"/>
            <ac:picMk id="10" creationId="{31813F25-196D-7F47-B52B-B6EE822FAC85}"/>
          </ac:picMkLst>
        </pc:picChg>
        <pc:picChg chg="add del mod">
          <ac:chgData name="손재영" userId="4afeb8c1-becb-4439-8e63-f4b1fcea972f" providerId="ADAL" clId="{691E289C-BD50-244C-AF4E-3F59904DE751}" dt="2021-11-03T01:38:32.692" v="1449" actId="478"/>
          <ac:picMkLst>
            <pc:docMk/>
            <pc:sldMk cId="2066042494" sldId="426"/>
            <ac:picMk id="11" creationId="{4FF01FF2-D641-CF48-B596-1C07931A680B}"/>
          </ac:picMkLst>
        </pc:picChg>
        <pc:picChg chg="add del mod">
          <ac:chgData name="손재영" userId="4afeb8c1-becb-4439-8e63-f4b1fcea972f" providerId="ADAL" clId="{691E289C-BD50-244C-AF4E-3F59904DE751}" dt="2021-11-03T01:38:32.692" v="1449" actId="478"/>
          <ac:picMkLst>
            <pc:docMk/>
            <pc:sldMk cId="2066042494" sldId="426"/>
            <ac:picMk id="14" creationId="{C8F172D0-7B66-4C4C-9811-738761D0E54F}"/>
          </ac:picMkLst>
        </pc:picChg>
        <pc:picChg chg="add mod">
          <ac:chgData name="손재영" userId="4afeb8c1-becb-4439-8e63-f4b1fcea972f" providerId="ADAL" clId="{691E289C-BD50-244C-AF4E-3F59904DE751}" dt="2021-11-03T01:37:43.689" v="1423" actId="108"/>
          <ac:picMkLst>
            <pc:docMk/>
            <pc:sldMk cId="2066042494" sldId="426"/>
            <ac:picMk id="15" creationId="{77B1D41C-F588-A14F-B5DF-46E4689015B5}"/>
          </ac:picMkLst>
        </pc:picChg>
        <pc:picChg chg="add mod">
          <ac:chgData name="손재영" userId="4afeb8c1-becb-4439-8e63-f4b1fcea972f" providerId="ADAL" clId="{691E289C-BD50-244C-AF4E-3F59904DE751}" dt="2021-11-03T01:37:43.689" v="1423" actId="108"/>
          <ac:picMkLst>
            <pc:docMk/>
            <pc:sldMk cId="2066042494" sldId="426"/>
            <ac:picMk id="16" creationId="{46523CCA-480A-C74F-8F53-CCA4876131FA}"/>
          </ac:picMkLst>
        </pc:picChg>
        <pc:picChg chg="add del mod">
          <ac:chgData name="손재영" userId="4afeb8c1-becb-4439-8e63-f4b1fcea972f" providerId="ADAL" clId="{691E289C-BD50-244C-AF4E-3F59904DE751}" dt="2021-11-03T01:38:11.287" v="1439"/>
          <ac:picMkLst>
            <pc:docMk/>
            <pc:sldMk cId="2066042494" sldId="426"/>
            <ac:picMk id="21" creationId="{9571303E-A1C9-5B45-BB2F-2E4A12E61C1F}"/>
          </ac:picMkLst>
        </pc:picChg>
        <pc:picChg chg="del">
          <ac:chgData name="손재영" userId="4afeb8c1-becb-4439-8e63-f4b1fcea972f" providerId="ADAL" clId="{691E289C-BD50-244C-AF4E-3F59904DE751}" dt="2021-11-03T01:37:11.697" v="1405" actId="478"/>
          <ac:picMkLst>
            <pc:docMk/>
            <pc:sldMk cId="2066042494" sldId="426"/>
            <ac:picMk id="26" creationId="{45DF3446-4D5E-DA4C-A38B-DA6C6A075F89}"/>
          </ac:picMkLst>
        </pc:picChg>
        <pc:picChg chg="add del">
          <ac:chgData name="손재영" userId="4afeb8c1-becb-4439-8e63-f4b1fcea972f" providerId="ADAL" clId="{691E289C-BD50-244C-AF4E-3F59904DE751}" dt="2021-11-03T01:38:33.951" v="1451" actId="478"/>
          <ac:picMkLst>
            <pc:docMk/>
            <pc:sldMk cId="2066042494" sldId="426"/>
            <ac:picMk id="27" creationId="{491AFE79-D0FD-0141-90C0-C79A8075E085}"/>
          </ac:picMkLst>
        </pc:picChg>
        <pc:picChg chg="del">
          <ac:chgData name="손재영" userId="4afeb8c1-becb-4439-8e63-f4b1fcea972f" providerId="ADAL" clId="{691E289C-BD50-244C-AF4E-3F59904DE751}" dt="2021-11-03T01:37:41.576" v="1420" actId="478"/>
          <ac:picMkLst>
            <pc:docMk/>
            <pc:sldMk cId="2066042494" sldId="426"/>
            <ac:picMk id="28" creationId="{53CF2772-E4BA-D04F-AD7C-CFB32E191C6E}"/>
          </ac:picMkLst>
        </pc:picChg>
        <pc:picChg chg="del">
          <ac:chgData name="손재영" userId="4afeb8c1-becb-4439-8e63-f4b1fcea972f" providerId="ADAL" clId="{691E289C-BD50-244C-AF4E-3F59904DE751}" dt="2021-11-03T01:37:41.589" v="1421" actId="478"/>
          <ac:picMkLst>
            <pc:docMk/>
            <pc:sldMk cId="2066042494" sldId="426"/>
            <ac:picMk id="29" creationId="{A8941879-6575-514D-BCAB-C77B5FFC6665}"/>
          </ac:picMkLst>
        </pc:picChg>
        <pc:picChg chg="add mod">
          <ac:chgData name="손재영" userId="4afeb8c1-becb-4439-8e63-f4b1fcea972f" providerId="ADAL" clId="{691E289C-BD50-244C-AF4E-3F59904DE751}" dt="2021-11-03T01:38:35.423" v="1453" actId="108"/>
          <ac:picMkLst>
            <pc:docMk/>
            <pc:sldMk cId="2066042494" sldId="426"/>
            <ac:picMk id="30" creationId="{39B123CA-7673-2B48-81BB-9EFD059C8BBD}"/>
          </ac:picMkLst>
        </pc:picChg>
        <pc:picChg chg="add mod">
          <ac:chgData name="손재영" userId="4afeb8c1-becb-4439-8e63-f4b1fcea972f" providerId="ADAL" clId="{691E289C-BD50-244C-AF4E-3F59904DE751}" dt="2021-11-03T01:38:35.423" v="1453" actId="108"/>
          <ac:picMkLst>
            <pc:docMk/>
            <pc:sldMk cId="2066042494" sldId="426"/>
            <ac:picMk id="31" creationId="{E4843908-CF38-8E4D-9F23-DA2DD3108B34}"/>
          </ac:picMkLst>
        </pc:picChg>
      </pc:sldChg>
    </pc:docChg>
  </pc:docChgLst>
  <pc:docChgLst>
    <pc:chgData name="최서윤" userId="S::alice9922@eilabkr.onmicrosoft.com::239c4810-3642-4113-9555-db57aa279db1" providerId="AD" clId="Web-{A740CA21-79CB-46D3-AE81-E45CE35DD820}"/>
    <pc:docChg chg="addSld modSld">
      <pc:chgData name="최서윤" userId="S::alice9922@eilabkr.onmicrosoft.com::239c4810-3642-4113-9555-db57aa279db1" providerId="AD" clId="Web-{A740CA21-79CB-46D3-AE81-E45CE35DD820}" dt="2021-02-04T08:54:34.776" v="9" actId="1076"/>
      <pc:docMkLst>
        <pc:docMk/>
      </pc:docMkLst>
      <pc:sldChg chg="addSp delSp modSp add replId">
        <pc:chgData name="최서윤" userId="S::alice9922@eilabkr.onmicrosoft.com::239c4810-3642-4113-9555-db57aa279db1" providerId="AD" clId="Web-{A740CA21-79CB-46D3-AE81-E45CE35DD820}" dt="2021-02-04T08:54:34.776" v="9" actId="1076"/>
        <pc:sldMkLst>
          <pc:docMk/>
          <pc:sldMk cId="3757282710" sldId="278"/>
        </pc:sldMkLst>
        <pc:picChg chg="del">
          <ac:chgData name="최서윤" userId="S::alice9922@eilabkr.onmicrosoft.com::239c4810-3642-4113-9555-db57aa279db1" providerId="AD" clId="Web-{A740CA21-79CB-46D3-AE81-E45CE35DD820}" dt="2021-02-04T08:54:13.119" v="3"/>
          <ac:picMkLst>
            <pc:docMk/>
            <pc:sldMk cId="3757282710" sldId="278"/>
            <ac:picMk id="2" creationId="{CA1BA627-DA66-4D6A-AC35-3AE7EC65CC73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13.119" v="2"/>
          <ac:picMkLst>
            <pc:docMk/>
            <pc:sldMk cId="3757282710" sldId="278"/>
            <ac:picMk id="5" creationId="{3C4B7BC8-2259-49D7-8882-5E075B265B96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3.697" v="4"/>
          <ac:picMkLst>
            <pc:docMk/>
            <pc:sldMk cId="3757282710" sldId="278"/>
            <ac:picMk id="6" creationId="{54BF88A0-6A46-4007-90C8-CFDB44234F3B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7.072" v="6"/>
          <ac:picMkLst>
            <pc:docMk/>
            <pc:sldMk cId="3757282710" sldId="278"/>
            <ac:picMk id="7" creationId="{9A001BF0-DEE4-4567-B4F7-E1FCE16C30DC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28.822" v="7"/>
          <ac:picMkLst>
            <pc:docMk/>
            <pc:sldMk cId="3757282710" sldId="278"/>
            <ac:picMk id="8" creationId="{D00BE52D-2FEA-4A57-B9B7-6C0AE732DCF2}"/>
          </ac:picMkLst>
        </pc:picChg>
        <pc:picChg chg="add mod">
          <ac:chgData name="최서윤" userId="S::alice9922@eilabkr.onmicrosoft.com::239c4810-3642-4113-9555-db57aa279db1" providerId="AD" clId="Web-{A740CA21-79CB-46D3-AE81-E45CE35DD820}" dt="2021-02-04T08:54:34.776" v="9" actId="1076"/>
          <ac:picMkLst>
            <pc:docMk/>
            <pc:sldMk cId="3757282710" sldId="278"/>
            <ac:picMk id="9" creationId="{46ABA6BC-A13C-49D9-80AC-83DE5D71EE3A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13.119" v="1"/>
          <ac:picMkLst>
            <pc:docMk/>
            <pc:sldMk cId="3757282710" sldId="278"/>
            <ac:picMk id="10" creationId="{BC0B91A2-1D60-4389-B1AF-F936EDFD2A41}"/>
          </ac:picMkLst>
        </pc:picChg>
        <pc:picChg chg="del">
          <ac:chgData name="최서윤" userId="S::alice9922@eilabkr.onmicrosoft.com::239c4810-3642-4113-9555-db57aa279db1" providerId="AD" clId="Web-{A740CA21-79CB-46D3-AE81-E45CE35DD820}" dt="2021-02-04T08:54:25.119" v="5"/>
          <ac:picMkLst>
            <pc:docMk/>
            <pc:sldMk cId="3757282710" sldId="278"/>
            <ac:picMk id="11" creationId="{7CAEE39A-A59C-4ECD-894F-EBBCCE4E0836}"/>
          </ac:picMkLst>
        </pc:picChg>
      </pc:sldChg>
    </pc:docChg>
  </pc:docChgLst>
  <pc:docChgLst>
    <pc:chgData name="최서윤" userId="S::alice9922@eilabkr.onmicrosoft.com::239c4810-3642-4113-9555-db57aa279db1" providerId="AD" clId="Web-{F26268B9-4807-43D7-96F3-AD61FDC2FB04}"/>
    <pc:docChg chg="delSld modSld">
      <pc:chgData name="최서윤" userId="S::alice9922@eilabkr.onmicrosoft.com::239c4810-3642-4113-9555-db57aa279db1" providerId="AD" clId="Web-{F26268B9-4807-43D7-96F3-AD61FDC2FB04}" dt="2021-02-04T07:51:05.622" v="304" actId="20577"/>
      <pc:docMkLst>
        <pc:docMk/>
      </pc:docMkLst>
      <pc:sldChg chg="modSp">
        <pc:chgData name="최서윤" userId="S::alice9922@eilabkr.onmicrosoft.com::239c4810-3642-4113-9555-db57aa279db1" providerId="AD" clId="Web-{F26268B9-4807-43D7-96F3-AD61FDC2FB04}" dt="2021-02-04T07:49:21.511" v="251"/>
        <pc:sldMkLst>
          <pc:docMk/>
          <pc:sldMk cId="1236644138" sldId="257"/>
        </pc:sldMkLst>
        <pc:spChg chg="mod">
          <ac:chgData name="최서윤" userId="S::alice9922@eilabkr.onmicrosoft.com::239c4810-3642-4113-9555-db57aa279db1" providerId="AD" clId="Web-{F26268B9-4807-43D7-96F3-AD61FDC2FB04}" dt="2021-02-04T07:49:21.511" v="251"/>
          <ac:spMkLst>
            <pc:docMk/>
            <pc:sldMk cId="1236644138" sldId="257"/>
            <ac:spMk id="3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3:29.178" v="27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F26268B9-4807-43D7-96F3-AD61FDC2FB04}" dt="2021-02-04T07:43:29.178" v="27" actId="20577"/>
          <ac:spMkLst>
            <pc:docMk/>
            <pc:sldMk cId="3693115411" sldId="258"/>
            <ac:spMk id="6" creationId="{00000000-0000-0000-0000-000000000000}"/>
          </ac:spMkLst>
        </pc:spChg>
      </pc:sldChg>
      <pc:sldChg chg="delSp modSp">
        <pc:chgData name="최서윤" userId="S::alice9922@eilabkr.onmicrosoft.com::239c4810-3642-4113-9555-db57aa279db1" providerId="AD" clId="Web-{F26268B9-4807-43D7-96F3-AD61FDC2FB04}" dt="2021-02-04T07:50:28.762" v="284" actId="20577"/>
        <pc:sldMkLst>
          <pc:docMk/>
          <pc:sldMk cId="3309461086" sldId="260"/>
        </pc:sldMkLst>
        <pc:spChg chg="del">
          <ac:chgData name="최서윤" userId="S::alice9922@eilabkr.onmicrosoft.com::239c4810-3642-4113-9555-db57aa279db1" providerId="AD" clId="Web-{F26268B9-4807-43D7-96F3-AD61FDC2FB04}" dt="2021-02-04T07:49:39.964" v="255"/>
          <ac:spMkLst>
            <pc:docMk/>
            <pc:sldMk cId="3309461086" sldId="260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50:28.762" v="284" actId="20577"/>
          <ac:spMkLst>
            <pc:docMk/>
            <pc:sldMk cId="3309461086" sldId="260"/>
            <ac:spMk id="3" creationId="{461B74BD-39CE-451B-9E33-5B858FB7E9FF}"/>
          </ac:spMkLst>
        </pc:spChg>
      </pc:sldChg>
      <pc:sldChg chg="del">
        <pc:chgData name="최서윤" userId="S::alice9922@eilabkr.onmicrosoft.com::239c4810-3642-4113-9555-db57aa279db1" providerId="AD" clId="Web-{F26268B9-4807-43D7-96F3-AD61FDC2FB04}" dt="2021-02-04T07:43:56.522" v="44"/>
        <pc:sldMkLst>
          <pc:docMk/>
          <pc:sldMk cId="1014576666" sldId="264"/>
        </pc:sldMkLst>
      </pc:sldChg>
      <pc:sldChg chg="del">
        <pc:chgData name="최서윤" userId="S::alice9922@eilabkr.onmicrosoft.com::239c4810-3642-4113-9555-db57aa279db1" providerId="AD" clId="Web-{F26268B9-4807-43D7-96F3-AD61FDC2FB04}" dt="2021-02-04T07:43:54.537" v="42"/>
        <pc:sldMkLst>
          <pc:docMk/>
          <pc:sldMk cId="890340021" sldId="265"/>
        </pc:sldMkLst>
      </pc:sldChg>
      <pc:sldChg chg="delSp modSp">
        <pc:chgData name="최서윤" userId="S::alice9922@eilabkr.onmicrosoft.com::239c4810-3642-4113-9555-db57aa279db1" providerId="AD" clId="Web-{F26268B9-4807-43D7-96F3-AD61FDC2FB04}" dt="2021-02-04T07:47:49.853" v="229" actId="20577"/>
        <pc:sldMkLst>
          <pc:docMk/>
          <pc:sldMk cId="190702718" sldId="266"/>
        </pc:sldMkLst>
        <pc:spChg chg="del">
          <ac:chgData name="최서윤" userId="S::alice9922@eilabkr.onmicrosoft.com::239c4810-3642-4113-9555-db57aa279db1" providerId="AD" clId="Web-{F26268B9-4807-43D7-96F3-AD61FDC2FB04}" dt="2021-02-04T07:47:04.275" v="171"/>
          <ac:spMkLst>
            <pc:docMk/>
            <pc:sldMk cId="190702718" sldId="266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47:49.853" v="229" actId="20577"/>
          <ac:spMkLst>
            <pc:docMk/>
            <pc:sldMk cId="190702718" sldId="266"/>
            <ac:spMk id="3" creationId="{461B74BD-39CE-451B-9E33-5B858FB7E9FF}"/>
          </ac:spMkLst>
        </pc:spChg>
      </pc:sldChg>
      <pc:sldChg chg="delSp modSp">
        <pc:chgData name="최서윤" userId="S::alice9922@eilabkr.onmicrosoft.com::239c4810-3642-4113-9555-db57aa279db1" providerId="AD" clId="Web-{F26268B9-4807-43D7-96F3-AD61FDC2FB04}" dt="2021-02-04T07:45:03.195" v="79"/>
        <pc:sldMkLst>
          <pc:docMk/>
          <pc:sldMk cId="1213270733" sldId="267"/>
        </pc:sldMkLst>
        <pc:spChg chg="del">
          <ac:chgData name="최서윤" userId="S::alice9922@eilabkr.onmicrosoft.com::239c4810-3642-4113-9555-db57aa279db1" providerId="AD" clId="Web-{F26268B9-4807-43D7-96F3-AD61FDC2FB04}" dt="2021-02-04T07:45:03.195" v="79"/>
          <ac:spMkLst>
            <pc:docMk/>
            <pc:sldMk cId="1213270733" sldId="267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F26268B9-4807-43D7-96F3-AD61FDC2FB04}" dt="2021-02-04T07:45:01.773" v="78" actId="20577"/>
          <ac:spMkLst>
            <pc:docMk/>
            <pc:sldMk cId="1213270733" sldId="267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51:05.622" v="304" actId="20577"/>
        <pc:sldMkLst>
          <pc:docMk/>
          <pc:sldMk cId="3033542273" sldId="268"/>
        </pc:sldMkLst>
        <pc:spChg chg="mod">
          <ac:chgData name="최서윤" userId="S::alice9922@eilabkr.onmicrosoft.com::239c4810-3642-4113-9555-db57aa279db1" providerId="AD" clId="Web-{F26268B9-4807-43D7-96F3-AD61FDC2FB04}" dt="2021-02-04T07:51:05.622" v="304" actId="20577"/>
          <ac:spMkLst>
            <pc:docMk/>
            <pc:sldMk cId="3033542273" sldId="268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23.760" v="239" actId="20577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F26268B9-4807-43D7-96F3-AD61FDC2FB04}" dt="2021-02-04T07:48:23.760" v="239" actId="20577"/>
          <ac:spMkLst>
            <pc:docMk/>
            <pc:sldMk cId="3056174805" sldId="270"/>
            <ac:spMk id="3" creationId="{461B74BD-39CE-451B-9E33-5B858FB7E9FF}"/>
          </ac:spMkLst>
        </pc:spChg>
      </pc:sldChg>
      <pc:sldChg chg="del">
        <pc:chgData name="최서윤" userId="S::alice9922@eilabkr.onmicrosoft.com::239c4810-3642-4113-9555-db57aa279db1" providerId="AD" clId="Web-{F26268B9-4807-43D7-96F3-AD61FDC2FB04}" dt="2021-02-04T07:43:55.834" v="43"/>
        <pc:sldMkLst>
          <pc:docMk/>
          <pc:sldMk cId="4265853317" sldId="271"/>
        </pc:sldMkLst>
      </pc:sldChg>
      <pc:sldChg chg="modSp">
        <pc:chgData name="최서윤" userId="S::alice9922@eilabkr.onmicrosoft.com::239c4810-3642-4113-9555-db57aa279db1" providerId="AD" clId="Web-{F26268B9-4807-43D7-96F3-AD61FDC2FB04}" dt="2021-02-04T07:48:27.666" v="241" actId="20577"/>
        <pc:sldMkLst>
          <pc:docMk/>
          <pc:sldMk cId="3182417601" sldId="272"/>
        </pc:sldMkLst>
        <pc:spChg chg="mod">
          <ac:chgData name="최서윤" userId="S::alice9922@eilabkr.onmicrosoft.com::239c4810-3642-4113-9555-db57aa279db1" providerId="AD" clId="Web-{F26268B9-4807-43D7-96F3-AD61FDC2FB04}" dt="2021-02-04T07:48:27.666" v="241" actId="20577"/>
          <ac:spMkLst>
            <pc:docMk/>
            <pc:sldMk cId="3182417601" sldId="272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1.307" v="243" actId="20577"/>
        <pc:sldMkLst>
          <pc:docMk/>
          <pc:sldMk cId="2644854962" sldId="273"/>
        </pc:sldMkLst>
        <pc:spChg chg="mod">
          <ac:chgData name="최서윤" userId="S::alice9922@eilabkr.onmicrosoft.com::239c4810-3642-4113-9555-db57aa279db1" providerId="AD" clId="Web-{F26268B9-4807-43D7-96F3-AD61FDC2FB04}" dt="2021-02-04T07:48:31.307" v="243" actId="20577"/>
          <ac:spMkLst>
            <pc:docMk/>
            <pc:sldMk cId="2644854962" sldId="273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4.854" v="246" actId="20577"/>
        <pc:sldMkLst>
          <pc:docMk/>
          <pc:sldMk cId="245393962" sldId="274"/>
        </pc:sldMkLst>
        <pc:spChg chg="mod">
          <ac:chgData name="최서윤" userId="S::alice9922@eilabkr.onmicrosoft.com::239c4810-3642-4113-9555-db57aa279db1" providerId="AD" clId="Web-{F26268B9-4807-43D7-96F3-AD61FDC2FB04}" dt="2021-02-04T07:48:34.854" v="246" actId="20577"/>
          <ac:spMkLst>
            <pc:docMk/>
            <pc:sldMk cId="245393962" sldId="274"/>
            <ac:spMk id="3" creationId="{461B74BD-39CE-451B-9E33-5B858FB7E9FF}"/>
          </ac:spMkLst>
        </pc:spChg>
      </pc:sldChg>
      <pc:sldChg chg="modSp">
        <pc:chgData name="최서윤" userId="S::alice9922@eilabkr.onmicrosoft.com::239c4810-3642-4113-9555-db57aa279db1" providerId="AD" clId="Web-{F26268B9-4807-43D7-96F3-AD61FDC2FB04}" dt="2021-02-04T07:48:38.573" v="249" actId="20577"/>
        <pc:sldMkLst>
          <pc:docMk/>
          <pc:sldMk cId="101631287" sldId="275"/>
        </pc:sldMkLst>
        <pc:spChg chg="mod">
          <ac:chgData name="최서윤" userId="S::alice9922@eilabkr.onmicrosoft.com::239c4810-3642-4113-9555-db57aa279db1" providerId="AD" clId="Web-{F26268B9-4807-43D7-96F3-AD61FDC2FB04}" dt="2021-02-04T07:48:38.573" v="249" actId="20577"/>
          <ac:spMkLst>
            <pc:docMk/>
            <pc:sldMk cId="101631287" sldId="275"/>
            <ac:spMk id="3" creationId="{461B74BD-39CE-451B-9E33-5B858FB7E9FF}"/>
          </ac:spMkLst>
        </pc:spChg>
      </pc:sldChg>
    </pc:docChg>
  </pc:docChgLst>
  <pc:docChgLst>
    <pc:chgData name="서진석" userId="4c31f8dc-1f67-4c04-8460-1309114c31d2" providerId="ADAL" clId="{E48B3AC2-BCFD-4F58-A0F4-2FC25A267256}"/>
    <pc:docChg chg="modSld">
      <pc:chgData name="서진석" userId="4c31f8dc-1f67-4c04-8460-1309114c31d2" providerId="ADAL" clId="{E48B3AC2-BCFD-4F58-A0F4-2FC25A267256}" dt="2022-10-18T06:18:53.316" v="2" actId="400"/>
      <pc:docMkLst>
        <pc:docMk/>
      </pc:docMkLst>
      <pc:sldChg chg="modSp mod">
        <pc:chgData name="서진석" userId="4c31f8dc-1f67-4c04-8460-1309114c31d2" providerId="ADAL" clId="{E48B3AC2-BCFD-4F58-A0F4-2FC25A267256}" dt="2022-10-18T06:18:53.316" v="2" actId="400"/>
        <pc:sldMkLst>
          <pc:docMk/>
          <pc:sldMk cId="2337805343" sldId="270"/>
        </pc:sldMkLst>
        <pc:spChg chg="mod">
          <ac:chgData name="서진석" userId="4c31f8dc-1f67-4c04-8460-1309114c31d2" providerId="ADAL" clId="{E48B3AC2-BCFD-4F58-A0F4-2FC25A267256}" dt="2022-10-18T06:18:53.316" v="2" actId="400"/>
          <ac:spMkLst>
            <pc:docMk/>
            <pc:sldMk cId="2337805343" sldId="270"/>
            <ac:spMk id="63" creationId="{D76565E5-2163-302C-ACD1-F0C1EDC9876F}"/>
          </ac:spMkLst>
        </pc:spChg>
      </pc:sldChg>
    </pc:docChg>
  </pc:docChgLst>
  <pc:docChgLst>
    <pc:chgData name="최서윤" userId="S::alice9922@eilabkr.onmicrosoft.com::239c4810-3642-4113-9555-db57aa279db1" providerId="AD" clId="Web-{011848F7-CB81-43DC-A6E9-45A7A9682042}"/>
    <pc:docChg chg="addSld delSld modSld sldOrd">
      <pc:chgData name="최서윤" userId="S::alice9922@eilabkr.onmicrosoft.com::239c4810-3642-4113-9555-db57aa279db1" providerId="AD" clId="Web-{011848F7-CB81-43DC-A6E9-45A7A9682042}" dt="2021-02-04T09:28:40.980" v="216" actId="1076"/>
      <pc:docMkLst>
        <pc:docMk/>
      </pc:docMkLst>
      <pc:sldChg chg="addSp delSp modSp">
        <pc:chgData name="최서윤" userId="S::alice9922@eilabkr.onmicrosoft.com::239c4810-3642-4113-9555-db57aa279db1" providerId="AD" clId="Web-{011848F7-CB81-43DC-A6E9-45A7A9682042}" dt="2021-02-04T09:00:28.164" v="123" actId="1076"/>
        <pc:sldMkLst>
          <pc:docMk/>
          <pc:sldMk cId="1236644138" sldId="257"/>
        </pc:sldMkLst>
        <pc:spChg chg="del">
          <ac:chgData name="최서윤" userId="S::alice9922@eilabkr.onmicrosoft.com::239c4810-3642-4113-9555-db57aa279db1" providerId="AD" clId="Web-{011848F7-CB81-43DC-A6E9-45A7A9682042}" dt="2021-02-04T09:00:15.554" v="119"/>
          <ac:spMkLst>
            <pc:docMk/>
            <pc:sldMk cId="1236644138" sldId="257"/>
            <ac:spMk id="2" creationId="{00000000-0000-0000-0000-000000000000}"/>
          </ac:spMkLst>
        </pc:spChg>
        <pc:spChg chg="mod">
          <ac:chgData name="최서윤" userId="S::alice9922@eilabkr.onmicrosoft.com::239c4810-3642-4113-9555-db57aa279db1" providerId="AD" clId="Web-{011848F7-CB81-43DC-A6E9-45A7A9682042}" dt="2021-02-04T09:00:28.164" v="123" actId="1076"/>
          <ac:spMkLst>
            <pc:docMk/>
            <pc:sldMk cId="1236644138" sldId="257"/>
            <ac:spMk id="3" creationId="{00000000-0000-0000-0000-000000000000}"/>
          </ac:spMkLst>
        </pc:spChg>
        <pc:spChg chg="add del mod">
          <ac:chgData name="최서윤" userId="S::alice9922@eilabkr.onmicrosoft.com::239c4810-3642-4113-9555-db57aa279db1" providerId="AD" clId="Web-{011848F7-CB81-43DC-A6E9-45A7A9682042}" dt="2021-02-04T09:00:17.226" v="120"/>
          <ac:spMkLst>
            <pc:docMk/>
            <pc:sldMk cId="1236644138" sldId="257"/>
            <ac:spMk id="5" creationId="{A3657396-262F-4172-88BA-8C6B1B09230E}"/>
          </ac:spMkLst>
        </pc:spChg>
      </pc:sldChg>
      <pc:sldChg chg="modSp">
        <pc:chgData name="최서윤" userId="S::alice9922@eilabkr.onmicrosoft.com::239c4810-3642-4113-9555-db57aa279db1" providerId="AD" clId="Web-{011848F7-CB81-43DC-A6E9-45A7A9682042}" dt="2021-02-04T08:59:57.898" v="107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011848F7-CB81-43DC-A6E9-45A7A9682042}" dt="2021-02-04T08:59:57.898" v="107" actId="20577"/>
          <ac:spMkLst>
            <pc:docMk/>
            <pc:sldMk cId="3693115411" sldId="258"/>
            <ac:spMk id="6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011848F7-CB81-43DC-A6E9-45A7A9682042}" dt="2021-02-04T08:58:48.865" v="73" actId="1076"/>
        <pc:sldMkLst>
          <pc:docMk/>
          <pc:sldMk cId="3703612343" sldId="277"/>
        </pc:sldMkLst>
        <pc:picChg chg="mod">
          <ac:chgData name="최서윤" userId="S::alice9922@eilabkr.onmicrosoft.com::239c4810-3642-4113-9555-db57aa279db1" providerId="AD" clId="Web-{011848F7-CB81-43DC-A6E9-45A7A9682042}" dt="2021-02-04T08:58:42.927" v="71" actId="1076"/>
          <ac:picMkLst>
            <pc:docMk/>
            <pc:sldMk cId="3703612343" sldId="277"/>
            <ac:picMk id="2" creationId="{CA1BA627-DA66-4D6A-AC35-3AE7EC65CC73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20.083" v="65" actId="1076"/>
          <ac:picMkLst>
            <pc:docMk/>
            <pc:sldMk cId="3703612343" sldId="277"/>
            <ac:picMk id="5" creationId="{3C4B7BC8-2259-49D7-8882-5E075B265B96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48.865" v="73" actId="1076"/>
          <ac:picMkLst>
            <pc:docMk/>
            <pc:sldMk cId="3703612343" sldId="277"/>
            <ac:picMk id="10" creationId="{BC0B91A2-1D60-4389-B1AF-F936EDFD2A41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45.115" v="72" actId="1076"/>
          <ac:picMkLst>
            <pc:docMk/>
            <pc:sldMk cId="3703612343" sldId="277"/>
            <ac:picMk id="11" creationId="{7CAEE39A-A59C-4ECD-894F-EBBCCE4E0836}"/>
          </ac:picMkLst>
        </pc:picChg>
      </pc:sldChg>
      <pc:sldChg chg="modSp add del">
        <pc:chgData name="최서윤" userId="S::alice9922@eilabkr.onmicrosoft.com::239c4810-3642-4113-9555-db57aa279db1" providerId="AD" clId="Web-{011848F7-CB81-43DC-A6E9-45A7A9682042}" dt="2021-02-04T08:58:33.568" v="70" actId="1076"/>
        <pc:sldMkLst>
          <pc:docMk/>
          <pc:sldMk cId="3757282710" sldId="278"/>
        </pc:sldMkLst>
        <pc:picChg chg="mod">
          <ac:chgData name="최서윤" userId="S::alice9922@eilabkr.onmicrosoft.com::239c4810-3642-4113-9555-db57aa279db1" providerId="AD" clId="Web-{011848F7-CB81-43DC-A6E9-45A7A9682042}" dt="2021-02-04T08:58:33.443" v="67" actId="1076"/>
          <ac:picMkLst>
            <pc:docMk/>
            <pc:sldMk cId="3757282710" sldId="278"/>
            <ac:picMk id="6" creationId="{54BF88A0-6A46-4007-90C8-CFDB44234F3B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490" v="68" actId="1076"/>
          <ac:picMkLst>
            <pc:docMk/>
            <pc:sldMk cId="3757282710" sldId="278"/>
            <ac:picMk id="7" creationId="{9A001BF0-DEE4-4567-B4F7-E1FCE16C30DC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521" v="69" actId="1076"/>
          <ac:picMkLst>
            <pc:docMk/>
            <pc:sldMk cId="3757282710" sldId="278"/>
            <ac:picMk id="8" creationId="{D00BE52D-2FEA-4A57-B9B7-6C0AE732DCF2}"/>
          </ac:picMkLst>
        </pc:picChg>
        <pc:picChg chg="mod">
          <ac:chgData name="최서윤" userId="S::alice9922@eilabkr.onmicrosoft.com::239c4810-3642-4113-9555-db57aa279db1" providerId="AD" clId="Web-{011848F7-CB81-43DC-A6E9-45A7A9682042}" dt="2021-02-04T08:58:33.568" v="70" actId="1076"/>
          <ac:picMkLst>
            <pc:docMk/>
            <pc:sldMk cId="3757282710" sldId="278"/>
            <ac:picMk id="9" creationId="{46ABA6BC-A13C-49D9-80AC-83DE5D71EE3A}"/>
          </ac:picMkLst>
        </pc:picChg>
      </pc:sldChg>
      <pc:sldChg chg="addSp delSp modSp add replId">
        <pc:chgData name="최서윤" userId="S::alice9922@eilabkr.onmicrosoft.com::239c4810-3642-4113-9555-db57aa279db1" providerId="AD" clId="Web-{011848F7-CB81-43DC-A6E9-45A7A9682042}" dt="2021-02-04T08:59:54.523" v="103" actId="20577"/>
        <pc:sldMkLst>
          <pc:docMk/>
          <pc:sldMk cId="717357973" sldId="279"/>
        </pc:sldMkLst>
        <pc:spChg chg="mod">
          <ac:chgData name="최서윤" userId="S::alice9922@eilabkr.onmicrosoft.com::239c4810-3642-4113-9555-db57aa279db1" providerId="AD" clId="Web-{011848F7-CB81-43DC-A6E9-45A7A9682042}" dt="2021-02-04T08:59:54.523" v="103" actId="20577"/>
          <ac:spMkLst>
            <pc:docMk/>
            <pc:sldMk cId="717357973" sldId="279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011848F7-CB81-43DC-A6E9-45A7A9682042}" dt="2021-02-04T08:57:05.941" v="46"/>
          <ac:picMkLst>
            <pc:docMk/>
            <pc:sldMk cId="717357973" sldId="279"/>
            <ac:picMk id="2" creationId="{AFC72DD2-23A6-4B4F-A473-81EC2D10FD7E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6.003" v="48"/>
          <ac:picMkLst>
            <pc:docMk/>
            <pc:sldMk cId="717357973" sldId="279"/>
            <ac:picMk id="5" creationId="{CDF37C52-1761-4543-A6F6-662A6A196F60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9"/>
          <ac:picMkLst>
            <pc:docMk/>
            <pc:sldMk cId="717357973" sldId="279"/>
            <ac:picMk id="6" creationId="{54BF88A0-6A46-4007-90C8-CFDB44234F3B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8"/>
          <ac:picMkLst>
            <pc:docMk/>
            <pc:sldMk cId="717357973" sldId="279"/>
            <ac:picMk id="7" creationId="{9A001BF0-DEE4-4567-B4F7-E1FCE16C30DC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7"/>
          <ac:picMkLst>
            <pc:docMk/>
            <pc:sldMk cId="717357973" sldId="279"/>
            <ac:picMk id="8" creationId="{D00BE52D-2FEA-4A57-B9B7-6C0AE732DCF2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8:56:14.658" v="16"/>
          <ac:picMkLst>
            <pc:docMk/>
            <pc:sldMk cId="717357973" sldId="279"/>
            <ac:picMk id="9" creationId="{46ABA6BC-A13C-49D9-80AC-83DE5D71EE3A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6.019" v="49"/>
          <ac:picMkLst>
            <pc:docMk/>
            <pc:sldMk cId="717357973" sldId="279"/>
            <ac:picMk id="10" creationId="{92D60908-C782-46E2-B988-A4564228E850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8:57:05.972" v="47"/>
          <ac:picMkLst>
            <pc:docMk/>
            <pc:sldMk cId="717357973" sldId="279"/>
            <ac:picMk id="11" creationId="{BE0288D6-3463-48E7-97B9-C1B5419A757B}"/>
          </ac:picMkLst>
        </pc:picChg>
      </pc:sldChg>
      <pc:sldChg chg="modSp add ord replId">
        <pc:chgData name="최서윤" userId="S::alice9922@eilabkr.onmicrosoft.com::239c4810-3642-4113-9555-db57aa279db1" providerId="AD" clId="Web-{011848F7-CB81-43DC-A6E9-45A7A9682042}" dt="2021-02-04T09:08:22.151" v="143" actId="20577"/>
        <pc:sldMkLst>
          <pc:docMk/>
          <pc:sldMk cId="3675458004" sldId="280"/>
        </pc:sldMkLst>
        <pc:spChg chg="mod">
          <ac:chgData name="최서윤" userId="S::alice9922@eilabkr.onmicrosoft.com::239c4810-3642-4113-9555-db57aa279db1" providerId="AD" clId="Web-{011848F7-CB81-43DC-A6E9-45A7A9682042}" dt="2021-02-04T09:08:22.151" v="143" actId="20577"/>
          <ac:spMkLst>
            <pc:docMk/>
            <pc:sldMk cId="3675458004" sldId="280"/>
            <ac:spMk id="6" creationId="{00000000-0000-0000-0000-000000000000}"/>
          </ac:spMkLst>
        </pc:spChg>
      </pc:sldChg>
      <pc:sldChg chg="addSp delSp modSp add ord replId">
        <pc:chgData name="최서윤" userId="S::alice9922@eilabkr.onmicrosoft.com::239c4810-3642-4113-9555-db57aa279db1" providerId="AD" clId="Web-{011848F7-CB81-43DC-A6E9-45A7A9682042}" dt="2021-02-04T09:26:34.914" v="203" actId="1076"/>
        <pc:sldMkLst>
          <pc:docMk/>
          <pc:sldMk cId="739158091" sldId="281"/>
        </pc:sldMkLst>
        <pc:spChg chg="mod">
          <ac:chgData name="최서윤" userId="S::alice9922@eilabkr.onmicrosoft.com::239c4810-3642-4113-9555-db57aa279db1" providerId="AD" clId="Web-{011848F7-CB81-43DC-A6E9-45A7A9682042}" dt="2021-02-04T09:09:44.168" v="193" actId="20577"/>
          <ac:spMkLst>
            <pc:docMk/>
            <pc:sldMk cId="739158091" sldId="281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011848F7-CB81-43DC-A6E9-45A7A9682042}" dt="2021-02-04T09:08:50.042" v="166"/>
          <ac:picMkLst>
            <pc:docMk/>
            <pc:sldMk cId="739158091" sldId="281"/>
            <ac:picMk id="2" creationId="{AFC72DD2-23A6-4B4F-A473-81EC2D10FD7E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5"/>
          <ac:picMkLst>
            <pc:docMk/>
            <pc:sldMk cId="739158091" sldId="281"/>
            <ac:picMk id="5" creationId="{CDF37C52-1761-4543-A6F6-662A6A196F60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03.292" v="170"/>
          <ac:picMkLst>
            <pc:docMk/>
            <pc:sldMk cId="739158091" sldId="281"/>
            <ac:picMk id="6" creationId="{E3DB251A-C91E-467D-835E-2019C2C94038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03.292" v="169"/>
          <ac:picMkLst>
            <pc:docMk/>
            <pc:sldMk cId="739158091" sldId="281"/>
            <ac:picMk id="7" creationId="{A6DA6595-28EA-4C31-BBD3-0D292D1C8B9C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6:34.914" v="203" actId="1076"/>
          <ac:picMkLst>
            <pc:docMk/>
            <pc:sldMk cId="739158091" sldId="281"/>
            <ac:picMk id="8" creationId="{0F4A3D0B-0BDD-41C1-A130-E0ED7C31336A}"/>
          </ac:picMkLst>
        </pc:picChg>
        <pc:picChg chg="add del mod">
          <ac:chgData name="최서윤" userId="S::alice9922@eilabkr.onmicrosoft.com::239c4810-3642-4113-9555-db57aa279db1" providerId="AD" clId="Web-{011848F7-CB81-43DC-A6E9-45A7A9682042}" dt="2021-02-04T09:09:26.168" v="177"/>
          <ac:picMkLst>
            <pc:docMk/>
            <pc:sldMk cId="739158091" sldId="281"/>
            <ac:picMk id="9" creationId="{C755F56E-517B-4F11-843F-A9958C61DFD3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4"/>
          <ac:picMkLst>
            <pc:docMk/>
            <pc:sldMk cId="739158091" sldId="281"/>
            <ac:picMk id="10" creationId="{92D60908-C782-46E2-B988-A4564228E850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08:50.042" v="163"/>
          <ac:picMkLst>
            <pc:docMk/>
            <pc:sldMk cId="739158091" sldId="281"/>
            <ac:picMk id="11" creationId="{BE0288D6-3463-48E7-97B9-C1B5419A757B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6:34.883" v="202" actId="1076"/>
          <ac:picMkLst>
            <pc:docMk/>
            <pc:sldMk cId="739158091" sldId="281"/>
            <ac:picMk id="12" creationId="{27391F9B-2E07-486C-8BFE-97AB71D79207}"/>
          </ac:picMkLst>
        </pc:picChg>
      </pc:sldChg>
      <pc:sldChg chg="addSp delSp modSp add replId">
        <pc:chgData name="최서윤" userId="S::alice9922@eilabkr.onmicrosoft.com::239c4810-3642-4113-9555-db57aa279db1" providerId="AD" clId="Web-{011848F7-CB81-43DC-A6E9-45A7A9682042}" dt="2021-02-04T09:28:40.980" v="216" actId="1076"/>
        <pc:sldMkLst>
          <pc:docMk/>
          <pc:sldMk cId="896241002" sldId="282"/>
        </pc:sldMkLst>
        <pc:picChg chg="add mod">
          <ac:chgData name="최서윤" userId="S::alice9922@eilabkr.onmicrosoft.com::239c4810-3642-4113-9555-db57aa279db1" providerId="AD" clId="Web-{011848F7-CB81-43DC-A6E9-45A7A9682042}" dt="2021-02-04T09:28:35.730" v="215" actId="14100"/>
          <ac:picMkLst>
            <pc:docMk/>
            <pc:sldMk cId="896241002" sldId="282"/>
            <ac:picMk id="2" creationId="{2379945D-798F-4C23-9B58-1727D5264978}"/>
          </ac:picMkLst>
        </pc:picChg>
        <pc:picChg chg="add mod">
          <ac:chgData name="최서윤" userId="S::alice9922@eilabkr.onmicrosoft.com::239c4810-3642-4113-9555-db57aa279db1" providerId="AD" clId="Web-{011848F7-CB81-43DC-A6E9-45A7A9682042}" dt="2021-02-04T09:28:40.980" v="216" actId="1076"/>
          <ac:picMkLst>
            <pc:docMk/>
            <pc:sldMk cId="896241002" sldId="282"/>
            <ac:picMk id="5" creationId="{546420D8-C7A7-40A3-B8EA-02A62B7F1C6C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26:42.961" v="205"/>
          <ac:picMkLst>
            <pc:docMk/>
            <pc:sldMk cId="896241002" sldId="282"/>
            <ac:picMk id="8" creationId="{0F4A3D0B-0BDD-41C1-A130-E0ED7C31336A}"/>
          </ac:picMkLst>
        </pc:picChg>
        <pc:picChg chg="del">
          <ac:chgData name="최서윤" userId="S::alice9922@eilabkr.onmicrosoft.com::239c4810-3642-4113-9555-db57aa279db1" providerId="AD" clId="Web-{011848F7-CB81-43DC-A6E9-45A7A9682042}" dt="2021-02-04T09:26:43.368" v="206"/>
          <ac:picMkLst>
            <pc:docMk/>
            <pc:sldMk cId="896241002" sldId="282"/>
            <ac:picMk id="12" creationId="{27391F9B-2E07-486C-8BFE-97AB71D79207}"/>
          </ac:picMkLst>
        </pc:picChg>
      </pc:sldChg>
    </pc:docChg>
  </pc:docChgLst>
  <pc:docChgLst>
    <pc:chgData name="최서윤" userId="S::alice9922@eilabkr.onmicrosoft.com::239c4810-3642-4113-9555-db57aa279db1" providerId="AD" clId="Web-{5BB021EC-565B-40FF-876B-81F73E7FE38C}"/>
    <pc:docChg chg="modSld">
      <pc:chgData name="최서윤" userId="S::alice9922@eilabkr.onmicrosoft.com::239c4810-3642-4113-9555-db57aa279db1" providerId="AD" clId="Web-{5BB021EC-565B-40FF-876B-81F73E7FE38C}" dt="2021-02-04T08:06:38.383" v="30" actId="20577"/>
      <pc:docMkLst>
        <pc:docMk/>
      </pc:docMkLst>
      <pc:sldChg chg="modSp">
        <pc:chgData name="최서윤" userId="S::alice9922@eilabkr.onmicrosoft.com::239c4810-3642-4113-9555-db57aa279db1" providerId="AD" clId="Web-{5BB021EC-565B-40FF-876B-81F73E7FE38C}" dt="2021-02-04T08:06:32.383" v="26" actId="20577"/>
        <pc:sldMkLst>
          <pc:docMk/>
          <pc:sldMk cId="1236644138" sldId="257"/>
        </pc:sldMkLst>
        <pc:spChg chg="mod">
          <ac:chgData name="최서윤" userId="S::alice9922@eilabkr.onmicrosoft.com::239c4810-3642-4113-9555-db57aa279db1" providerId="AD" clId="Web-{5BB021EC-565B-40FF-876B-81F73E7FE38C}" dt="2021-02-04T08:06:32.383" v="26" actId="20577"/>
          <ac:spMkLst>
            <pc:docMk/>
            <pc:sldMk cId="1236644138" sldId="257"/>
            <ac:spMk id="3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5BB021EC-565B-40FF-876B-81F73E7FE38C}" dt="2021-02-04T08:06:38.383" v="30" actId="20577"/>
        <pc:sldMkLst>
          <pc:docMk/>
          <pc:sldMk cId="3693115411" sldId="258"/>
        </pc:sldMkLst>
        <pc:spChg chg="mod">
          <ac:chgData name="최서윤" userId="S::alice9922@eilabkr.onmicrosoft.com::239c4810-3642-4113-9555-db57aa279db1" providerId="AD" clId="Web-{5BB021EC-565B-40FF-876B-81F73E7FE38C}" dt="2021-02-04T08:06:38.383" v="30" actId="20577"/>
          <ac:spMkLst>
            <pc:docMk/>
            <pc:sldMk cId="3693115411" sldId="258"/>
            <ac:spMk id="6" creationId="{00000000-0000-0000-0000-000000000000}"/>
          </ac:spMkLst>
        </pc:spChg>
      </pc:sldChg>
    </pc:docChg>
  </pc:docChgLst>
  <pc:docChgLst>
    <pc:chgData name="최서윤" userId="S::alice9922@eilabkr.onmicrosoft.com::239c4810-3642-4113-9555-db57aa279db1" providerId="AD" clId="Web-{382169C7-D29E-4A08-8C69-22057F256B72}"/>
    <pc:docChg chg="modSld">
      <pc:chgData name="최서윤" userId="S::alice9922@eilabkr.onmicrosoft.com::239c4810-3642-4113-9555-db57aa279db1" providerId="AD" clId="Web-{382169C7-D29E-4A08-8C69-22057F256B72}" dt="2021-02-04T03:19:11.921" v="40" actId="20577"/>
      <pc:docMkLst>
        <pc:docMk/>
      </pc:docMkLst>
      <pc:sldChg chg="addSp delSp modSp">
        <pc:chgData name="최서윤" userId="S::alice9922@eilabkr.onmicrosoft.com::239c4810-3642-4113-9555-db57aa279db1" providerId="AD" clId="Web-{382169C7-D29E-4A08-8C69-22057F256B72}" dt="2021-02-04T03:16:04.745" v="18"/>
        <pc:sldMkLst>
          <pc:docMk/>
          <pc:sldMk cId="3693115411" sldId="258"/>
        </pc:sldMkLst>
        <pc:spChg chg="add mod">
          <ac:chgData name="최서윤" userId="S::alice9922@eilabkr.onmicrosoft.com::239c4810-3642-4113-9555-db57aa279db1" providerId="AD" clId="Web-{382169C7-D29E-4A08-8C69-22057F256B72}" dt="2021-02-04T03:16:04.745" v="18"/>
          <ac:spMkLst>
            <pc:docMk/>
            <pc:sldMk cId="3693115411" sldId="258"/>
            <ac:spMk id="3" creationId="{30640228-F954-4900-9587-04FD9052F55D}"/>
          </ac:spMkLst>
        </pc:spChg>
        <pc:spChg chg="mod">
          <ac:chgData name="최서윤" userId="S::alice9922@eilabkr.onmicrosoft.com::239c4810-3642-4113-9555-db57aa279db1" providerId="AD" clId="Web-{382169C7-D29E-4A08-8C69-22057F256B72}" dt="2021-02-04T03:16:02.245" v="17" actId="20577"/>
          <ac:spMkLst>
            <pc:docMk/>
            <pc:sldMk cId="3693115411" sldId="258"/>
            <ac:spMk id="6" creationId="{00000000-0000-0000-0000-000000000000}"/>
          </ac:spMkLst>
        </pc:spChg>
        <pc:spChg chg="del">
          <ac:chgData name="최서윤" userId="S::alice9922@eilabkr.onmicrosoft.com::239c4810-3642-4113-9555-db57aa279db1" providerId="AD" clId="Web-{382169C7-D29E-4A08-8C69-22057F256B72}" dt="2021-02-04T03:16:04.745" v="18"/>
          <ac:spMkLst>
            <pc:docMk/>
            <pc:sldMk cId="3693115411" sldId="258"/>
            <ac:spMk id="7" creationId="{00000000-0000-0000-0000-000000000000}"/>
          </ac:spMkLst>
        </pc:spChg>
      </pc:sldChg>
      <pc:sldChg chg="modSp">
        <pc:chgData name="최서윤" userId="S::alice9922@eilabkr.onmicrosoft.com::239c4810-3642-4113-9555-db57aa279db1" providerId="AD" clId="Web-{382169C7-D29E-4A08-8C69-22057F256B72}" dt="2021-02-04T03:19:11.921" v="40" actId="20577"/>
        <pc:sldMkLst>
          <pc:docMk/>
          <pc:sldMk cId="190702718" sldId="266"/>
        </pc:sldMkLst>
        <pc:spChg chg="mod">
          <ac:chgData name="최서윤" userId="S::alice9922@eilabkr.onmicrosoft.com::239c4810-3642-4113-9555-db57aa279db1" providerId="AD" clId="Web-{382169C7-D29E-4A08-8C69-22057F256B72}" dt="2021-02-04T03:19:11.921" v="40" actId="20577"/>
          <ac:spMkLst>
            <pc:docMk/>
            <pc:sldMk cId="190702718" sldId="266"/>
            <ac:spMk id="3" creationId="{461B74BD-39CE-451B-9E33-5B858FB7E9FF}"/>
          </ac:spMkLst>
        </pc:spChg>
        <pc:picChg chg="mod">
          <ac:chgData name="최서윤" userId="S::alice9922@eilabkr.onmicrosoft.com::239c4810-3642-4113-9555-db57aa279db1" providerId="AD" clId="Web-{382169C7-D29E-4A08-8C69-22057F256B72}" dt="2021-02-04T03:18:50.327" v="33" actId="1076"/>
          <ac:picMkLst>
            <pc:docMk/>
            <pc:sldMk cId="190702718" sldId="266"/>
            <ac:picMk id="5" creationId="{2B2CA5A4-1BCD-4A64-81E5-97461B9FA064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389" v="35" actId="1076"/>
          <ac:picMkLst>
            <pc:docMk/>
            <pc:sldMk cId="190702718" sldId="266"/>
            <ac:picMk id="6" creationId="{4A699199-D051-4DA9-A4C8-66B9A9AA8526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405" v="36" actId="1076"/>
          <ac:picMkLst>
            <pc:docMk/>
            <pc:sldMk cId="190702718" sldId="266"/>
            <ac:picMk id="7" creationId="{CB02E1BC-F184-4E7E-91F7-FD48CE35DDAA}"/>
          </ac:picMkLst>
        </pc:picChg>
        <pc:picChg chg="mod">
          <ac:chgData name="최서윤" userId="S::alice9922@eilabkr.onmicrosoft.com::239c4810-3642-4113-9555-db57aa279db1" providerId="AD" clId="Web-{382169C7-D29E-4A08-8C69-22057F256B72}" dt="2021-02-04T03:18:50.358" v="34" actId="1076"/>
          <ac:picMkLst>
            <pc:docMk/>
            <pc:sldMk cId="190702718" sldId="266"/>
            <ac:picMk id="8" creationId="{65693FBB-69B6-4B9F-BE77-7BCEE82970CC}"/>
          </ac:picMkLst>
        </pc:picChg>
      </pc:sldChg>
    </pc:docChg>
  </pc:docChgLst>
  <pc:docChgLst>
    <pc:chgData name="장유빈" userId="S::yubeenjang@eilabkr.onmicrosoft.com::24cb45e9-617a-4d7a-bcc8-2d8a2bf1a3d1" providerId="AD" clId="Web-{D30DD6B7-9AFC-4C61-BD0A-6B2645414885}"/>
    <pc:docChg chg="addSld modSld">
      <pc:chgData name="장유빈" userId="S::yubeenjang@eilabkr.onmicrosoft.com::24cb45e9-617a-4d7a-bcc8-2d8a2bf1a3d1" providerId="AD" clId="Web-{D30DD6B7-9AFC-4C61-BD0A-6B2645414885}" dt="2021-02-05T03:02:26.005" v="2"/>
      <pc:docMkLst>
        <pc:docMk/>
      </pc:docMkLst>
      <pc:sldChg chg="delSp add replId">
        <pc:chgData name="장유빈" userId="S::yubeenjang@eilabkr.onmicrosoft.com::24cb45e9-617a-4d7a-bcc8-2d8a2bf1a3d1" providerId="AD" clId="Web-{D30DD6B7-9AFC-4C61-BD0A-6B2645414885}" dt="2021-02-05T03:02:26.005" v="2"/>
        <pc:sldMkLst>
          <pc:docMk/>
          <pc:sldMk cId="3363606007" sldId="283"/>
        </pc:sldMkLst>
        <pc:picChg chg="del">
          <ac:chgData name="장유빈" userId="S::yubeenjang@eilabkr.onmicrosoft.com::24cb45e9-617a-4d7a-bcc8-2d8a2bf1a3d1" providerId="AD" clId="Web-{D30DD6B7-9AFC-4C61-BD0A-6B2645414885}" dt="2021-02-05T03:02:26.005" v="2"/>
          <ac:picMkLst>
            <pc:docMk/>
            <pc:sldMk cId="3363606007" sldId="283"/>
            <ac:picMk id="2" creationId="{2379945D-798F-4C23-9B58-1727D5264978}"/>
          </ac:picMkLst>
        </pc:picChg>
        <pc:picChg chg="del">
          <ac:chgData name="장유빈" userId="S::yubeenjang@eilabkr.onmicrosoft.com::24cb45e9-617a-4d7a-bcc8-2d8a2bf1a3d1" providerId="AD" clId="Web-{D30DD6B7-9AFC-4C61-BD0A-6B2645414885}" dt="2021-02-05T03:02:26.005" v="1"/>
          <ac:picMkLst>
            <pc:docMk/>
            <pc:sldMk cId="3363606007" sldId="283"/>
            <ac:picMk id="5" creationId="{546420D8-C7A7-40A3-B8EA-02A62B7F1C6C}"/>
          </ac:picMkLst>
        </pc:picChg>
      </pc:sldChg>
    </pc:docChg>
  </pc:docChgLst>
  <pc:docChgLst>
    <pc:chgData name="최서윤" userId="239c4810-3642-4113-9555-db57aa279db1" providerId="ADAL" clId="{03ED5343-2218-4EB6-8BF7-ABB9FF10D81C}"/>
    <pc:docChg chg="undo custSel addSld delSld modSld sldOrd">
      <pc:chgData name="최서윤" userId="239c4810-3642-4113-9555-db57aa279db1" providerId="ADAL" clId="{03ED5343-2218-4EB6-8BF7-ABB9FF10D81C}" dt="2021-11-03T03:11:47.461" v="1121" actId="20577"/>
      <pc:docMkLst>
        <pc:docMk/>
      </pc:docMkLst>
      <pc:sldChg chg="modSp mod">
        <pc:chgData name="최서윤" userId="239c4810-3642-4113-9555-db57aa279db1" providerId="ADAL" clId="{03ED5343-2218-4EB6-8BF7-ABB9FF10D81C}" dt="2021-11-03T03:11:47.461" v="1121" actId="20577"/>
        <pc:sldMkLst>
          <pc:docMk/>
          <pc:sldMk cId="1236644138" sldId="257"/>
        </pc:sldMkLst>
        <pc:spChg chg="mod">
          <ac:chgData name="최서윤" userId="239c4810-3642-4113-9555-db57aa279db1" providerId="ADAL" clId="{03ED5343-2218-4EB6-8BF7-ABB9FF10D81C}" dt="2021-11-03T03:11:47.461" v="1121" actId="20577"/>
          <ac:spMkLst>
            <pc:docMk/>
            <pc:sldMk cId="1236644138" sldId="257"/>
            <ac:spMk id="3" creationId="{00000000-0000-0000-0000-000000000000}"/>
          </ac:spMkLst>
        </pc:spChg>
      </pc:sldChg>
      <pc:sldChg chg="modSp mod">
        <pc:chgData name="최서윤" userId="239c4810-3642-4113-9555-db57aa279db1" providerId="ADAL" clId="{03ED5343-2218-4EB6-8BF7-ABB9FF10D81C}" dt="2021-11-03T00:57:09.394" v="138"/>
        <pc:sldMkLst>
          <pc:docMk/>
          <pc:sldMk cId="3693115411" sldId="258"/>
        </pc:sldMkLst>
        <pc:spChg chg="mod">
          <ac:chgData name="최서윤" userId="239c4810-3642-4113-9555-db57aa279db1" providerId="ADAL" clId="{03ED5343-2218-4EB6-8BF7-ABB9FF10D81C}" dt="2021-11-03T00:57:09.394" v="138"/>
          <ac:spMkLst>
            <pc:docMk/>
            <pc:sldMk cId="3693115411" sldId="258"/>
            <ac:spMk id="6" creationId="{00000000-0000-0000-0000-000000000000}"/>
          </ac:spMkLst>
        </pc:spChg>
      </pc:sldChg>
      <pc:sldChg chg="addSp delSp modSp add del mod">
        <pc:chgData name="최서윤" userId="239c4810-3642-4113-9555-db57aa279db1" providerId="ADAL" clId="{03ED5343-2218-4EB6-8BF7-ABB9FF10D81C}" dt="2021-11-03T03:10:41.140" v="1070"/>
        <pc:sldMkLst>
          <pc:docMk/>
          <pc:sldMk cId="739158091" sldId="281"/>
        </pc:sldMkLst>
        <pc:spChg chg="del">
          <ac:chgData name="최서윤" userId="239c4810-3642-4113-9555-db57aa279db1" providerId="ADAL" clId="{03ED5343-2218-4EB6-8BF7-ABB9FF10D81C}" dt="2021-11-03T01:07:15.010" v="344" actId="478"/>
          <ac:spMkLst>
            <pc:docMk/>
            <pc:sldMk cId="739158091" sldId="281"/>
            <ac:spMk id="4" creationId="{00000000-0000-0000-0000-000000000000}"/>
          </ac:spMkLst>
        </pc:spChg>
        <pc:spChg chg="del">
          <ac:chgData name="최서윤" userId="239c4810-3642-4113-9555-db57aa279db1" providerId="ADAL" clId="{03ED5343-2218-4EB6-8BF7-ABB9FF10D81C}" dt="2021-11-03T01:07:15.010" v="344" actId="478"/>
          <ac:spMkLst>
            <pc:docMk/>
            <pc:sldMk cId="739158091" sldId="281"/>
            <ac:spMk id="6" creationId="{62B8B58D-B499-473D-AEB2-E7873FBC65E1}"/>
          </ac:spMkLst>
        </pc:spChg>
        <pc:spChg chg="add del mod">
          <ac:chgData name="최서윤" userId="239c4810-3642-4113-9555-db57aa279db1" providerId="ADAL" clId="{03ED5343-2218-4EB6-8BF7-ABB9FF10D81C}" dt="2021-11-03T01:07:16.714" v="347" actId="478"/>
          <ac:spMkLst>
            <pc:docMk/>
            <pc:sldMk cId="739158091" sldId="281"/>
            <ac:spMk id="7" creationId="{288F5423-580B-4355-A956-5B138CEB3BE6}"/>
          </ac:spMkLst>
        </pc:spChg>
        <pc:spChg chg="add del mod">
          <ac:chgData name="최서윤" userId="239c4810-3642-4113-9555-db57aa279db1" providerId="ADAL" clId="{03ED5343-2218-4EB6-8BF7-ABB9FF10D81C}" dt="2021-11-03T01:07:15.959" v="346"/>
          <ac:spMkLst>
            <pc:docMk/>
            <pc:sldMk cId="739158091" sldId="281"/>
            <ac:spMk id="8" creationId="{A2E77F82-01D3-4714-B326-7E6F4188706E}"/>
          </ac:spMkLst>
        </pc:spChg>
        <pc:spChg chg="add del mod">
          <ac:chgData name="최서윤" userId="239c4810-3642-4113-9555-db57aa279db1" providerId="ADAL" clId="{03ED5343-2218-4EB6-8BF7-ABB9FF10D81C}" dt="2021-11-03T01:07:15.959" v="346"/>
          <ac:spMkLst>
            <pc:docMk/>
            <pc:sldMk cId="739158091" sldId="281"/>
            <ac:spMk id="9" creationId="{3A4FA803-ABE3-434C-A585-19520B99EF73}"/>
          </ac:spMkLst>
        </pc:spChg>
        <pc:spChg chg="add del mod">
          <ac:chgData name="최서윤" userId="239c4810-3642-4113-9555-db57aa279db1" providerId="ADAL" clId="{03ED5343-2218-4EB6-8BF7-ABB9FF10D81C}" dt="2021-11-03T03:10:40.771" v="1069" actId="478"/>
          <ac:spMkLst>
            <pc:docMk/>
            <pc:sldMk cId="739158091" sldId="281"/>
            <ac:spMk id="10" creationId="{78EA6B91-A738-49B3-BEBE-AAC4A2B2F534}"/>
          </ac:spMkLst>
        </pc:spChg>
        <pc:spChg chg="add mod">
          <ac:chgData name="최서윤" userId="239c4810-3642-4113-9555-db57aa279db1" providerId="ADAL" clId="{03ED5343-2218-4EB6-8BF7-ABB9FF10D81C}" dt="2021-11-03T01:07:16.961" v="348"/>
          <ac:spMkLst>
            <pc:docMk/>
            <pc:sldMk cId="739158091" sldId="281"/>
            <ac:spMk id="11" creationId="{8BF14964-4B0D-4800-9C62-295E8A611469}"/>
          </ac:spMkLst>
        </pc:spChg>
        <pc:spChg chg="add mod">
          <ac:chgData name="최서윤" userId="239c4810-3642-4113-9555-db57aa279db1" providerId="ADAL" clId="{03ED5343-2218-4EB6-8BF7-ABB9FF10D81C}" dt="2021-11-03T03:10:41.140" v="1070"/>
          <ac:spMkLst>
            <pc:docMk/>
            <pc:sldMk cId="739158091" sldId="281"/>
            <ac:spMk id="15" creationId="{E0C7FFC5-49BF-44F5-AB2B-D62BCC60E146}"/>
          </ac:spMkLst>
        </pc:spChg>
        <pc:picChg chg="mod">
          <ac:chgData name="최서윤" userId="239c4810-3642-4113-9555-db57aa279db1" providerId="ADAL" clId="{03ED5343-2218-4EB6-8BF7-ABB9FF10D81C}" dt="2021-11-03T01:23:06.869" v="460" actId="1076"/>
          <ac:picMkLst>
            <pc:docMk/>
            <pc:sldMk cId="739158091" sldId="281"/>
            <ac:picMk id="2" creationId="{A4A02856-61BD-4A35-A56D-B91AB349723C}"/>
          </ac:picMkLst>
        </pc:picChg>
        <pc:picChg chg="del">
          <ac:chgData name="최서윤" userId="239c4810-3642-4113-9555-db57aa279db1" providerId="ADAL" clId="{03ED5343-2218-4EB6-8BF7-ABB9FF10D81C}" dt="2021-11-03T01:14:19.445" v="415" actId="478"/>
          <ac:picMkLst>
            <pc:docMk/>
            <pc:sldMk cId="739158091" sldId="281"/>
            <ac:picMk id="5" creationId="{15146E50-F388-4D59-B333-D2F7FA03553B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2" creationId="{CD8A7F6D-7911-42B7-8A08-44572F76941A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3" creationId="{11248A92-A271-417D-9D45-76BDB26083D2}"/>
          </ac:picMkLst>
        </pc:picChg>
        <pc:picChg chg="add mod">
          <ac:chgData name="최서윤" userId="239c4810-3642-4113-9555-db57aa279db1" providerId="ADAL" clId="{03ED5343-2218-4EB6-8BF7-ABB9FF10D81C}" dt="2021-11-03T01:23:03.175" v="459" actId="1076"/>
          <ac:picMkLst>
            <pc:docMk/>
            <pc:sldMk cId="739158091" sldId="281"/>
            <ac:picMk id="14" creationId="{88403E70-7AC2-4217-B558-C161F28E0D7D}"/>
          </ac:picMkLst>
        </pc:picChg>
      </pc:sldChg>
      <pc:sldChg chg="addSp delSp modSp mod">
        <pc:chgData name="최서윤" userId="239c4810-3642-4113-9555-db57aa279db1" providerId="ADAL" clId="{03ED5343-2218-4EB6-8BF7-ABB9FF10D81C}" dt="2021-11-03T03:11:18.685" v="1102"/>
        <pc:sldMkLst>
          <pc:docMk/>
          <pc:sldMk cId="896241002" sldId="282"/>
        </pc:sldMkLst>
        <pc:spChg chg="add del mod">
          <ac:chgData name="최서윤" userId="239c4810-3642-4113-9555-db57aa279db1" providerId="ADAL" clId="{03ED5343-2218-4EB6-8BF7-ABB9FF10D81C}" dt="2021-11-03T03:11:18.484" v="1101" actId="478"/>
          <ac:spMkLst>
            <pc:docMk/>
            <pc:sldMk cId="896241002" sldId="282"/>
            <ac:spMk id="3" creationId="{461B74BD-39CE-451B-9E33-5B858FB7E9FF}"/>
          </ac:spMkLst>
        </pc:spChg>
        <pc:spChg chg="del mod">
          <ac:chgData name="최서윤" userId="239c4810-3642-4113-9555-db57aa279db1" providerId="ADAL" clId="{03ED5343-2218-4EB6-8BF7-ABB9FF10D81C}" dt="2021-11-03T00:46:02.706" v="24" actId="478"/>
          <ac:spMkLst>
            <pc:docMk/>
            <pc:sldMk cId="896241002" sldId="28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0:46:10.774" v="29" actId="478"/>
          <ac:spMkLst>
            <pc:docMk/>
            <pc:sldMk cId="896241002" sldId="282"/>
            <ac:spMk id="7" creationId="{1EB976FF-51E7-4F84-A386-BFEB0D397123}"/>
          </ac:spMkLst>
        </pc:spChg>
        <pc:spChg chg="add del mod">
          <ac:chgData name="최서윤" userId="239c4810-3642-4113-9555-db57aa279db1" providerId="ADAL" clId="{03ED5343-2218-4EB6-8BF7-ABB9FF10D81C}" dt="2021-11-03T00:46:09.742" v="28"/>
          <ac:spMkLst>
            <pc:docMk/>
            <pc:sldMk cId="896241002" sldId="282"/>
            <ac:spMk id="8" creationId="{BEAA1544-3BEE-44D4-A24E-4222BEFFF21A}"/>
          </ac:spMkLst>
        </pc:spChg>
        <pc:spChg chg="add mod">
          <ac:chgData name="최서윤" userId="239c4810-3642-4113-9555-db57aa279db1" providerId="ADAL" clId="{03ED5343-2218-4EB6-8BF7-ABB9FF10D81C}" dt="2021-11-03T00:46:11.044" v="30"/>
          <ac:spMkLst>
            <pc:docMk/>
            <pc:sldMk cId="896241002" sldId="282"/>
            <ac:spMk id="9" creationId="{0A39B3C3-A732-4E69-9ECE-1416B4FD2E71}"/>
          </ac:spMkLst>
        </pc:spChg>
        <pc:spChg chg="add mod">
          <ac:chgData name="최서윤" userId="239c4810-3642-4113-9555-db57aa279db1" providerId="ADAL" clId="{03ED5343-2218-4EB6-8BF7-ABB9FF10D81C}" dt="2021-11-03T03:11:18.685" v="1102"/>
          <ac:spMkLst>
            <pc:docMk/>
            <pc:sldMk cId="896241002" sldId="282"/>
            <ac:spMk id="12" creationId="{69B6CBEE-52AB-4583-918D-3300477BCD0C}"/>
          </ac:spMkLst>
        </pc:spChg>
        <pc:picChg chg="del">
          <ac:chgData name="최서윤" userId="239c4810-3642-4113-9555-db57aa279db1" providerId="ADAL" clId="{03ED5343-2218-4EB6-8BF7-ABB9FF10D81C}" dt="2021-11-03T00:45:22.716" v="20" actId="478"/>
          <ac:picMkLst>
            <pc:docMk/>
            <pc:sldMk cId="896241002" sldId="282"/>
            <ac:picMk id="2" creationId="{62EFCCA9-4756-439A-9561-F0C7286462D2}"/>
          </ac:picMkLst>
        </pc:picChg>
        <pc:picChg chg="del">
          <ac:chgData name="최서윤" userId="239c4810-3642-4113-9555-db57aa279db1" providerId="ADAL" clId="{03ED5343-2218-4EB6-8BF7-ABB9FF10D81C}" dt="2021-11-03T00:45:22.716" v="20" actId="478"/>
          <ac:picMkLst>
            <pc:docMk/>
            <pc:sldMk cId="896241002" sldId="282"/>
            <ac:picMk id="6" creationId="{792CBCA6-8722-4A36-8B14-D84EEE1CDD21}"/>
          </ac:picMkLst>
        </pc:picChg>
        <pc:picChg chg="add del mod">
          <ac:chgData name="최서윤" userId="239c4810-3642-4113-9555-db57aa279db1" providerId="ADAL" clId="{03ED5343-2218-4EB6-8BF7-ABB9FF10D81C}" dt="2021-11-03T00:59:05.537" v="159" actId="478"/>
          <ac:picMkLst>
            <pc:docMk/>
            <pc:sldMk cId="896241002" sldId="282"/>
            <ac:picMk id="10" creationId="{529EF75B-EA1A-4997-AA1A-058DB2551B5C}"/>
          </ac:picMkLst>
        </pc:picChg>
        <pc:picChg chg="add mod">
          <ac:chgData name="최서윤" userId="239c4810-3642-4113-9555-db57aa279db1" providerId="ADAL" clId="{03ED5343-2218-4EB6-8BF7-ABB9FF10D81C}" dt="2021-11-03T00:55:19.022" v="69" actId="1076"/>
          <ac:picMkLst>
            <pc:docMk/>
            <pc:sldMk cId="896241002" sldId="282"/>
            <ac:picMk id="11" creationId="{2E0E3D83-35B4-48D6-8956-FE7F915896FB}"/>
          </ac:picMkLst>
        </pc:picChg>
      </pc:sldChg>
      <pc:sldChg chg="del">
        <pc:chgData name="최서윤" userId="239c4810-3642-4113-9555-db57aa279db1" providerId="ADAL" clId="{03ED5343-2218-4EB6-8BF7-ABB9FF10D81C}" dt="2021-11-03T00:59:47.537" v="162" actId="47"/>
        <pc:sldMkLst>
          <pc:docMk/>
          <pc:sldMk cId="3363606007" sldId="283"/>
        </pc:sldMkLst>
      </pc:sldChg>
      <pc:sldChg chg="delSp modSp del mod ord">
        <pc:chgData name="최서윤" userId="239c4810-3642-4113-9555-db57aa279db1" providerId="ADAL" clId="{03ED5343-2218-4EB6-8BF7-ABB9FF10D81C}" dt="2021-11-03T01:09:44.908" v="372" actId="47"/>
        <pc:sldMkLst>
          <pc:docMk/>
          <pc:sldMk cId="4209870308" sldId="284"/>
        </pc:sldMkLst>
        <pc:picChg chg="mod">
          <ac:chgData name="최서윤" userId="239c4810-3642-4113-9555-db57aa279db1" providerId="ADAL" clId="{03ED5343-2218-4EB6-8BF7-ABB9FF10D81C}" dt="2021-11-03T01:05:59.739" v="316" actId="1076"/>
          <ac:picMkLst>
            <pc:docMk/>
            <pc:sldMk cId="4209870308" sldId="284"/>
            <ac:picMk id="7" creationId="{C32A2727-7663-4423-90C7-28F151A69A23}"/>
          </ac:picMkLst>
        </pc:picChg>
        <pc:picChg chg="del">
          <ac:chgData name="최서윤" userId="239c4810-3642-4113-9555-db57aa279db1" providerId="ADAL" clId="{03ED5343-2218-4EB6-8BF7-ABB9FF10D81C}" dt="2021-11-03T01:05:50.624" v="313" actId="478"/>
          <ac:picMkLst>
            <pc:docMk/>
            <pc:sldMk cId="4209870308" sldId="284"/>
            <ac:picMk id="10" creationId="{35407EE8-1E0E-4415-AF4B-18B253D052AC}"/>
          </ac:picMkLst>
        </pc:picChg>
      </pc:sldChg>
      <pc:sldChg chg="del">
        <pc:chgData name="최서윤" userId="239c4810-3642-4113-9555-db57aa279db1" providerId="ADAL" clId="{03ED5343-2218-4EB6-8BF7-ABB9FF10D81C}" dt="2021-11-03T01:05:44.234" v="312" actId="47"/>
        <pc:sldMkLst>
          <pc:docMk/>
          <pc:sldMk cId="3985133715" sldId="285"/>
        </pc:sldMkLst>
      </pc:sldChg>
      <pc:sldChg chg="addSp delSp modSp del mod">
        <pc:chgData name="최서윤" userId="239c4810-3642-4113-9555-db57aa279db1" providerId="ADAL" clId="{03ED5343-2218-4EB6-8BF7-ABB9FF10D81C}" dt="2021-11-03T01:23:09.406" v="461" actId="47"/>
        <pc:sldMkLst>
          <pc:docMk/>
          <pc:sldMk cId="122631375" sldId="286"/>
        </pc:sldMkLst>
        <pc:spChg chg="del">
          <ac:chgData name="최서윤" userId="239c4810-3642-4113-9555-db57aa279db1" providerId="ADAL" clId="{03ED5343-2218-4EB6-8BF7-ABB9FF10D81C}" dt="2021-11-03T01:00:38.400" v="203" actId="478"/>
          <ac:spMkLst>
            <pc:docMk/>
            <pc:sldMk cId="122631375" sldId="286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38.400" v="203" actId="478"/>
          <ac:spMkLst>
            <pc:docMk/>
            <pc:sldMk cId="122631375" sldId="286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39.885" v="204" actId="478"/>
          <ac:spMkLst>
            <pc:docMk/>
            <pc:sldMk cId="122631375" sldId="286"/>
            <ac:spMk id="10" creationId="{CE075F16-01F8-4C82-B750-CBBF3FFD1270}"/>
          </ac:spMkLst>
        </pc:spChg>
        <pc:spChg chg="add mod">
          <ac:chgData name="최서윤" userId="239c4810-3642-4113-9555-db57aa279db1" providerId="ADAL" clId="{03ED5343-2218-4EB6-8BF7-ABB9FF10D81C}" dt="2021-11-03T01:00:40.153" v="205"/>
          <ac:spMkLst>
            <pc:docMk/>
            <pc:sldMk cId="122631375" sldId="286"/>
            <ac:spMk id="11" creationId="{50894BB7-999E-4A23-B206-A72F212DDB81}"/>
          </ac:spMkLst>
        </pc:spChg>
        <pc:spChg chg="add mod">
          <ac:chgData name="최서윤" userId="239c4810-3642-4113-9555-db57aa279db1" providerId="ADAL" clId="{03ED5343-2218-4EB6-8BF7-ABB9FF10D81C}" dt="2021-11-03T01:00:40.153" v="205"/>
          <ac:spMkLst>
            <pc:docMk/>
            <pc:sldMk cId="122631375" sldId="286"/>
            <ac:spMk id="12" creationId="{AAF87C50-C8E5-4C1A-BA40-8BC66DD48A22}"/>
          </ac:spMkLst>
        </pc:spChg>
        <pc:picChg chg="mod">
          <ac:chgData name="최서윤" userId="239c4810-3642-4113-9555-db57aa279db1" providerId="ADAL" clId="{03ED5343-2218-4EB6-8BF7-ABB9FF10D81C}" dt="2021-11-03T01:22:34.607" v="440" actId="12788"/>
          <ac:picMkLst>
            <pc:docMk/>
            <pc:sldMk cId="122631375" sldId="286"/>
            <ac:picMk id="2" creationId="{D6199959-C2B0-4EED-A109-9D78C8A5F4BC}"/>
          </ac:picMkLst>
        </pc:picChg>
        <pc:picChg chg="del">
          <ac:chgData name="최서윤" userId="239c4810-3642-4113-9555-db57aa279db1" providerId="ADAL" clId="{03ED5343-2218-4EB6-8BF7-ABB9FF10D81C}" dt="2021-11-03T01:00:52.901" v="207" actId="478"/>
          <ac:picMkLst>
            <pc:docMk/>
            <pc:sldMk cId="122631375" sldId="286"/>
            <ac:picMk id="5" creationId="{C7CF29EC-052C-477E-9B3E-64F4E4DECD0F}"/>
          </ac:picMkLst>
        </pc:picChg>
        <pc:picChg chg="mod">
          <ac:chgData name="최서윤" userId="239c4810-3642-4113-9555-db57aa279db1" providerId="ADAL" clId="{03ED5343-2218-4EB6-8BF7-ABB9FF10D81C}" dt="2021-11-03T01:22:49.423" v="454" actId="1076"/>
          <ac:picMkLst>
            <pc:docMk/>
            <pc:sldMk cId="122631375" sldId="286"/>
            <ac:picMk id="6" creationId="{7B9BB9FB-EF8B-4D65-B7EF-14EDB120135E}"/>
          </ac:picMkLst>
        </pc:picChg>
        <pc:picChg chg="mod">
          <ac:chgData name="최서윤" userId="239c4810-3642-4113-9555-db57aa279db1" providerId="ADAL" clId="{03ED5343-2218-4EB6-8BF7-ABB9FF10D81C}" dt="2021-11-03T01:22:43.723" v="447" actId="1036"/>
          <ac:picMkLst>
            <pc:docMk/>
            <pc:sldMk cId="122631375" sldId="286"/>
            <ac:picMk id="7" creationId="{441E7FAC-A20D-4C5E-9972-D7171EBEB331}"/>
          </ac:picMkLst>
        </pc:picChg>
        <pc:picChg chg="del">
          <ac:chgData name="최서윤" userId="239c4810-3642-4113-9555-db57aa279db1" providerId="ADAL" clId="{03ED5343-2218-4EB6-8BF7-ABB9FF10D81C}" dt="2021-11-03T01:00:49.853" v="206" actId="478"/>
          <ac:picMkLst>
            <pc:docMk/>
            <pc:sldMk cId="122631375" sldId="286"/>
            <ac:picMk id="8" creationId="{53250D7F-5354-449E-B205-7A764DE7B6EB}"/>
          </ac:picMkLst>
        </pc:picChg>
      </pc:sldChg>
      <pc:sldChg chg="addSp delSp modSp del mod">
        <pc:chgData name="최서윤" userId="239c4810-3642-4113-9555-db57aa279db1" providerId="ADAL" clId="{03ED5343-2218-4EB6-8BF7-ABB9FF10D81C}" dt="2021-11-03T01:00:33.021" v="202" actId="47"/>
        <pc:sldMkLst>
          <pc:docMk/>
          <pc:sldMk cId="2604012861" sldId="287"/>
        </pc:sldMkLst>
        <pc:spChg chg="del">
          <ac:chgData name="최서윤" userId="239c4810-3642-4113-9555-db57aa279db1" providerId="ADAL" clId="{03ED5343-2218-4EB6-8BF7-ABB9FF10D81C}" dt="2021-11-03T01:00:27.314" v="199" actId="478"/>
          <ac:spMkLst>
            <pc:docMk/>
            <pc:sldMk cId="2604012861" sldId="287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27.314" v="199" actId="478"/>
          <ac:spMkLst>
            <pc:docMk/>
            <pc:sldMk cId="2604012861" sldId="287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29.327" v="200" actId="478"/>
          <ac:spMkLst>
            <pc:docMk/>
            <pc:sldMk cId="2604012861" sldId="287"/>
            <ac:spMk id="5" creationId="{E2D1D5F4-89D8-451B-8E54-4610536633BF}"/>
          </ac:spMkLst>
        </pc:spChg>
        <pc:spChg chg="add mod">
          <ac:chgData name="최서윤" userId="239c4810-3642-4113-9555-db57aa279db1" providerId="ADAL" clId="{03ED5343-2218-4EB6-8BF7-ABB9FF10D81C}" dt="2021-11-03T01:00:29.553" v="201"/>
          <ac:spMkLst>
            <pc:docMk/>
            <pc:sldMk cId="2604012861" sldId="287"/>
            <ac:spMk id="12" creationId="{E6A678C5-4B69-4C2A-91C0-22F6CC7AC391}"/>
          </ac:spMkLst>
        </pc:spChg>
        <pc:spChg chg="add mod">
          <ac:chgData name="최서윤" userId="239c4810-3642-4113-9555-db57aa279db1" providerId="ADAL" clId="{03ED5343-2218-4EB6-8BF7-ABB9FF10D81C}" dt="2021-11-03T01:00:29.553" v="201"/>
          <ac:spMkLst>
            <pc:docMk/>
            <pc:sldMk cId="2604012861" sldId="287"/>
            <ac:spMk id="13" creationId="{A5DA9487-3A94-4B9E-9FBD-6276BDCB1B1C}"/>
          </ac:spMkLst>
        </pc:spChg>
      </pc:sldChg>
      <pc:sldChg chg="addSp delSp modSp del mod">
        <pc:chgData name="최서윤" userId="239c4810-3642-4113-9555-db57aa279db1" providerId="ADAL" clId="{03ED5343-2218-4EB6-8BF7-ABB9FF10D81C}" dt="2021-11-03T01:23:17.301" v="464" actId="47"/>
        <pc:sldMkLst>
          <pc:docMk/>
          <pc:sldMk cId="4089895155" sldId="288"/>
        </pc:sldMkLst>
        <pc:spChg chg="mod">
          <ac:chgData name="최서윤" userId="239c4810-3642-4113-9555-db57aa279db1" providerId="ADAL" clId="{03ED5343-2218-4EB6-8BF7-ABB9FF10D81C}" dt="2021-11-03T01:00:13.481" v="193" actId="20577"/>
          <ac:spMkLst>
            <pc:docMk/>
            <pc:sldMk cId="4089895155" sldId="288"/>
            <ac:spMk id="3" creationId="{461B74BD-39CE-451B-9E33-5B858FB7E9FF}"/>
          </ac:spMkLst>
        </pc:spChg>
        <pc:spChg chg="del">
          <ac:chgData name="최서윤" userId="239c4810-3642-4113-9555-db57aa279db1" providerId="ADAL" clId="{03ED5343-2218-4EB6-8BF7-ABB9FF10D81C}" dt="2021-11-03T01:00:16.309" v="194" actId="478"/>
          <ac:spMkLst>
            <pc:docMk/>
            <pc:sldMk cId="4089895155" sldId="288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0:18.253" v="197" actId="478"/>
          <ac:spMkLst>
            <pc:docMk/>
            <pc:sldMk cId="4089895155" sldId="288"/>
            <ac:spMk id="8" creationId="{60142A0B-AB83-403D-B87A-2F765EAB6B40}"/>
          </ac:spMkLst>
        </pc:spChg>
        <pc:spChg chg="add del mod">
          <ac:chgData name="최서윤" userId="239c4810-3642-4113-9555-db57aa279db1" providerId="ADAL" clId="{03ED5343-2218-4EB6-8BF7-ABB9FF10D81C}" dt="2021-11-03T01:00:17.311" v="196"/>
          <ac:spMkLst>
            <pc:docMk/>
            <pc:sldMk cId="4089895155" sldId="288"/>
            <ac:spMk id="9" creationId="{5E55FA14-1E70-4292-9397-76B8AC26FF92}"/>
          </ac:spMkLst>
        </pc:spChg>
        <pc:spChg chg="add mod">
          <ac:chgData name="최서윤" userId="239c4810-3642-4113-9555-db57aa279db1" providerId="ADAL" clId="{03ED5343-2218-4EB6-8BF7-ABB9FF10D81C}" dt="2021-11-03T01:00:18.517" v="198"/>
          <ac:spMkLst>
            <pc:docMk/>
            <pc:sldMk cId="4089895155" sldId="288"/>
            <ac:spMk id="10" creationId="{4A661478-44E1-4367-BAAE-01A35F3E91A7}"/>
          </ac:spMkLst>
        </pc:spChg>
        <pc:picChg chg="del">
          <ac:chgData name="최서윤" userId="239c4810-3642-4113-9555-db57aa279db1" providerId="ADAL" clId="{03ED5343-2218-4EB6-8BF7-ABB9FF10D81C}" dt="2021-11-03T01:23:15.751" v="463" actId="478"/>
          <ac:picMkLst>
            <pc:docMk/>
            <pc:sldMk cId="4089895155" sldId="288"/>
            <ac:picMk id="2" creationId="{DC9C5F86-2626-443B-A940-50CAF2E733DE}"/>
          </ac:picMkLst>
        </pc:picChg>
        <pc:picChg chg="del">
          <ac:chgData name="최서윤" userId="239c4810-3642-4113-9555-db57aa279db1" providerId="ADAL" clId="{03ED5343-2218-4EB6-8BF7-ABB9FF10D81C}" dt="2021-11-03T01:23:15.751" v="463" actId="478"/>
          <ac:picMkLst>
            <pc:docMk/>
            <pc:sldMk cId="4089895155" sldId="288"/>
            <ac:picMk id="6" creationId="{D49EA299-7B06-4B97-97B0-4DD130771110}"/>
          </ac:picMkLst>
        </pc:picChg>
        <pc:picChg chg="del">
          <ac:chgData name="최서윤" userId="239c4810-3642-4113-9555-db57aa279db1" providerId="ADAL" clId="{03ED5343-2218-4EB6-8BF7-ABB9FF10D81C}" dt="2021-11-03T01:23:13.946" v="462" actId="478"/>
          <ac:picMkLst>
            <pc:docMk/>
            <pc:sldMk cId="4089895155" sldId="288"/>
            <ac:picMk id="7" creationId="{86EC80F0-FC17-4B4E-823F-A719A046E3BA}"/>
          </ac:picMkLst>
        </pc:picChg>
      </pc:sldChg>
      <pc:sldChg chg="del">
        <pc:chgData name="최서윤" userId="239c4810-3642-4113-9555-db57aa279db1" providerId="ADAL" clId="{03ED5343-2218-4EB6-8BF7-ABB9FF10D81C}" dt="2021-11-03T01:04:42.732" v="291" actId="47"/>
        <pc:sldMkLst>
          <pc:docMk/>
          <pc:sldMk cId="2966392523" sldId="289"/>
        </pc:sldMkLst>
      </pc:sldChg>
      <pc:sldChg chg="delSp modSp del mod">
        <pc:chgData name="최서윤" userId="239c4810-3642-4113-9555-db57aa279db1" providerId="ADAL" clId="{03ED5343-2218-4EB6-8BF7-ABB9FF10D81C}" dt="2021-11-03T00:58:11.685" v="142" actId="47"/>
        <pc:sldMkLst>
          <pc:docMk/>
          <pc:sldMk cId="1901277537" sldId="290"/>
        </pc:sldMkLst>
        <pc:spChg chg="del">
          <ac:chgData name="최서윤" userId="239c4810-3642-4113-9555-db57aa279db1" providerId="ADAL" clId="{03ED5343-2218-4EB6-8BF7-ABB9FF10D81C}" dt="2021-11-03T00:58:10.423" v="141" actId="478"/>
          <ac:spMkLst>
            <pc:docMk/>
            <pc:sldMk cId="1901277537" sldId="290"/>
            <ac:spMk id="5" creationId="{D99356AE-CE56-4B98-B5F7-4F8F8C52CBC5}"/>
          </ac:spMkLst>
        </pc:spChg>
        <pc:picChg chg="del mod">
          <ac:chgData name="최서윤" userId="239c4810-3642-4113-9555-db57aa279db1" providerId="ADAL" clId="{03ED5343-2218-4EB6-8BF7-ABB9FF10D81C}" dt="2021-11-03T00:45:27.652" v="22" actId="478"/>
          <ac:picMkLst>
            <pc:docMk/>
            <pc:sldMk cId="1901277537" sldId="290"/>
            <ac:picMk id="2" creationId="{AEC55F30-5885-4BBB-B5A6-F001A6604245}"/>
          </ac:picMkLst>
        </pc:picChg>
        <pc:picChg chg="del mod">
          <ac:chgData name="최서윤" userId="239c4810-3642-4113-9555-db57aa279db1" providerId="ADAL" clId="{03ED5343-2218-4EB6-8BF7-ABB9FF10D81C}" dt="2021-11-03T00:45:27.652" v="22" actId="478"/>
          <ac:picMkLst>
            <pc:docMk/>
            <pc:sldMk cId="1901277537" sldId="290"/>
            <ac:picMk id="9" creationId="{A5F9E8E2-19F7-4897-B6B3-9532115B7184}"/>
          </ac:picMkLst>
        </pc:picChg>
      </pc:sldChg>
      <pc:sldChg chg="del">
        <pc:chgData name="최서윤" userId="239c4810-3642-4113-9555-db57aa279db1" providerId="ADAL" clId="{03ED5343-2218-4EB6-8BF7-ABB9FF10D81C}" dt="2021-11-03T01:09:43.288" v="371" actId="47"/>
        <pc:sldMkLst>
          <pc:docMk/>
          <pc:sldMk cId="1048580317" sldId="291"/>
        </pc:sldMkLst>
      </pc:sldChg>
      <pc:sldChg chg="addSp delSp modSp del mod">
        <pc:chgData name="최서윤" userId="239c4810-3642-4113-9555-db57aa279db1" providerId="ADAL" clId="{03ED5343-2218-4EB6-8BF7-ABB9FF10D81C}" dt="2021-11-03T03:09:34.274" v="1021" actId="47"/>
        <pc:sldMkLst>
          <pc:docMk/>
          <pc:sldMk cId="3066238276" sldId="292"/>
        </pc:sldMkLst>
        <pc:spChg chg="del">
          <ac:chgData name="최서윤" userId="239c4810-3642-4113-9555-db57aa279db1" providerId="ADAL" clId="{03ED5343-2218-4EB6-8BF7-ABB9FF10D81C}" dt="2021-11-03T01:07:09.315" v="339" actId="478"/>
          <ac:spMkLst>
            <pc:docMk/>
            <pc:sldMk cId="3066238276" sldId="29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7:11.487" v="342" actId="478"/>
          <ac:spMkLst>
            <pc:docMk/>
            <pc:sldMk cId="3066238276" sldId="292"/>
            <ac:spMk id="5" creationId="{221A53CB-10AE-4C38-B0BC-F0AEAB601F4C}"/>
          </ac:spMkLst>
        </pc:spChg>
        <pc:spChg chg="del">
          <ac:chgData name="최서윤" userId="239c4810-3642-4113-9555-db57aa279db1" providerId="ADAL" clId="{03ED5343-2218-4EB6-8BF7-ABB9FF10D81C}" dt="2021-11-03T01:07:09.315" v="339" actId="478"/>
          <ac:spMkLst>
            <pc:docMk/>
            <pc:sldMk cId="3066238276" sldId="292"/>
            <ac:spMk id="9" creationId="{DB92F799-1ADB-4F55-9BCD-63E7A0B83088}"/>
          </ac:spMkLst>
        </pc:spChg>
        <pc:spChg chg="add del mod">
          <ac:chgData name="최서윤" userId="239c4810-3642-4113-9555-db57aa279db1" providerId="ADAL" clId="{03ED5343-2218-4EB6-8BF7-ABB9FF10D81C}" dt="2021-11-03T01:07:10.374" v="341"/>
          <ac:spMkLst>
            <pc:docMk/>
            <pc:sldMk cId="3066238276" sldId="292"/>
            <ac:spMk id="10" creationId="{420BA714-C520-4BF4-9339-D632528BEAE2}"/>
          </ac:spMkLst>
        </pc:spChg>
        <pc:spChg chg="add del mod">
          <ac:chgData name="최서윤" userId="239c4810-3642-4113-9555-db57aa279db1" providerId="ADAL" clId="{03ED5343-2218-4EB6-8BF7-ABB9FF10D81C}" dt="2021-11-03T01:07:10.374" v="341"/>
          <ac:spMkLst>
            <pc:docMk/>
            <pc:sldMk cId="3066238276" sldId="292"/>
            <ac:spMk id="11" creationId="{BC05D0DE-F779-4DB8-85A0-64C3B9C1B1FB}"/>
          </ac:spMkLst>
        </pc:spChg>
        <pc:spChg chg="add mod">
          <ac:chgData name="최서윤" userId="239c4810-3642-4113-9555-db57aa279db1" providerId="ADAL" clId="{03ED5343-2218-4EB6-8BF7-ABB9FF10D81C}" dt="2021-11-03T01:07:11.703" v="343"/>
          <ac:spMkLst>
            <pc:docMk/>
            <pc:sldMk cId="3066238276" sldId="292"/>
            <ac:spMk id="12" creationId="{AC128DBE-7390-40B6-AE0F-8DD66FE38654}"/>
          </ac:spMkLst>
        </pc:spChg>
        <pc:spChg chg="add mod">
          <ac:chgData name="최서윤" userId="239c4810-3642-4113-9555-db57aa279db1" providerId="ADAL" clId="{03ED5343-2218-4EB6-8BF7-ABB9FF10D81C}" dt="2021-11-03T01:07:11.703" v="343"/>
          <ac:spMkLst>
            <pc:docMk/>
            <pc:sldMk cId="3066238276" sldId="292"/>
            <ac:spMk id="13" creationId="{74F6ABFC-C813-4CFA-B0DE-76BC9075D1F7}"/>
          </ac:spMkLst>
        </pc:spChg>
        <pc:picChg chg="mod">
          <ac:chgData name="최서윤" userId="239c4810-3642-4113-9555-db57aa279db1" providerId="ADAL" clId="{03ED5343-2218-4EB6-8BF7-ABB9FF10D81C}" dt="2021-11-03T03:08:46.140" v="999" actId="1076"/>
          <ac:picMkLst>
            <pc:docMk/>
            <pc:sldMk cId="3066238276" sldId="292"/>
            <ac:picMk id="6" creationId="{051B6F15-9B89-461B-ADB6-108882FDCB90}"/>
          </ac:picMkLst>
        </pc:picChg>
      </pc:sldChg>
      <pc:sldChg chg="addSp delSp modSp mod ord">
        <pc:chgData name="최서윤" userId="239c4810-3642-4113-9555-db57aa279db1" providerId="ADAL" clId="{03ED5343-2218-4EB6-8BF7-ABB9FF10D81C}" dt="2021-11-03T03:11:08.273" v="1096" actId="20577"/>
        <pc:sldMkLst>
          <pc:docMk/>
          <pc:sldMk cId="3183024283" sldId="293"/>
        </pc:sldMkLst>
        <pc:spChg chg="del">
          <ac:chgData name="최서윤" userId="239c4810-3642-4113-9555-db57aa279db1" providerId="ADAL" clId="{03ED5343-2218-4EB6-8BF7-ABB9FF10D81C}" dt="2021-11-03T01:06:47.263" v="330" actId="478"/>
          <ac:spMkLst>
            <pc:docMk/>
            <pc:sldMk cId="3183024283" sldId="293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1:06:48.533" v="331" actId="478"/>
          <ac:spMkLst>
            <pc:docMk/>
            <pc:sldMk cId="3183024283" sldId="293"/>
            <ac:spMk id="5" creationId="{1A8281A5-C81B-4821-8E13-70EC0323BFD9}"/>
          </ac:spMkLst>
        </pc:spChg>
        <pc:spChg chg="del">
          <ac:chgData name="최서윤" userId="239c4810-3642-4113-9555-db57aa279db1" providerId="ADAL" clId="{03ED5343-2218-4EB6-8BF7-ABB9FF10D81C}" dt="2021-11-03T01:06:47.263" v="330" actId="478"/>
          <ac:spMkLst>
            <pc:docMk/>
            <pc:sldMk cId="3183024283" sldId="293"/>
            <ac:spMk id="9" creationId="{1AD170D5-B208-4D57-832A-FD2AEB601930}"/>
          </ac:spMkLst>
        </pc:spChg>
        <pc:spChg chg="add mod">
          <ac:chgData name="최서윤" userId="239c4810-3642-4113-9555-db57aa279db1" providerId="ADAL" clId="{03ED5343-2218-4EB6-8BF7-ABB9FF10D81C}" dt="2021-11-03T01:06:48.733" v="332"/>
          <ac:spMkLst>
            <pc:docMk/>
            <pc:sldMk cId="3183024283" sldId="293"/>
            <ac:spMk id="10" creationId="{689E7086-F77C-45B6-8F52-E9D6FC123918}"/>
          </ac:spMkLst>
        </pc:spChg>
        <pc:spChg chg="add del mod">
          <ac:chgData name="최서윤" userId="239c4810-3642-4113-9555-db57aa279db1" providerId="ADAL" clId="{03ED5343-2218-4EB6-8BF7-ABB9FF10D81C}" dt="2021-11-03T03:10:58.548" v="1077" actId="478"/>
          <ac:spMkLst>
            <pc:docMk/>
            <pc:sldMk cId="3183024283" sldId="293"/>
            <ac:spMk id="11" creationId="{DD9FD434-2981-4AC1-8D57-D4A09A8A4A46}"/>
          </ac:spMkLst>
        </pc:spChg>
        <pc:spChg chg="add mod">
          <ac:chgData name="최서윤" userId="239c4810-3642-4113-9555-db57aa279db1" providerId="ADAL" clId="{03ED5343-2218-4EB6-8BF7-ABB9FF10D81C}" dt="2021-11-03T03:11:08.273" v="1096" actId="20577"/>
          <ac:spMkLst>
            <pc:docMk/>
            <pc:sldMk cId="3183024283" sldId="293"/>
            <ac:spMk id="12" creationId="{BA84B1BF-A56F-412E-A257-DB5801E86AAB}"/>
          </ac:spMkLst>
        </pc:spChg>
        <pc:picChg chg="mod">
          <ac:chgData name="최서윤" userId="239c4810-3642-4113-9555-db57aa279db1" providerId="ADAL" clId="{03ED5343-2218-4EB6-8BF7-ABB9FF10D81C}" dt="2021-11-03T01:06:23.798" v="322" actId="1076"/>
          <ac:picMkLst>
            <pc:docMk/>
            <pc:sldMk cId="3183024283" sldId="293"/>
            <ac:picMk id="3" creationId="{6E89F422-7422-4241-A40B-1E3A100B84B5}"/>
          </ac:picMkLst>
        </pc:picChg>
        <pc:picChg chg="del">
          <ac:chgData name="최서윤" userId="239c4810-3642-4113-9555-db57aa279db1" providerId="ADAL" clId="{03ED5343-2218-4EB6-8BF7-ABB9FF10D81C}" dt="2021-11-03T01:06:07.544" v="317" actId="478"/>
          <ac:picMkLst>
            <pc:docMk/>
            <pc:sldMk cId="3183024283" sldId="293"/>
            <ac:picMk id="6" creationId="{F6E3BD37-6512-4A03-99E7-169F7D7CADB1}"/>
          </ac:picMkLst>
        </pc:picChg>
        <pc:picChg chg="add mod">
          <ac:chgData name="최서윤" userId="239c4810-3642-4113-9555-db57aa279db1" providerId="ADAL" clId="{03ED5343-2218-4EB6-8BF7-ABB9FF10D81C}" dt="2021-11-03T01:06:37.819" v="329" actId="1076"/>
          <ac:picMkLst>
            <pc:docMk/>
            <pc:sldMk cId="3183024283" sldId="293"/>
            <ac:picMk id="7" creationId="{B97E6CBC-C54D-4D6D-9DE6-3E6BFE74C2E8}"/>
          </ac:picMkLst>
        </pc:picChg>
        <pc:picChg chg="add mod">
          <ac:chgData name="최서윤" userId="239c4810-3642-4113-9555-db57aa279db1" providerId="ADAL" clId="{03ED5343-2218-4EB6-8BF7-ABB9FF10D81C}" dt="2021-11-03T01:06:37.819" v="329" actId="1076"/>
          <ac:picMkLst>
            <pc:docMk/>
            <pc:sldMk cId="3183024283" sldId="293"/>
            <ac:picMk id="8" creationId="{72FB2391-2B3B-4A43-89F5-8054A204BA88}"/>
          </ac:picMkLst>
        </pc:picChg>
      </pc:sldChg>
      <pc:sldChg chg="del">
        <pc:chgData name="최서윤" userId="239c4810-3642-4113-9555-db57aa279db1" providerId="ADAL" clId="{03ED5343-2218-4EB6-8BF7-ABB9FF10D81C}" dt="2021-11-03T01:05:03.541" v="292" actId="47"/>
        <pc:sldMkLst>
          <pc:docMk/>
          <pc:sldMk cId="1070336878" sldId="294"/>
        </pc:sldMkLst>
      </pc:sldChg>
      <pc:sldChg chg="del">
        <pc:chgData name="최서윤" userId="239c4810-3642-4113-9555-db57aa279db1" providerId="ADAL" clId="{03ED5343-2218-4EB6-8BF7-ABB9FF10D81C}" dt="2021-11-03T01:06:57.188" v="337" actId="47"/>
        <pc:sldMkLst>
          <pc:docMk/>
          <pc:sldMk cId="1944221241" sldId="295"/>
        </pc:sldMkLst>
      </pc:sldChg>
      <pc:sldChg chg="del">
        <pc:chgData name="최서윤" userId="239c4810-3642-4113-9555-db57aa279db1" providerId="ADAL" clId="{03ED5343-2218-4EB6-8BF7-ABB9FF10D81C}" dt="2021-11-03T01:06:58.893" v="338" actId="47"/>
        <pc:sldMkLst>
          <pc:docMk/>
          <pc:sldMk cId="2409797387" sldId="296"/>
        </pc:sldMkLst>
      </pc:sldChg>
      <pc:sldChg chg="del">
        <pc:chgData name="최서윤" userId="239c4810-3642-4113-9555-db57aa279db1" providerId="ADAL" clId="{03ED5343-2218-4EB6-8BF7-ABB9FF10D81C}" dt="2021-11-03T00:59:57.953" v="163" actId="47"/>
        <pc:sldMkLst>
          <pc:docMk/>
          <pc:sldMk cId="3607563248" sldId="299"/>
        </pc:sldMkLst>
      </pc:sldChg>
      <pc:sldChg chg="addSp delSp modSp add del mod">
        <pc:chgData name="최서윤" userId="239c4810-3642-4113-9555-db57aa279db1" providerId="ADAL" clId="{03ED5343-2218-4EB6-8BF7-ABB9FF10D81C}" dt="2021-11-03T01:04:40.511" v="290" actId="47"/>
        <pc:sldMkLst>
          <pc:docMk/>
          <pc:sldMk cId="3211641351" sldId="302"/>
        </pc:sldMkLst>
        <pc:spChg chg="del">
          <ac:chgData name="최서윤" userId="239c4810-3642-4113-9555-db57aa279db1" providerId="ADAL" clId="{03ED5343-2218-4EB6-8BF7-ABB9FF10D81C}" dt="2021-11-03T00:46:14.699" v="31" actId="478"/>
          <ac:spMkLst>
            <pc:docMk/>
            <pc:sldMk cId="3211641351" sldId="302"/>
            <ac:spMk id="4" creationId="{00000000-0000-0000-0000-000000000000}"/>
          </ac:spMkLst>
        </pc:spChg>
        <pc:spChg chg="add del mod">
          <ac:chgData name="최서윤" userId="239c4810-3642-4113-9555-db57aa279db1" providerId="ADAL" clId="{03ED5343-2218-4EB6-8BF7-ABB9FF10D81C}" dt="2021-11-03T00:46:16.983" v="34" actId="478"/>
          <ac:spMkLst>
            <pc:docMk/>
            <pc:sldMk cId="3211641351" sldId="302"/>
            <ac:spMk id="7" creationId="{221D83C4-DCE4-4219-87DD-EECC70C81DE4}"/>
          </ac:spMkLst>
        </pc:spChg>
        <pc:spChg chg="add del mod">
          <ac:chgData name="최서윤" userId="239c4810-3642-4113-9555-db57aa279db1" providerId="ADAL" clId="{03ED5343-2218-4EB6-8BF7-ABB9FF10D81C}" dt="2021-11-03T00:46:15.750" v="33"/>
          <ac:spMkLst>
            <pc:docMk/>
            <pc:sldMk cId="3211641351" sldId="302"/>
            <ac:spMk id="8" creationId="{701FAD8A-DF83-4C85-8A09-AF46AD6EB329}"/>
          </ac:spMkLst>
        </pc:spChg>
        <pc:spChg chg="add mod">
          <ac:chgData name="최서윤" userId="239c4810-3642-4113-9555-db57aa279db1" providerId="ADAL" clId="{03ED5343-2218-4EB6-8BF7-ABB9FF10D81C}" dt="2021-11-03T00:46:17.597" v="35"/>
          <ac:spMkLst>
            <pc:docMk/>
            <pc:sldMk cId="3211641351" sldId="302"/>
            <ac:spMk id="9" creationId="{BFC8CA98-78EC-4FEF-A0B8-6329633FCE98}"/>
          </ac:spMkLst>
        </pc:spChg>
      </pc:sldChg>
      <pc:sldChg chg="addSp delSp modSp add mod ord">
        <pc:chgData name="최서윤" userId="239c4810-3642-4113-9555-db57aa279db1" providerId="ADAL" clId="{03ED5343-2218-4EB6-8BF7-ABB9FF10D81C}" dt="2021-11-03T03:11:21.916" v="1104"/>
        <pc:sldMkLst>
          <pc:docMk/>
          <pc:sldMk cId="633467175" sldId="304"/>
        </pc:sldMkLst>
        <pc:spChg chg="add del">
          <ac:chgData name="최서윤" userId="239c4810-3642-4113-9555-db57aa279db1" providerId="ADAL" clId="{03ED5343-2218-4EB6-8BF7-ABB9FF10D81C}" dt="2021-11-03T00:55:08.031" v="57"/>
          <ac:spMkLst>
            <pc:docMk/>
            <pc:sldMk cId="633467175" sldId="304"/>
            <ac:spMk id="2" creationId="{AF5D2500-1A2A-4FB1-A1CF-B27F15E6FF5C}"/>
          </ac:spMkLst>
        </pc:spChg>
        <pc:spChg chg="del">
          <ac:chgData name="최서윤" userId="239c4810-3642-4113-9555-db57aa279db1" providerId="ADAL" clId="{03ED5343-2218-4EB6-8BF7-ABB9FF10D81C}" dt="2021-11-03T01:05:21.362" v="309" actId="478"/>
          <ac:spMkLst>
            <pc:docMk/>
            <pc:sldMk cId="633467175" sldId="304"/>
            <ac:spMk id="3" creationId="{461B74BD-39CE-451B-9E33-5B858FB7E9FF}"/>
          </ac:spMkLst>
        </pc:spChg>
        <pc:spChg chg="add del mod">
          <ac:chgData name="최서윤" userId="239c4810-3642-4113-9555-db57aa279db1" providerId="ADAL" clId="{03ED5343-2218-4EB6-8BF7-ABB9FF10D81C}" dt="2021-11-03T03:11:21.515" v="1103" actId="478"/>
          <ac:spMkLst>
            <pc:docMk/>
            <pc:sldMk cId="633467175" sldId="304"/>
            <ac:spMk id="14" creationId="{F701147B-2F9D-4945-839A-8D8AD81756B2}"/>
          </ac:spMkLst>
        </pc:spChg>
        <pc:spChg chg="add mod">
          <ac:chgData name="최서윤" userId="239c4810-3642-4113-9555-db57aa279db1" providerId="ADAL" clId="{03ED5343-2218-4EB6-8BF7-ABB9FF10D81C}" dt="2021-11-03T03:11:21.916" v="1104"/>
          <ac:spMkLst>
            <pc:docMk/>
            <pc:sldMk cId="633467175" sldId="304"/>
            <ac:spMk id="15" creationId="{28D6CE65-1F78-4D42-AA4C-1FD7646B9936}"/>
          </ac:spMkLst>
        </pc:spChg>
        <pc:picChg chg="add del mod">
          <ac:chgData name="최서윤" userId="239c4810-3642-4113-9555-db57aa279db1" providerId="ADAL" clId="{03ED5343-2218-4EB6-8BF7-ABB9FF10D81C}" dt="2021-11-03T00:55:06.786" v="55"/>
          <ac:picMkLst>
            <pc:docMk/>
            <pc:sldMk cId="633467175" sldId="304"/>
            <ac:picMk id="5" creationId="{5074BBB5-8BE0-42C6-8D39-0C231D8CFF8E}"/>
          </ac:picMkLst>
        </pc:picChg>
        <pc:picChg chg="add del">
          <ac:chgData name="최서윤" userId="239c4810-3642-4113-9555-db57aa279db1" providerId="ADAL" clId="{03ED5343-2218-4EB6-8BF7-ABB9FF10D81C}" dt="2021-11-03T00:55:16.428" v="68" actId="478"/>
          <ac:picMkLst>
            <pc:docMk/>
            <pc:sldMk cId="633467175" sldId="304"/>
            <ac:picMk id="10" creationId="{529EF75B-EA1A-4997-AA1A-058DB2551B5C}"/>
          </ac:picMkLst>
        </pc:picChg>
        <pc:picChg chg="add del">
          <ac:chgData name="최서윤" userId="239c4810-3642-4113-9555-db57aa279db1" providerId="ADAL" clId="{03ED5343-2218-4EB6-8BF7-ABB9FF10D81C}" dt="2021-11-03T00:55:16.428" v="68" actId="478"/>
          <ac:picMkLst>
            <pc:docMk/>
            <pc:sldMk cId="633467175" sldId="304"/>
            <ac:picMk id="11" creationId="{2E0E3D83-35B4-48D6-8956-FE7F915896FB}"/>
          </ac:picMkLst>
        </pc:picChg>
        <pc:picChg chg="add mod">
          <ac:chgData name="최서윤" userId="239c4810-3642-4113-9555-db57aa279db1" providerId="ADAL" clId="{03ED5343-2218-4EB6-8BF7-ABB9FF10D81C}" dt="2021-11-03T01:05:30.082" v="311" actId="14826"/>
          <ac:picMkLst>
            <pc:docMk/>
            <pc:sldMk cId="633467175" sldId="304"/>
            <ac:picMk id="12" creationId="{0CA80F2E-1AB9-4C42-957B-20D307D9BBF0}"/>
          </ac:picMkLst>
        </pc:picChg>
        <pc:picChg chg="add mod">
          <ac:chgData name="최서윤" userId="239c4810-3642-4113-9555-db57aa279db1" providerId="ADAL" clId="{03ED5343-2218-4EB6-8BF7-ABB9FF10D81C}" dt="2021-11-03T00:55:36.006" v="72" actId="14826"/>
          <ac:picMkLst>
            <pc:docMk/>
            <pc:sldMk cId="633467175" sldId="304"/>
            <ac:picMk id="13" creationId="{B748875D-6F14-45F5-8CA8-10CADF34FC3F}"/>
          </ac:picMkLst>
        </pc:picChg>
      </pc:sldChg>
      <pc:sldChg chg="add del">
        <pc:chgData name="최서윤" userId="239c4810-3642-4113-9555-db57aa279db1" providerId="ADAL" clId="{03ED5343-2218-4EB6-8BF7-ABB9FF10D81C}" dt="2021-11-03T00:46:03.937" v="26"/>
        <pc:sldMkLst>
          <pc:docMk/>
          <pc:sldMk cId="3719305770" sldId="304"/>
        </pc:sldMkLst>
      </pc:sldChg>
      <pc:sldChg chg="addSp delSp modSp add mod ord">
        <pc:chgData name="최서윤" userId="239c4810-3642-4113-9555-db57aa279db1" providerId="ADAL" clId="{03ED5343-2218-4EB6-8BF7-ABB9FF10D81C}" dt="2021-11-03T03:11:14.174" v="1098"/>
        <pc:sldMkLst>
          <pc:docMk/>
          <pc:sldMk cId="3005035334" sldId="306"/>
        </pc:sldMkLst>
        <pc:spChg chg="add del mod">
          <ac:chgData name="최서윤" userId="239c4810-3642-4113-9555-db57aa279db1" providerId="ADAL" clId="{03ED5343-2218-4EB6-8BF7-ABB9FF10D81C}" dt="2021-11-03T00:58:18.253" v="146" actId="478"/>
          <ac:spMkLst>
            <pc:docMk/>
            <pc:sldMk cId="3005035334" sldId="306"/>
            <ac:spMk id="3" creationId="{345EBC62-E073-4F70-BD73-FADE9E8EA253}"/>
          </ac:spMkLst>
        </pc:spChg>
        <pc:spChg chg="del">
          <ac:chgData name="최서윤" userId="239c4810-3642-4113-9555-db57aa279db1" providerId="ADAL" clId="{03ED5343-2218-4EB6-8BF7-ABB9FF10D81C}" dt="2021-11-03T00:58:16.436" v="145" actId="478"/>
          <ac:spMkLst>
            <pc:docMk/>
            <pc:sldMk cId="3005035334" sldId="306"/>
            <ac:spMk id="4" creationId="{00000000-0000-0000-0000-000000000000}"/>
          </ac:spMkLst>
        </pc:spChg>
        <pc:spChg chg="del">
          <ac:chgData name="최서윤" userId="239c4810-3642-4113-9555-db57aa279db1" providerId="ADAL" clId="{03ED5343-2218-4EB6-8BF7-ABB9FF10D81C}" dt="2021-11-03T00:58:14.375" v="143" actId="478"/>
          <ac:spMkLst>
            <pc:docMk/>
            <pc:sldMk cId="3005035334" sldId="306"/>
            <ac:spMk id="5" creationId="{D99356AE-CE56-4B98-B5F7-4F8F8C52CBC5}"/>
          </ac:spMkLst>
        </pc:spChg>
        <pc:spChg chg="add del mod">
          <ac:chgData name="최서윤" userId="239c4810-3642-4113-9555-db57aa279db1" providerId="ADAL" clId="{03ED5343-2218-4EB6-8BF7-ABB9FF10D81C}" dt="2021-11-03T01:05:18.887" v="307" actId="478"/>
          <ac:spMkLst>
            <pc:docMk/>
            <pc:sldMk cId="3005035334" sldId="306"/>
            <ac:spMk id="8" creationId="{1BA89241-188B-4613-AF75-6BF4F2F7446F}"/>
          </ac:spMkLst>
        </pc:spChg>
        <pc:spChg chg="add mod">
          <ac:chgData name="최서윤" userId="239c4810-3642-4113-9555-db57aa279db1" providerId="ADAL" clId="{03ED5343-2218-4EB6-8BF7-ABB9FF10D81C}" dt="2021-11-03T00:58:21.342" v="147"/>
          <ac:spMkLst>
            <pc:docMk/>
            <pc:sldMk cId="3005035334" sldId="306"/>
            <ac:spMk id="9" creationId="{561AD8F3-F408-46A1-83C5-B66BE04B6FC0}"/>
          </ac:spMkLst>
        </pc:spChg>
        <pc:spChg chg="add del mod">
          <ac:chgData name="최서윤" userId="239c4810-3642-4113-9555-db57aa279db1" providerId="ADAL" clId="{03ED5343-2218-4EB6-8BF7-ABB9FF10D81C}" dt="2021-11-03T03:11:13.927" v="1097" actId="478"/>
          <ac:spMkLst>
            <pc:docMk/>
            <pc:sldMk cId="3005035334" sldId="306"/>
            <ac:spMk id="10" creationId="{9495A2A7-0106-4F1A-8484-5D2EA8D7D7D4}"/>
          </ac:spMkLst>
        </pc:spChg>
        <pc:spChg chg="add mod">
          <ac:chgData name="최서윤" userId="239c4810-3642-4113-9555-db57aa279db1" providerId="ADAL" clId="{03ED5343-2218-4EB6-8BF7-ABB9FF10D81C}" dt="2021-11-03T03:11:14.174" v="1098"/>
          <ac:spMkLst>
            <pc:docMk/>
            <pc:sldMk cId="3005035334" sldId="306"/>
            <ac:spMk id="11" creationId="{C5F20185-FD54-438D-ADA4-0495182F13EF}"/>
          </ac:spMkLst>
        </pc:spChg>
        <pc:picChg chg="add mod">
          <ac:chgData name="최서윤" userId="239c4810-3642-4113-9555-db57aa279db1" providerId="ADAL" clId="{03ED5343-2218-4EB6-8BF7-ABB9FF10D81C}" dt="2021-11-03T00:58:36.934" v="153" actId="1076"/>
          <ac:picMkLst>
            <pc:docMk/>
            <pc:sldMk cId="3005035334" sldId="306"/>
            <ac:picMk id="6" creationId="{4952297A-8049-46C6-AED8-4C66CD4A78BF}"/>
          </ac:picMkLst>
        </pc:picChg>
        <pc:picChg chg="add mod">
          <ac:chgData name="최서윤" userId="239c4810-3642-4113-9555-db57aa279db1" providerId="ADAL" clId="{03ED5343-2218-4EB6-8BF7-ABB9FF10D81C}" dt="2021-11-03T00:58:36.934" v="153" actId="1076"/>
          <ac:picMkLst>
            <pc:docMk/>
            <pc:sldMk cId="3005035334" sldId="306"/>
            <ac:picMk id="7" creationId="{8FD03520-222D-4461-BE3D-693D5B8D50D2}"/>
          </ac:picMkLst>
        </pc:picChg>
      </pc:sldChg>
      <pc:sldChg chg="addSp delSp modSp add mod ord">
        <pc:chgData name="최서윤" userId="239c4810-3642-4113-9555-db57aa279db1" providerId="ADAL" clId="{03ED5343-2218-4EB6-8BF7-ABB9FF10D81C}" dt="2021-11-03T03:10:50.944" v="1076" actId="478"/>
        <pc:sldMkLst>
          <pc:docMk/>
          <pc:sldMk cId="3613930720" sldId="418"/>
        </pc:sldMkLst>
        <pc:spChg chg="add del mod">
          <ac:chgData name="최서윤" userId="239c4810-3642-4113-9555-db57aa279db1" providerId="ADAL" clId="{03ED5343-2218-4EB6-8BF7-ABB9FF10D81C}" dt="2021-11-03T01:01:45.207" v="215" actId="478"/>
          <ac:spMkLst>
            <pc:docMk/>
            <pc:sldMk cId="3613930720" sldId="418"/>
            <ac:spMk id="6" creationId="{C5C84912-66CB-4B4C-B687-A75CBE9CEC4E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2" creationId="{F3FBE068-8E17-4EB7-99AB-ECA3BE56C874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3" creationId="{9EA7CAC1-AE01-48B1-A200-16FD849028EA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4" creationId="{9CD2F123-2321-4650-8091-D66A6231DDCC}"/>
          </ac:spMkLst>
        </pc:spChg>
        <pc:spChg chg="del">
          <ac:chgData name="최서윤" userId="239c4810-3642-4113-9555-db57aa279db1" providerId="ADAL" clId="{03ED5343-2218-4EB6-8BF7-ABB9FF10D81C}" dt="2021-11-03T01:01:42.268" v="212" actId="478"/>
          <ac:spMkLst>
            <pc:docMk/>
            <pc:sldMk cId="3613930720" sldId="418"/>
            <ac:spMk id="15" creationId="{5535D374-8C31-45F7-BCBC-2DAEBFB2FA9F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6" creationId="{97771ABB-6133-44FE-9907-A3ED2A035BB3}"/>
          </ac:spMkLst>
        </pc:spChg>
        <pc:spChg chg="mod">
          <ac:chgData name="최서윤" userId="239c4810-3642-4113-9555-db57aa279db1" providerId="ADAL" clId="{03ED5343-2218-4EB6-8BF7-ABB9FF10D81C}" dt="2021-11-03T01:12:17.055" v="411" actId="1076"/>
          <ac:spMkLst>
            <pc:docMk/>
            <pc:sldMk cId="3613930720" sldId="418"/>
            <ac:spMk id="17" creationId="{F07B61BD-6EF4-4AED-8D94-9F98C8741AA7}"/>
          </ac:spMkLst>
        </pc:spChg>
        <pc:spChg chg="add mod">
          <ac:chgData name="최서윤" userId="239c4810-3642-4113-9555-db57aa279db1" providerId="ADAL" clId="{03ED5343-2218-4EB6-8BF7-ABB9FF10D81C}" dt="2021-11-03T01:01:51.724" v="218"/>
          <ac:spMkLst>
            <pc:docMk/>
            <pc:sldMk cId="3613930720" sldId="418"/>
            <ac:spMk id="18" creationId="{85760B6C-B23B-448D-A656-DEE0529DCD5A}"/>
          </ac:spMkLst>
        </pc:spChg>
        <pc:spChg chg="add del mod">
          <ac:chgData name="최서윤" userId="239c4810-3642-4113-9555-db57aa279db1" providerId="ADAL" clId="{03ED5343-2218-4EB6-8BF7-ABB9FF10D81C}" dt="2021-11-03T03:10:50.944" v="1076" actId="478"/>
          <ac:spMkLst>
            <pc:docMk/>
            <pc:sldMk cId="3613930720" sldId="418"/>
            <ac:spMk id="19" creationId="{A3415651-9254-4544-AE1E-D35103266BFC}"/>
          </ac:spMkLst>
        </pc:spChg>
        <pc:spChg chg="add del mod">
          <ac:chgData name="최서윤" userId="239c4810-3642-4113-9555-db57aa279db1" providerId="ADAL" clId="{03ED5343-2218-4EB6-8BF7-ABB9FF10D81C}" dt="2021-11-03T03:10:50.249" v="1075"/>
          <ac:spMkLst>
            <pc:docMk/>
            <pc:sldMk cId="3613930720" sldId="418"/>
            <ac:spMk id="20" creationId="{5F462E4D-B727-4C29-9C3A-B4E4B0A14237}"/>
          </ac:spMkLst>
        </pc:spChg>
        <pc:grpChg chg="mod">
          <ac:chgData name="최서윤" userId="239c4810-3642-4113-9555-db57aa279db1" providerId="ADAL" clId="{03ED5343-2218-4EB6-8BF7-ABB9FF10D81C}" dt="2021-11-03T01:12:17.055" v="411" actId="1076"/>
          <ac:grpSpMkLst>
            <pc:docMk/>
            <pc:sldMk cId="3613930720" sldId="418"/>
            <ac:grpSpMk id="3" creationId="{C15BE6F5-A9C3-40DC-8CB5-291A5D834B3E}"/>
          </ac:grpSpMkLst>
        </pc:grpChg>
      </pc:sldChg>
      <pc:sldChg chg="addSp delSp modSp add mod ord">
        <pc:chgData name="최서윤" userId="239c4810-3642-4113-9555-db57aa279db1" providerId="ADAL" clId="{03ED5343-2218-4EB6-8BF7-ABB9FF10D81C}" dt="2021-11-03T03:10:45.383" v="1072"/>
        <pc:sldMkLst>
          <pc:docMk/>
          <pc:sldMk cId="433314074" sldId="419"/>
        </pc:sldMkLst>
        <pc:spChg chg="del">
          <ac:chgData name="최서윤" userId="239c4810-3642-4113-9555-db57aa279db1" providerId="ADAL" clId="{03ED5343-2218-4EB6-8BF7-ABB9FF10D81C}" dt="2021-11-03T03:10:45.136" v="1071" actId="478"/>
          <ac:spMkLst>
            <pc:docMk/>
            <pc:sldMk cId="433314074" sldId="419"/>
            <ac:spMk id="10" creationId="{78EA6B91-A738-49B3-BEBE-AAC4A2B2F534}"/>
          </ac:spMkLst>
        </pc:spChg>
        <pc:spChg chg="add mod topLvl">
          <ac:chgData name="최서윤" userId="239c4810-3642-4113-9555-db57aa279db1" providerId="ADAL" clId="{03ED5343-2218-4EB6-8BF7-ABB9FF10D81C}" dt="2021-11-03T03:08:11.347" v="987" actId="165"/>
          <ac:spMkLst>
            <pc:docMk/>
            <pc:sldMk cId="433314074" sldId="419"/>
            <ac:spMk id="14" creationId="{170A158A-8143-47E2-B1EE-5C5B262E7094}"/>
          </ac:spMkLst>
        </pc:spChg>
        <pc:spChg chg="add mod topLvl">
          <ac:chgData name="최서윤" userId="239c4810-3642-4113-9555-db57aa279db1" providerId="ADAL" clId="{03ED5343-2218-4EB6-8BF7-ABB9FF10D81C}" dt="2021-11-03T03:08:11.347" v="987" actId="165"/>
          <ac:spMkLst>
            <pc:docMk/>
            <pc:sldMk cId="433314074" sldId="419"/>
            <ac:spMk id="15" creationId="{B5A880CB-48AD-4062-A42C-576209A011AD}"/>
          </ac:spMkLst>
        </pc:spChg>
        <pc:spChg chg="add mod">
          <ac:chgData name="최서윤" userId="239c4810-3642-4113-9555-db57aa279db1" providerId="ADAL" clId="{03ED5343-2218-4EB6-8BF7-ABB9FF10D81C}" dt="2021-11-03T03:08:22.491" v="994"/>
          <ac:spMkLst>
            <pc:docMk/>
            <pc:sldMk cId="433314074" sldId="419"/>
            <ac:spMk id="22" creationId="{2C0F3D0E-455B-4821-952F-B701A6A74515}"/>
          </ac:spMkLst>
        </pc:spChg>
        <pc:spChg chg="add mod">
          <ac:chgData name="최서윤" userId="239c4810-3642-4113-9555-db57aa279db1" providerId="ADAL" clId="{03ED5343-2218-4EB6-8BF7-ABB9FF10D81C}" dt="2021-11-03T03:10:45.383" v="1072"/>
          <ac:spMkLst>
            <pc:docMk/>
            <pc:sldMk cId="433314074" sldId="419"/>
            <ac:spMk id="23" creationId="{D2555120-4C3C-45E3-806A-386D6641B346}"/>
          </ac:spMkLst>
        </pc:spChg>
        <pc:grpChg chg="add del mod">
          <ac:chgData name="최서윤" userId="239c4810-3642-4113-9555-db57aa279db1" providerId="ADAL" clId="{03ED5343-2218-4EB6-8BF7-ABB9FF10D81C}" dt="2021-11-03T01:22:03.182" v="433" actId="165"/>
          <ac:grpSpMkLst>
            <pc:docMk/>
            <pc:sldMk cId="433314074" sldId="419"/>
            <ac:grpSpMk id="8" creationId="{F3F99987-D899-48F0-8CB2-59BF0C6E8FE7}"/>
          </ac:grpSpMkLst>
        </pc:grpChg>
        <pc:grpChg chg="add del mod">
          <ac:chgData name="최서윤" userId="239c4810-3642-4113-9555-db57aa279db1" providerId="ADAL" clId="{03ED5343-2218-4EB6-8BF7-ABB9FF10D81C}" dt="2021-11-03T01:41:16.528" v="746" actId="478"/>
          <ac:grpSpMkLst>
            <pc:docMk/>
            <pc:sldMk cId="433314074" sldId="419"/>
            <ac:grpSpMk id="9" creationId="{1302AF1A-3FC7-4D6A-9D6B-A7030612E3AD}"/>
          </ac:grpSpMkLst>
        </pc:grpChg>
        <pc:grpChg chg="add del mod">
          <ac:chgData name="최서윤" userId="239c4810-3642-4113-9555-db57aa279db1" providerId="ADAL" clId="{03ED5343-2218-4EB6-8BF7-ABB9FF10D81C}" dt="2021-11-03T02:03:45.912" v="817" actId="165"/>
          <ac:grpSpMkLst>
            <pc:docMk/>
            <pc:sldMk cId="433314074" sldId="419"/>
            <ac:grpSpMk id="18" creationId="{C41E16CC-8F58-4688-B3FA-6C06B99F8EDB}"/>
          </ac:grpSpMkLst>
        </pc:grpChg>
        <pc:grpChg chg="add del mod">
          <ac:chgData name="최서윤" userId="239c4810-3642-4113-9555-db57aa279db1" providerId="ADAL" clId="{03ED5343-2218-4EB6-8BF7-ABB9FF10D81C}" dt="2021-11-03T03:08:11.347" v="987" actId="165"/>
          <ac:grpSpMkLst>
            <pc:docMk/>
            <pc:sldMk cId="433314074" sldId="419"/>
            <ac:grpSpMk id="21" creationId="{62A3D385-55BC-4AB3-A0D2-74E3FD79AA4F}"/>
          </ac:grpSpMkLst>
        </pc:grpChg>
        <pc:picChg chg="del">
          <ac:chgData name="최서윤" userId="239c4810-3642-4113-9555-db57aa279db1" providerId="ADAL" clId="{03ED5343-2218-4EB6-8BF7-ABB9FF10D81C}" dt="2021-11-03T01:07:35.648" v="350" actId="478"/>
          <ac:picMkLst>
            <pc:docMk/>
            <pc:sldMk cId="433314074" sldId="419"/>
            <ac:picMk id="2" creationId="{A4A02856-61BD-4A35-A56D-B91AB349723C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4" creationId="{6614CE10-92CA-4C9B-A999-E21F4909D3FF}"/>
          </ac:picMkLst>
        </pc:picChg>
        <pc:picChg chg="del">
          <ac:chgData name="최서윤" userId="239c4810-3642-4113-9555-db57aa279db1" providerId="ADAL" clId="{03ED5343-2218-4EB6-8BF7-ABB9FF10D81C}" dt="2021-11-03T01:07:35.648" v="350" actId="478"/>
          <ac:picMkLst>
            <pc:docMk/>
            <pc:sldMk cId="433314074" sldId="419"/>
            <ac:picMk id="5" creationId="{15146E50-F388-4D59-B333-D2F7FA03553B}"/>
          </ac:picMkLst>
        </pc:picChg>
        <pc:picChg chg="add del mod topLvl">
          <ac:chgData name="최서윤" userId="239c4810-3642-4113-9555-db57aa279db1" providerId="ADAL" clId="{03ED5343-2218-4EB6-8BF7-ABB9FF10D81C}" dt="2021-11-03T01:41:16.528" v="746" actId="478"/>
          <ac:picMkLst>
            <pc:docMk/>
            <pc:sldMk cId="433314074" sldId="419"/>
            <ac:picMk id="7" creationId="{7F3152F2-408B-411A-8CB2-CF5114D69686}"/>
          </ac:picMkLst>
        </pc:picChg>
        <pc:picChg chg="add del mod">
          <ac:chgData name="최서윤" userId="239c4810-3642-4113-9555-db57aa279db1" providerId="ADAL" clId="{03ED5343-2218-4EB6-8BF7-ABB9FF10D81C}" dt="2021-11-03T01:14:38.565" v="424" actId="478"/>
          <ac:picMkLst>
            <pc:docMk/>
            <pc:sldMk cId="433314074" sldId="419"/>
            <ac:picMk id="12" creationId="{BF97EDC5-39B0-433A-BCC9-E98B9FD35846}"/>
          </ac:picMkLst>
        </pc:picChg>
        <pc:picChg chg="add del mod topLvl">
          <ac:chgData name="최서윤" userId="239c4810-3642-4113-9555-db57aa279db1" providerId="ADAL" clId="{03ED5343-2218-4EB6-8BF7-ABB9FF10D81C}" dt="2021-11-03T01:39:24.789" v="739" actId="478"/>
          <ac:picMkLst>
            <pc:docMk/>
            <pc:sldMk cId="433314074" sldId="419"/>
            <ac:picMk id="13" creationId="{60EE5DE8-7FC0-4DF0-B3FC-E5BED4B12E71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16" creationId="{8128393D-5BAE-48EC-AF7F-B7D80D0E6015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17" creationId="{E2D403A3-CE2B-4845-AB1D-6B7494872E42}"/>
          </ac:picMkLst>
        </pc:picChg>
        <pc:picChg chg="add mod topLvl">
          <ac:chgData name="최서윤" userId="239c4810-3642-4113-9555-db57aa279db1" providerId="ADAL" clId="{03ED5343-2218-4EB6-8BF7-ABB9FF10D81C}" dt="2021-11-03T03:08:11.347" v="987" actId="165"/>
          <ac:picMkLst>
            <pc:docMk/>
            <pc:sldMk cId="433314074" sldId="419"/>
            <ac:picMk id="20" creationId="{8165A073-D652-4A72-8E62-A59175C923A7}"/>
          </ac:picMkLst>
        </pc:picChg>
      </pc:sldChg>
      <pc:sldChg chg="add del">
        <pc:chgData name="최서윤" userId="239c4810-3642-4113-9555-db57aa279db1" providerId="ADAL" clId="{03ED5343-2218-4EB6-8BF7-ABB9FF10D81C}" dt="2021-11-03T01:01:46.594" v="217"/>
        <pc:sldMkLst>
          <pc:docMk/>
          <pc:sldMk cId="3814704083" sldId="419"/>
        </pc:sldMkLst>
      </pc:sldChg>
      <pc:sldChg chg="addSp delSp modSp add mod ord">
        <pc:chgData name="최서윤" userId="239c4810-3642-4113-9555-db57aa279db1" providerId="ADAL" clId="{03ED5343-2218-4EB6-8BF7-ABB9FF10D81C}" dt="2021-11-03T03:11:16.264" v="1100"/>
        <pc:sldMkLst>
          <pc:docMk/>
          <pc:sldMk cId="419776897" sldId="420"/>
        </pc:sldMkLst>
        <pc:spChg chg="del">
          <ac:chgData name="최서윤" userId="239c4810-3642-4113-9555-db57aa279db1" providerId="ADAL" clId="{03ED5343-2218-4EB6-8BF7-ABB9FF10D81C}" dt="2021-11-03T03:11:16.048" v="1099" actId="478"/>
          <ac:spMkLst>
            <pc:docMk/>
            <pc:sldMk cId="419776897" sldId="420"/>
            <ac:spMk id="11" creationId="{DD9FD434-2981-4AC1-8D57-D4A09A8A4A46}"/>
          </ac:spMkLst>
        </pc:spChg>
        <pc:spChg chg="add mod">
          <ac:chgData name="최서윤" userId="239c4810-3642-4113-9555-db57aa279db1" providerId="ADAL" clId="{03ED5343-2218-4EB6-8BF7-ABB9FF10D81C}" dt="2021-11-03T03:11:16.264" v="1100"/>
          <ac:spMkLst>
            <pc:docMk/>
            <pc:sldMk cId="419776897" sldId="420"/>
            <ac:spMk id="15" creationId="{07A2E86E-0D08-42AA-8308-FF96DB12F0B0}"/>
          </ac:spMkLst>
        </pc:sp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3" creationId="{6E89F422-7422-4241-A40B-1E3A100B84B5}"/>
          </ac:picMkLst>
        </pc:picChg>
        <pc:picChg chg="add del mod">
          <ac:chgData name="최서윤" userId="239c4810-3642-4113-9555-db57aa279db1" providerId="ADAL" clId="{03ED5343-2218-4EB6-8BF7-ABB9FF10D81C}" dt="2021-11-03T01:08:51.741" v="362" actId="478"/>
          <ac:picMkLst>
            <pc:docMk/>
            <pc:sldMk cId="419776897" sldId="420"/>
            <ac:picMk id="4" creationId="{BCF9931F-2403-4870-B10E-4A0C7E4C6FF4}"/>
          </ac:picMkLst>
        </pc:picChg>
        <pc:picChg chg="add mod">
          <ac:chgData name="최서윤" userId="239c4810-3642-4113-9555-db57aa279db1" providerId="ADAL" clId="{03ED5343-2218-4EB6-8BF7-ABB9FF10D81C}" dt="2021-11-03T01:09:32.575" v="367" actId="1076"/>
          <ac:picMkLst>
            <pc:docMk/>
            <pc:sldMk cId="419776897" sldId="420"/>
            <ac:picMk id="6" creationId="{7C39C80B-5638-4ECE-AA0B-F65672D9A66B}"/>
          </ac:picMkLst>
        </pc:pic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7" creationId="{B97E6CBC-C54D-4D6D-9DE6-3E6BFE74C2E8}"/>
          </ac:picMkLst>
        </pc:picChg>
        <pc:picChg chg="del">
          <ac:chgData name="최서윤" userId="239c4810-3642-4113-9555-db57aa279db1" providerId="ADAL" clId="{03ED5343-2218-4EB6-8BF7-ABB9FF10D81C}" dt="2021-11-03T01:08:29.716" v="355" actId="478"/>
          <ac:picMkLst>
            <pc:docMk/>
            <pc:sldMk cId="419776897" sldId="420"/>
            <ac:picMk id="8" creationId="{72FB2391-2B3B-4A43-89F5-8054A204BA88}"/>
          </ac:picMkLst>
        </pc:picChg>
        <pc:picChg chg="add mod">
          <ac:chgData name="최서윤" userId="239c4810-3642-4113-9555-db57aa279db1" providerId="ADAL" clId="{03ED5343-2218-4EB6-8BF7-ABB9FF10D81C}" dt="2021-11-03T01:09:32.575" v="367" actId="1076"/>
          <ac:picMkLst>
            <pc:docMk/>
            <pc:sldMk cId="419776897" sldId="420"/>
            <ac:picMk id="12" creationId="{8937B6FE-D43A-45EA-8E44-7D61A5699C6E}"/>
          </ac:picMkLst>
        </pc:picChg>
        <pc:picChg chg="add del mod">
          <ac:chgData name="최서윤" userId="239c4810-3642-4113-9555-db57aa279db1" providerId="ADAL" clId="{03ED5343-2218-4EB6-8BF7-ABB9FF10D81C}" dt="2021-11-03T01:09:33.809" v="368" actId="478"/>
          <ac:picMkLst>
            <pc:docMk/>
            <pc:sldMk cId="419776897" sldId="420"/>
            <ac:picMk id="13" creationId="{7756A245-9CD4-4718-9BED-2AA1D9D789F1}"/>
          </ac:picMkLst>
        </pc:picChg>
        <pc:picChg chg="add del mod">
          <ac:chgData name="최서윤" userId="239c4810-3642-4113-9555-db57aa279db1" providerId="ADAL" clId="{03ED5343-2218-4EB6-8BF7-ABB9FF10D81C}" dt="2021-11-03T01:09:33.809" v="368" actId="478"/>
          <ac:picMkLst>
            <pc:docMk/>
            <pc:sldMk cId="419776897" sldId="420"/>
            <ac:picMk id="14" creationId="{E3A8200C-B030-4270-821F-D37990779421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16.476" v="1045" actId="20577"/>
        <pc:sldMkLst>
          <pc:docMk/>
          <pc:sldMk cId="3926752372" sldId="421"/>
        </pc:sldMkLst>
        <pc:spChg chg="del mod">
          <ac:chgData name="최서윤" userId="239c4810-3642-4113-9555-db57aa279db1" providerId="ADAL" clId="{03ED5343-2218-4EB6-8BF7-ABB9FF10D81C}" dt="2021-11-03T03:10:07.208" v="1026" actId="478"/>
          <ac:spMkLst>
            <pc:docMk/>
            <pc:sldMk cId="3926752372" sldId="421"/>
            <ac:spMk id="3" creationId="{461B74BD-39CE-451B-9E33-5B858FB7E9FF}"/>
          </ac:spMkLst>
        </pc:spChg>
        <pc:spChg chg="add mod">
          <ac:chgData name="최서윤" userId="239c4810-3642-4113-9555-db57aa279db1" providerId="ADAL" clId="{03ED5343-2218-4EB6-8BF7-ABB9FF10D81C}" dt="2021-11-03T03:10:16.476" v="1045" actId="20577"/>
          <ac:spMkLst>
            <pc:docMk/>
            <pc:sldMk cId="3926752372" sldId="421"/>
            <ac:spMk id="11" creationId="{CF77DB4B-82A3-458A-87DC-AE00D4AD1E33}"/>
          </ac:spMkLst>
        </pc:spChg>
        <pc:picChg chg="del">
          <ac:chgData name="최서윤" userId="239c4810-3642-4113-9555-db57aa279db1" providerId="ADAL" clId="{03ED5343-2218-4EB6-8BF7-ABB9FF10D81C}" dt="2021-11-03T01:10:55.314" v="405" actId="478"/>
          <ac:picMkLst>
            <pc:docMk/>
            <pc:sldMk cId="3926752372" sldId="421"/>
            <ac:picMk id="2" creationId="{DC9C5F86-2626-443B-A940-50CAF2E733DE}"/>
          </ac:picMkLst>
        </pc:picChg>
        <pc:picChg chg="del">
          <ac:chgData name="최서윤" userId="239c4810-3642-4113-9555-db57aa279db1" providerId="ADAL" clId="{03ED5343-2218-4EB6-8BF7-ABB9FF10D81C}" dt="2021-11-03T01:10:53.763" v="404" actId="478"/>
          <ac:picMkLst>
            <pc:docMk/>
            <pc:sldMk cId="3926752372" sldId="421"/>
            <ac:picMk id="6" creationId="{D49EA299-7B06-4B97-97B0-4DD130771110}"/>
          </ac:picMkLst>
        </pc:picChg>
        <pc:picChg chg="del">
          <ac:chgData name="최서윤" userId="239c4810-3642-4113-9555-db57aa279db1" providerId="ADAL" clId="{03ED5343-2218-4EB6-8BF7-ABB9FF10D81C}" dt="2021-11-03T01:10:53.763" v="404" actId="478"/>
          <ac:picMkLst>
            <pc:docMk/>
            <pc:sldMk cId="3926752372" sldId="421"/>
            <ac:picMk id="7" creationId="{86EC80F0-FC17-4B4E-823F-A719A046E3BA}"/>
          </ac:picMkLst>
        </pc:picChg>
        <pc:picChg chg="add mod">
          <ac:chgData name="최서윤" userId="239c4810-3642-4113-9555-db57aa279db1" providerId="ADAL" clId="{03ED5343-2218-4EB6-8BF7-ABB9FF10D81C}" dt="2021-11-03T01:13:11.788" v="412" actId="14826"/>
          <ac:picMkLst>
            <pc:docMk/>
            <pc:sldMk cId="3926752372" sldId="421"/>
            <ac:picMk id="8" creationId="{D964BA72-B5D6-4703-BF7C-0BC43BCB78FE}"/>
          </ac:picMkLst>
        </pc:picChg>
        <pc:picChg chg="add mod">
          <ac:chgData name="최서윤" userId="239c4810-3642-4113-9555-db57aa279db1" providerId="ADAL" clId="{03ED5343-2218-4EB6-8BF7-ABB9FF10D81C}" dt="2021-11-03T01:11:18.717" v="409" actId="14826"/>
          <ac:picMkLst>
            <pc:docMk/>
            <pc:sldMk cId="3926752372" sldId="421"/>
            <ac:picMk id="9" creationId="{1EB81AE9-5CC5-4A42-B647-54A368A02822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22.307" v="1047"/>
        <pc:sldMkLst>
          <pc:docMk/>
          <pc:sldMk cId="2566046763" sldId="423"/>
        </pc:sldMkLst>
        <pc:spChg chg="del mod">
          <ac:chgData name="최서윤" userId="239c4810-3642-4113-9555-db57aa279db1" providerId="ADAL" clId="{03ED5343-2218-4EB6-8BF7-ABB9FF10D81C}" dt="2021-11-03T03:10:22.053" v="1046" actId="478"/>
          <ac:spMkLst>
            <pc:docMk/>
            <pc:sldMk cId="2566046763" sldId="423"/>
            <ac:spMk id="3" creationId="{461B74BD-39CE-451B-9E33-5B858FB7E9FF}"/>
          </ac:spMkLst>
        </pc:spChg>
        <pc:spChg chg="add mod">
          <ac:chgData name="최서윤" userId="239c4810-3642-4113-9555-db57aa279db1" providerId="ADAL" clId="{03ED5343-2218-4EB6-8BF7-ABB9FF10D81C}" dt="2021-11-03T03:10:22.307" v="1047"/>
          <ac:spMkLst>
            <pc:docMk/>
            <pc:sldMk cId="2566046763" sldId="423"/>
            <ac:spMk id="6" creationId="{A77991EF-22F6-4432-BAC4-7285A981C036}"/>
          </ac:spMkLst>
        </pc:spChg>
        <pc:picChg chg="mod">
          <ac:chgData name="최서윤" userId="239c4810-3642-4113-9555-db57aa279db1" providerId="ADAL" clId="{03ED5343-2218-4EB6-8BF7-ABB9FF10D81C}" dt="2021-11-03T02:40:16.019" v="967" actId="14826"/>
          <ac:picMkLst>
            <pc:docMk/>
            <pc:sldMk cId="2566046763" sldId="423"/>
            <ac:picMk id="8" creationId="{D964BA72-B5D6-4703-BF7C-0BC43BCB78FE}"/>
          </ac:picMkLst>
        </pc:picChg>
        <pc:picChg chg="mod">
          <ac:chgData name="최서윤" userId="239c4810-3642-4113-9555-db57aa279db1" providerId="ADAL" clId="{03ED5343-2218-4EB6-8BF7-ABB9FF10D81C}" dt="2021-11-03T01:13:46.179" v="414" actId="14826"/>
          <ac:picMkLst>
            <pc:docMk/>
            <pc:sldMk cId="2566046763" sldId="423"/>
            <ac:picMk id="9" creationId="{1EB81AE9-5CC5-4A42-B647-54A368A02822}"/>
          </ac:picMkLst>
        </pc:picChg>
      </pc:sldChg>
      <pc:sldChg chg="add del">
        <pc:chgData name="최서윤" userId="239c4810-3642-4113-9555-db57aa279db1" providerId="ADAL" clId="{03ED5343-2218-4EB6-8BF7-ABB9FF10D81C}" dt="2021-11-03T01:11:07.785" v="407" actId="47"/>
        <pc:sldMkLst>
          <pc:docMk/>
          <pc:sldMk cId="4161990092" sldId="423"/>
        </pc:sldMkLst>
      </pc:sldChg>
      <pc:sldChg chg="addSp delSp modSp add mod ord">
        <pc:chgData name="최서윤" userId="239c4810-3642-4113-9555-db57aa279db1" providerId="ADAL" clId="{03ED5343-2218-4EB6-8BF7-ABB9FF10D81C}" dt="2021-11-03T03:11:23.899" v="1106"/>
        <pc:sldMkLst>
          <pc:docMk/>
          <pc:sldMk cId="3344745483" sldId="425"/>
        </pc:sldMkLst>
        <pc:spChg chg="add mod topLvl">
          <ac:chgData name="최서윤" userId="239c4810-3642-4113-9555-db57aa279db1" providerId="ADAL" clId="{03ED5343-2218-4EB6-8BF7-ABB9FF10D81C}" dt="2021-11-03T01:35:59.336" v="644" actId="164"/>
          <ac:spMkLst>
            <pc:docMk/>
            <pc:sldMk cId="3344745483" sldId="425"/>
            <ac:spMk id="7" creationId="{0CA16407-A792-4C45-9767-896A21C8CF23}"/>
          </ac:spMkLst>
        </pc:spChg>
        <pc:spChg chg="add del mod">
          <ac:chgData name="최서윤" userId="239c4810-3642-4113-9555-db57aa279db1" providerId="ADAL" clId="{03ED5343-2218-4EB6-8BF7-ABB9FF10D81C}" dt="2021-11-03T03:11:23.683" v="1105" actId="478"/>
          <ac:spMkLst>
            <pc:docMk/>
            <pc:sldMk cId="3344745483" sldId="425"/>
            <ac:spMk id="11" creationId="{34F6579A-6F60-45A8-BC36-3C222466BD07}"/>
          </ac:spMkLst>
        </pc:spChg>
        <pc:spChg chg="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2" creationId="{F3FBE068-8E17-4EB7-99AB-ECA3BE56C874}"/>
          </ac:spMkLst>
        </pc:spChg>
        <pc:spChg chg="add 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4" creationId="{14788C91-0F7F-4C5D-BCB9-87CE74B6ECFD}"/>
          </ac:spMkLst>
        </pc:spChg>
        <pc:spChg chg="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6" creationId="{97771ABB-6133-44FE-9907-A3ED2A035BB3}"/>
          </ac:spMkLst>
        </pc:spChg>
        <pc:spChg chg="add del mod topLvl">
          <ac:chgData name="최서윤" userId="239c4810-3642-4113-9555-db57aa279db1" providerId="ADAL" clId="{03ED5343-2218-4EB6-8BF7-ABB9FF10D81C}" dt="2021-11-03T01:35:50.891" v="642" actId="165"/>
          <ac:spMkLst>
            <pc:docMk/>
            <pc:sldMk cId="3344745483" sldId="425"/>
            <ac:spMk id="17" creationId="{F07B61BD-6EF4-4AED-8D94-9F98C8741AA7}"/>
          </ac:spMkLst>
        </pc:spChg>
        <pc:spChg chg="del">
          <ac:chgData name="최서윤" userId="239c4810-3642-4113-9555-db57aa279db1" providerId="ADAL" clId="{03ED5343-2218-4EB6-8BF7-ABB9FF10D81C}" dt="2021-11-03T01:25:10.343" v="466" actId="478"/>
          <ac:spMkLst>
            <pc:docMk/>
            <pc:sldMk cId="3344745483" sldId="425"/>
            <ac:spMk id="19" creationId="{A3415651-9254-4544-AE1E-D35103266BFC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0" creationId="{3657AB01-76D7-4EF1-B836-790544C982F4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1" creationId="{92E233CF-4725-4377-9DB3-EDC006E2FD0B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2" creationId="{B2D8BFEE-7D60-4F73-8AB8-A46A74369F48}"/>
          </ac:spMkLst>
        </pc:spChg>
        <pc:spChg chg="add del mod">
          <ac:chgData name="최서윤" userId="239c4810-3642-4113-9555-db57aa279db1" providerId="ADAL" clId="{03ED5343-2218-4EB6-8BF7-ABB9FF10D81C}" dt="2021-11-03T01:31:41.181" v="575" actId="478"/>
          <ac:spMkLst>
            <pc:docMk/>
            <pc:sldMk cId="3344745483" sldId="425"/>
            <ac:spMk id="23" creationId="{A096603A-8E9F-4EE2-B02D-63C9B48587F5}"/>
          </ac:spMkLst>
        </pc:spChg>
        <pc:spChg chg="add del mod">
          <ac:chgData name="최서윤" userId="239c4810-3642-4113-9555-db57aa279db1" providerId="ADAL" clId="{03ED5343-2218-4EB6-8BF7-ABB9FF10D81C}" dt="2021-11-03T01:32:47.639" v="577"/>
          <ac:spMkLst>
            <pc:docMk/>
            <pc:sldMk cId="3344745483" sldId="425"/>
            <ac:spMk id="24" creationId="{4077FEA8-E152-4F1A-8FF9-B19481A0B96C}"/>
          </ac:spMkLst>
        </pc:spChg>
        <pc:spChg chg="add mod">
          <ac:chgData name="최서윤" userId="239c4810-3642-4113-9555-db57aa279db1" providerId="ADAL" clId="{03ED5343-2218-4EB6-8BF7-ABB9FF10D81C}" dt="2021-11-03T03:11:23.899" v="1106"/>
          <ac:spMkLst>
            <pc:docMk/>
            <pc:sldMk cId="3344745483" sldId="425"/>
            <ac:spMk id="30" creationId="{8BBA51C4-2617-4E46-BA12-539C0489C0C4}"/>
          </ac:spMkLst>
        </pc:spChg>
        <pc:grpChg chg="del">
          <ac:chgData name="최서윤" userId="239c4810-3642-4113-9555-db57aa279db1" providerId="ADAL" clId="{03ED5343-2218-4EB6-8BF7-ABB9FF10D81C}" dt="2021-11-03T01:25:15.520" v="468" actId="165"/>
          <ac:grpSpMkLst>
            <pc:docMk/>
            <pc:sldMk cId="3344745483" sldId="425"/>
            <ac:grpSpMk id="3" creationId="{C15BE6F5-A9C3-40DC-8CB5-291A5D834B3E}"/>
          </ac:grpSpMkLst>
        </pc:grpChg>
        <pc:grpChg chg="add del mod">
          <ac:chgData name="최서윤" userId="239c4810-3642-4113-9555-db57aa279db1" providerId="ADAL" clId="{03ED5343-2218-4EB6-8BF7-ABB9FF10D81C}" dt="2021-11-03T01:26:15.945" v="485" actId="164"/>
          <ac:grpSpMkLst>
            <pc:docMk/>
            <pc:sldMk cId="3344745483" sldId="425"/>
            <ac:grpSpMk id="4" creationId="{B5408F52-7A9C-494F-BD6A-D0DB56D4C99D}"/>
          </ac:grpSpMkLst>
        </pc:grpChg>
        <pc:grpChg chg="add del mod">
          <ac:chgData name="최서윤" userId="239c4810-3642-4113-9555-db57aa279db1" providerId="ADAL" clId="{03ED5343-2218-4EB6-8BF7-ABB9FF10D81C}" dt="2021-11-03T01:30:14.704" v="544" actId="165"/>
          <ac:grpSpMkLst>
            <pc:docMk/>
            <pc:sldMk cId="3344745483" sldId="425"/>
            <ac:grpSpMk id="6" creationId="{6D4D95B4-DB1B-4CD5-B8E1-CEEEE5364DA5}"/>
          </ac:grpSpMkLst>
        </pc:grpChg>
        <pc:grpChg chg="add del mod topLvl">
          <ac:chgData name="최서윤" userId="239c4810-3642-4113-9555-db57aa279db1" providerId="ADAL" clId="{03ED5343-2218-4EB6-8BF7-ABB9FF10D81C}" dt="2021-11-03T01:35:50.891" v="642" actId="165"/>
          <ac:grpSpMkLst>
            <pc:docMk/>
            <pc:sldMk cId="3344745483" sldId="425"/>
            <ac:grpSpMk id="26" creationId="{4BEDBCAE-C1C6-474E-ABFA-BE690F9C0690}"/>
          </ac:grpSpMkLst>
        </pc:grpChg>
        <pc:grpChg chg="add del mod">
          <ac:chgData name="최서윤" userId="239c4810-3642-4113-9555-db57aa279db1" providerId="ADAL" clId="{03ED5343-2218-4EB6-8BF7-ABB9FF10D81C}" dt="2021-11-03T01:35:47.888" v="641" actId="165"/>
          <ac:grpSpMkLst>
            <pc:docMk/>
            <pc:sldMk cId="3344745483" sldId="425"/>
            <ac:grpSpMk id="27" creationId="{9823CCAC-F0E1-4F6E-8041-2DAF234149B3}"/>
          </ac:grpSpMkLst>
        </pc:grpChg>
        <pc:grpChg chg="add mod">
          <ac:chgData name="최서윤" userId="239c4810-3642-4113-9555-db57aa279db1" providerId="ADAL" clId="{03ED5343-2218-4EB6-8BF7-ABB9FF10D81C}" dt="2021-11-03T01:35:59.336" v="644" actId="164"/>
          <ac:grpSpMkLst>
            <pc:docMk/>
            <pc:sldMk cId="3344745483" sldId="425"/>
            <ac:grpSpMk id="28" creationId="{F7E35EDC-B941-45D1-A719-101F6DFB5E36}"/>
          </ac:grpSpMkLst>
        </pc:grpChg>
        <pc:picChg chg="mod topLvl">
          <ac:chgData name="최서윤" userId="239c4810-3642-4113-9555-db57aa279db1" providerId="ADAL" clId="{03ED5343-2218-4EB6-8BF7-ABB9FF10D81C}" dt="2021-11-03T01:35:59.336" v="644" actId="164"/>
          <ac:picMkLst>
            <pc:docMk/>
            <pc:sldMk cId="3344745483" sldId="425"/>
            <ac:picMk id="2" creationId="{CA1BA627-DA66-4D6A-AC35-3AE7EC65CC73}"/>
          </ac:picMkLst>
        </pc:picChg>
        <pc:picChg chg="mod topLvl">
          <ac:chgData name="최서윤" userId="239c4810-3642-4113-9555-db57aa279db1" providerId="ADAL" clId="{03ED5343-2218-4EB6-8BF7-ABB9FF10D81C}" dt="2021-11-03T01:35:47.888" v="641" actId="165"/>
          <ac:picMkLst>
            <pc:docMk/>
            <pc:sldMk cId="3344745483" sldId="425"/>
            <ac:picMk id="5" creationId="{3C4B7BC8-2259-49D7-8882-5E075B265B96}"/>
          </ac:picMkLst>
        </pc:picChg>
        <pc:picChg chg="add del mod">
          <ac:chgData name="최서윤" userId="239c4810-3642-4113-9555-db57aa279db1" providerId="ADAL" clId="{03ED5343-2218-4EB6-8BF7-ABB9FF10D81C}" dt="2021-11-03T01:35:13.454" v="633" actId="478"/>
          <ac:picMkLst>
            <pc:docMk/>
            <pc:sldMk cId="3344745483" sldId="425"/>
            <ac:picMk id="9" creationId="{933B2276-A8E9-464B-A9DD-CB2AC30EFF78}"/>
          </ac:picMkLst>
        </pc:picChg>
        <pc:picChg chg="mod topLvl modCrop">
          <ac:chgData name="최서윤" userId="239c4810-3642-4113-9555-db57aa279db1" providerId="ADAL" clId="{03ED5343-2218-4EB6-8BF7-ABB9FF10D81C}" dt="2021-11-03T01:35:50.891" v="642" actId="165"/>
          <ac:picMkLst>
            <pc:docMk/>
            <pc:sldMk cId="3344745483" sldId="425"/>
            <ac:picMk id="10" creationId="{BC0B91A2-1D60-4389-B1AF-F936EDFD2A41}"/>
          </ac:picMkLst>
        </pc:picChg>
        <pc:picChg chg="add del mod topLvl">
          <ac:chgData name="최서윤" userId="239c4810-3642-4113-9555-db57aa279db1" providerId="ADAL" clId="{03ED5343-2218-4EB6-8BF7-ABB9FF10D81C}" dt="2021-11-03T01:31:38.126" v="574" actId="478"/>
          <ac:picMkLst>
            <pc:docMk/>
            <pc:sldMk cId="3344745483" sldId="425"/>
            <ac:picMk id="13" creationId="{1E77FFF5-0713-4778-9415-4934C48CED55}"/>
          </ac:picMkLst>
        </pc:picChg>
        <pc:picChg chg="add mod topLvl modCrop">
          <ac:chgData name="최서윤" userId="239c4810-3642-4113-9555-db57aa279db1" providerId="ADAL" clId="{03ED5343-2218-4EB6-8BF7-ABB9FF10D81C}" dt="2021-11-03T01:35:50.891" v="642" actId="165"/>
          <ac:picMkLst>
            <pc:docMk/>
            <pc:sldMk cId="3344745483" sldId="425"/>
            <ac:picMk id="25" creationId="{E3E1EC35-8484-4C5E-956F-7AC7155E99DB}"/>
          </ac:picMkLst>
        </pc:picChg>
        <pc:picChg chg="add del mod">
          <ac:chgData name="최서윤" userId="239c4810-3642-4113-9555-db57aa279db1" providerId="ADAL" clId="{03ED5343-2218-4EB6-8BF7-ABB9FF10D81C}" dt="2021-11-03T01:32:55.994" v="581" actId="478"/>
          <ac:picMkLst>
            <pc:docMk/>
            <pc:sldMk cId="3344745483" sldId="425"/>
            <ac:picMk id="2050" creationId="{03616828-3B2A-4CAF-A9AB-F5408152C9C7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36.892" v="1068" actId="20577"/>
        <pc:sldMkLst>
          <pc:docMk/>
          <pc:sldMk cId="225357180" sldId="427"/>
        </pc:sldMkLst>
        <pc:spChg chg="del">
          <ac:chgData name="최서윤" userId="239c4810-3642-4113-9555-db57aa279db1" providerId="ADAL" clId="{03ED5343-2218-4EB6-8BF7-ABB9FF10D81C}" dt="2021-11-03T03:10:30.112" v="1050" actId="478"/>
          <ac:spMkLst>
            <pc:docMk/>
            <pc:sldMk cId="225357180" sldId="427"/>
            <ac:spMk id="10" creationId="{78EA6B91-A738-49B3-BEBE-AAC4A2B2F534}"/>
          </ac:spMkLst>
        </pc:spChg>
        <pc:spChg chg="add del mod">
          <ac:chgData name="최서윤" userId="239c4810-3642-4113-9555-db57aa279db1" providerId="ADAL" clId="{03ED5343-2218-4EB6-8BF7-ABB9FF10D81C}" dt="2021-11-03T03:10:29.194" v="1049"/>
          <ac:spMkLst>
            <pc:docMk/>
            <pc:sldMk cId="225357180" sldId="427"/>
            <ac:spMk id="17" creationId="{3A7A6DD0-2821-4A98-8FE0-04BE47A767DE}"/>
          </ac:spMkLst>
        </pc:spChg>
        <pc:spChg chg="add mod">
          <ac:chgData name="최서윤" userId="239c4810-3642-4113-9555-db57aa279db1" providerId="ADAL" clId="{03ED5343-2218-4EB6-8BF7-ABB9FF10D81C}" dt="2021-11-03T03:10:36.892" v="1068" actId="20577"/>
          <ac:spMkLst>
            <pc:docMk/>
            <pc:sldMk cId="225357180" sldId="427"/>
            <ac:spMk id="18" creationId="{34CA6AF5-DD04-4EBE-B8E1-90EB53917E77}"/>
          </ac:spMkLst>
        </pc:sp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2" creationId="{A4A02856-61BD-4A35-A56D-B91AB349723C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8" creationId="{78ECD9D4-53A8-468E-9CA6-AF1D2E809B29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9" creationId="{41D03ABF-D0BF-44C2-A27D-D9F8A2DC8E8F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2" creationId="{CD8A7F6D-7911-42B7-8A08-44572F76941A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3" creationId="{11248A92-A271-417D-9D45-76BDB26083D2}"/>
          </ac:picMkLst>
        </pc:picChg>
        <pc:picChg chg="del">
          <ac:chgData name="최서윤" userId="239c4810-3642-4113-9555-db57aa279db1" providerId="ADAL" clId="{03ED5343-2218-4EB6-8BF7-ABB9FF10D81C}" dt="2021-11-03T01:39:17.486" v="734" actId="478"/>
          <ac:picMkLst>
            <pc:docMk/>
            <pc:sldMk cId="225357180" sldId="427"/>
            <ac:picMk id="14" creationId="{88403E70-7AC2-4217-B558-C161F28E0D7D}"/>
          </ac:picMkLst>
        </pc:picChg>
        <pc:picChg chg="add mod">
          <ac:chgData name="최서윤" userId="239c4810-3642-4113-9555-db57aa279db1" providerId="ADAL" clId="{03ED5343-2218-4EB6-8BF7-ABB9FF10D81C}" dt="2021-11-03T03:09:26.870" v="1018" actId="1037"/>
          <ac:picMkLst>
            <pc:docMk/>
            <pc:sldMk cId="225357180" sldId="427"/>
            <ac:picMk id="15" creationId="{698EDD03-37FC-47D1-A2EF-0DB3F8C287DD}"/>
          </ac:picMkLst>
        </pc:picChg>
        <pc:picChg chg="add mod">
          <ac:chgData name="최서윤" userId="239c4810-3642-4113-9555-db57aa279db1" providerId="ADAL" clId="{03ED5343-2218-4EB6-8BF7-ABB9FF10D81C}" dt="2021-11-03T03:09:30.626" v="1020" actId="1038"/>
          <ac:picMkLst>
            <pc:docMk/>
            <pc:sldMk cId="225357180" sldId="427"/>
            <ac:picMk id="16" creationId="{E8FD6D3A-C5E9-4766-98AD-4B3F5D4B2DC5}"/>
          </ac:picMkLst>
        </pc:picChg>
      </pc:sldChg>
      <pc:sldChg chg="add del">
        <pc:chgData name="최서윤" userId="239c4810-3642-4113-9555-db57aa279db1" providerId="ADAL" clId="{03ED5343-2218-4EB6-8BF7-ABB9FF10D81C}" dt="2021-11-03T01:39:18.586" v="736"/>
        <pc:sldMkLst>
          <pc:docMk/>
          <pc:sldMk cId="373613256" sldId="428"/>
        </pc:sldMkLst>
      </pc:sldChg>
      <pc:sldChg chg="addSp delSp modSp add mod ord">
        <pc:chgData name="최서윤" userId="239c4810-3642-4113-9555-db57aa279db1" providerId="ADAL" clId="{03ED5343-2218-4EB6-8BF7-ABB9FF10D81C}" dt="2021-11-03T02:34:50.219" v="963"/>
        <pc:sldMkLst>
          <pc:docMk/>
          <pc:sldMk cId="1446807146" sldId="428"/>
        </pc:sldMkLst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2" creationId="{F3FBE068-8E17-4EB7-99AB-ECA3BE56C874}"/>
          </ac:spMkLst>
        </pc:spChg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6" creationId="{97771ABB-6133-44FE-9907-A3ED2A035BB3}"/>
          </ac:spMkLst>
        </pc:spChg>
        <pc:spChg chg="del">
          <ac:chgData name="최서윤" userId="239c4810-3642-4113-9555-db57aa279db1" providerId="ADAL" clId="{03ED5343-2218-4EB6-8BF7-ABB9FF10D81C}" dt="2021-11-03T02:00:48.870" v="785" actId="478"/>
          <ac:spMkLst>
            <pc:docMk/>
            <pc:sldMk cId="1446807146" sldId="428"/>
            <ac:spMk id="17" creationId="{F07B61BD-6EF4-4AED-8D94-9F98C8741AA7}"/>
          </ac:spMkLst>
        </pc:spChg>
        <pc:spChg chg="mod">
          <ac:chgData name="최서윤" userId="239c4810-3642-4113-9555-db57aa279db1" providerId="ADAL" clId="{03ED5343-2218-4EB6-8BF7-ABB9FF10D81C}" dt="2021-11-03T02:00:59.876" v="794" actId="20577"/>
          <ac:spMkLst>
            <pc:docMk/>
            <pc:sldMk cId="1446807146" sldId="428"/>
            <ac:spMk id="19" creationId="{A3415651-9254-4544-AE1E-D35103266BFC}"/>
          </ac:spMkLst>
        </pc:spChg>
        <pc:spChg chg="add mod">
          <ac:chgData name="최서윤" userId="239c4810-3642-4113-9555-db57aa279db1" providerId="ADAL" clId="{03ED5343-2218-4EB6-8BF7-ABB9FF10D81C}" dt="2021-11-03T02:34:22.333" v="875"/>
          <ac:spMkLst>
            <pc:docMk/>
            <pc:sldMk cId="1446807146" sldId="428"/>
            <ac:spMk id="21" creationId="{7943BF31-6B0E-48B7-B9EA-F4BC9B35FBEF}"/>
          </ac:spMkLst>
        </pc:spChg>
        <pc:spChg chg="add mod">
          <ac:chgData name="최서윤" userId="239c4810-3642-4113-9555-db57aa279db1" providerId="ADAL" clId="{03ED5343-2218-4EB6-8BF7-ABB9FF10D81C}" dt="2021-11-03T02:34:25.255" v="881"/>
          <ac:spMkLst>
            <pc:docMk/>
            <pc:sldMk cId="1446807146" sldId="428"/>
            <ac:spMk id="22" creationId="{AA8BACA9-A533-49E8-B784-2CB7F1EADA15}"/>
          </ac:spMkLst>
        </pc:spChg>
        <pc:spChg chg="add mod">
          <ac:chgData name="최서윤" userId="239c4810-3642-4113-9555-db57aa279db1" providerId="ADAL" clId="{03ED5343-2218-4EB6-8BF7-ABB9FF10D81C}" dt="2021-11-03T02:34:50.219" v="963"/>
          <ac:spMkLst>
            <pc:docMk/>
            <pc:sldMk cId="1446807146" sldId="428"/>
            <ac:spMk id="23" creationId="{658914B6-A340-4EDB-81DD-DE360DF3FE84}"/>
          </ac:spMkLst>
        </pc:spChg>
        <pc:spChg chg="add mod">
          <ac:chgData name="최서윤" userId="239c4810-3642-4113-9555-db57aa279db1" providerId="ADAL" clId="{03ED5343-2218-4EB6-8BF7-ABB9FF10D81C}" dt="2021-11-03T02:34:35.719" v="913"/>
          <ac:spMkLst>
            <pc:docMk/>
            <pc:sldMk cId="1446807146" sldId="428"/>
            <ac:spMk id="24" creationId="{1A59F7B4-4E79-40B4-B5B7-18B1973C5A94}"/>
          </ac:spMkLst>
        </pc:spChg>
        <pc:grpChg chg="del">
          <ac:chgData name="최서윤" userId="239c4810-3642-4113-9555-db57aa279db1" providerId="ADAL" clId="{03ED5343-2218-4EB6-8BF7-ABB9FF10D81C}" dt="2021-11-03T02:00:46.479" v="784" actId="478"/>
          <ac:grpSpMkLst>
            <pc:docMk/>
            <pc:sldMk cId="1446807146" sldId="428"/>
            <ac:grpSpMk id="3" creationId="{C15BE6F5-A9C3-40DC-8CB5-291A5D834B3E}"/>
          </ac:grpSpMkLst>
        </pc:grpChg>
        <pc:picChg chg="add mod modCrop">
          <ac:chgData name="최서윤" userId="239c4810-3642-4113-9555-db57aa279db1" providerId="ADAL" clId="{03ED5343-2218-4EB6-8BF7-ABB9FF10D81C}" dt="2021-11-03T02:02:30.793" v="814" actId="208"/>
          <ac:picMkLst>
            <pc:docMk/>
            <pc:sldMk cId="1446807146" sldId="428"/>
            <ac:picMk id="6" creationId="{E081B24D-74D5-421E-B194-B8B1B3E6E7DE}"/>
          </ac:picMkLst>
        </pc:picChg>
        <pc:picChg chg="add mod modCrop">
          <ac:chgData name="최서윤" userId="239c4810-3642-4113-9555-db57aa279db1" providerId="ADAL" clId="{03ED5343-2218-4EB6-8BF7-ABB9FF10D81C}" dt="2021-11-03T02:02:30.793" v="814" actId="208"/>
          <ac:picMkLst>
            <pc:docMk/>
            <pc:sldMk cId="1446807146" sldId="428"/>
            <ac:picMk id="8" creationId="{AC4ADF5F-E2C8-43D1-AB7E-9A812CFEED20}"/>
          </ac:picMkLst>
        </pc:picChg>
        <pc:picChg chg="add del mod">
          <ac:chgData name="최서윤" userId="239c4810-3642-4113-9555-db57aa279db1" providerId="ADAL" clId="{03ED5343-2218-4EB6-8BF7-ABB9FF10D81C}" dt="2021-11-03T02:31:35.910" v="833" actId="478"/>
          <ac:picMkLst>
            <pc:docMk/>
            <pc:sldMk cId="1446807146" sldId="428"/>
            <ac:picMk id="11" creationId="{D4F3020A-E37B-4346-B900-07A67CABA797}"/>
          </ac:picMkLst>
        </pc:picChg>
        <pc:picChg chg="add mod">
          <ac:chgData name="최서윤" userId="239c4810-3642-4113-9555-db57aa279db1" providerId="ADAL" clId="{03ED5343-2218-4EB6-8BF7-ABB9FF10D81C}" dt="2021-11-03T02:33:54.313" v="841" actId="14100"/>
          <ac:picMkLst>
            <pc:docMk/>
            <pc:sldMk cId="1446807146" sldId="428"/>
            <ac:picMk id="14" creationId="{A125C07B-4450-4F2A-8BE7-E12C42337FD7}"/>
          </ac:picMkLst>
        </pc:picChg>
        <pc:picChg chg="add mod">
          <ac:chgData name="최서윤" userId="239c4810-3642-4113-9555-db57aa279db1" providerId="ADAL" clId="{03ED5343-2218-4EB6-8BF7-ABB9FF10D81C}" dt="2021-11-03T02:33:57.829" v="843" actId="208"/>
          <ac:picMkLst>
            <pc:docMk/>
            <pc:sldMk cId="1446807146" sldId="428"/>
            <ac:picMk id="20" creationId="{BFAA0D07-84CC-4D81-BA52-DD1552B94D83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2:41:28.983" v="980" actId="165"/>
        <pc:sldMkLst>
          <pc:docMk/>
          <pc:sldMk cId="1984056669" sldId="429"/>
        </pc:sldMkLst>
        <pc:grpChg chg="add del mod">
          <ac:chgData name="최서윤" userId="239c4810-3642-4113-9555-db57aa279db1" providerId="ADAL" clId="{03ED5343-2218-4EB6-8BF7-ABB9FF10D81C}" dt="2021-11-03T02:41:28.983" v="980" actId="165"/>
          <ac:grpSpMkLst>
            <pc:docMk/>
            <pc:sldMk cId="1984056669" sldId="429"/>
            <ac:grpSpMk id="4" creationId="{2A9E275A-D256-4E95-B313-483FC132DD44}"/>
          </ac:grpSpMkLst>
        </pc:grp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3" creationId="{D3279589-4997-4AC3-9726-24B30C3E8559}"/>
          </ac:picMkLst>
        </pc:picChg>
        <pc:picChg chg="del">
          <ac:chgData name="최서윤" userId="239c4810-3642-4113-9555-db57aa279db1" providerId="ADAL" clId="{03ED5343-2218-4EB6-8BF7-ABB9FF10D81C}" dt="2021-11-03T02:27:46.266" v="822" actId="478"/>
          <ac:picMkLst>
            <pc:docMk/>
            <pc:sldMk cId="1984056669" sldId="429"/>
            <ac:picMk id="6" creationId="{E081B24D-74D5-421E-B194-B8B1B3E6E7DE}"/>
          </ac:picMkLst>
        </pc:picChg>
        <pc:picChg chg="add del mod">
          <ac:chgData name="최서윤" userId="239c4810-3642-4113-9555-db57aa279db1" providerId="ADAL" clId="{03ED5343-2218-4EB6-8BF7-ABB9FF10D81C}" dt="2021-11-03T02:31:03.454" v="831" actId="478"/>
          <ac:picMkLst>
            <pc:docMk/>
            <pc:sldMk cId="1984056669" sldId="429"/>
            <ac:picMk id="7" creationId="{F03D99CA-7276-4C43-B0E7-7D566BA2FAF0}"/>
          </ac:picMkLst>
        </pc:picChg>
        <pc:picChg chg="del">
          <ac:chgData name="최서윤" userId="239c4810-3642-4113-9555-db57aa279db1" providerId="ADAL" clId="{03ED5343-2218-4EB6-8BF7-ABB9FF10D81C}" dt="2021-11-03T02:27:46.266" v="822" actId="478"/>
          <ac:picMkLst>
            <pc:docMk/>
            <pc:sldMk cId="1984056669" sldId="429"/>
            <ac:picMk id="8" creationId="{AC4ADF5F-E2C8-43D1-AB7E-9A812CFEED20}"/>
          </ac:picMkLst>
        </pc:pic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9" creationId="{E8410DD2-1970-40AE-BB0D-AB46F49EB985}"/>
          </ac:picMkLst>
        </pc:picChg>
        <pc:picChg chg="add mod topLvl">
          <ac:chgData name="최서윤" userId="239c4810-3642-4113-9555-db57aa279db1" providerId="ADAL" clId="{03ED5343-2218-4EB6-8BF7-ABB9FF10D81C}" dt="2021-11-03T02:41:28.983" v="980" actId="165"/>
          <ac:picMkLst>
            <pc:docMk/>
            <pc:sldMk cId="1984056669" sldId="429"/>
            <ac:picMk id="10" creationId="{D5C48FA3-4E80-4BE5-A30F-5BA3DDD6F6A5}"/>
          </ac:picMkLst>
        </pc:picChg>
        <pc:picChg chg="del">
          <ac:chgData name="최서윤" userId="239c4810-3642-4113-9555-db57aa279db1" providerId="ADAL" clId="{03ED5343-2218-4EB6-8BF7-ABB9FF10D81C}" dt="2021-11-03T02:30:18.404" v="823" actId="478"/>
          <ac:picMkLst>
            <pc:docMk/>
            <pc:sldMk cId="1984056669" sldId="429"/>
            <ac:picMk id="11" creationId="{D4F3020A-E37B-4346-B900-07A67CABA797}"/>
          </ac:picMkLst>
        </pc:picChg>
      </pc:sldChg>
      <pc:sldChg chg="modSp add">
        <pc:chgData name="최서윤" userId="239c4810-3642-4113-9555-db57aa279db1" providerId="ADAL" clId="{03ED5343-2218-4EB6-8BF7-ABB9FF10D81C}" dt="2021-11-03T02:31:13.136" v="832" actId="14826"/>
        <pc:sldMkLst>
          <pc:docMk/>
          <pc:sldMk cId="287464453" sldId="430"/>
        </pc:sldMkLst>
        <pc:picChg chg="mod">
          <ac:chgData name="최서윤" userId="239c4810-3642-4113-9555-db57aa279db1" providerId="ADAL" clId="{03ED5343-2218-4EB6-8BF7-ABB9FF10D81C}" dt="2021-11-03T02:31:13.136" v="832" actId="14826"/>
          <ac:picMkLst>
            <pc:docMk/>
            <pc:sldMk cId="287464453" sldId="430"/>
            <ac:picMk id="9" creationId="{E8410DD2-1970-40AE-BB0D-AB46F49EB985}"/>
          </ac:picMkLst>
        </pc:picChg>
      </pc:sldChg>
      <pc:sldChg chg="addSp delSp modSp add mod">
        <pc:chgData name="최서윤" userId="239c4810-3642-4113-9555-db57aa279db1" providerId="ADAL" clId="{03ED5343-2218-4EB6-8BF7-ABB9FF10D81C}" dt="2021-11-03T03:10:03.584" v="1025" actId="478"/>
        <pc:sldMkLst>
          <pc:docMk/>
          <pc:sldMk cId="127327131" sldId="431"/>
        </pc:sldMkLst>
        <pc:spChg chg="add del mod">
          <ac:chgData name="최서윤" userId="239c4810-3642-4113-9555-db57aa279db1" providerId="ADAL" clId="{03ED5343-2218-4EB6-8BF7-ABB9FF10D81C}" dt="2021-11-03T03:10:02.064" v="1024"/>
          <ac:spMkLst>
            <pc:docMk/>
            <pc:sldMk cId="127327131" sldId="431"/>
            <ac:spMk id="6" creationId="{AFB0AF52-2C4A-4E7D-8EAA-E389763A0E5E}"/>
          </ac:spMkLst>
        </pc:spChg>
        <pc:spChg chg="add del">
          <ac:chgData name="최서윤" userId="239c4810-3642-4113-9555-db57aa279db1" providerId="ADAL" clId="{03ED5343-2218-4EB6-8BF7-ABB9FF10D81C}" dt="2021-11-03T03:10:03.584" v="1025" actId="478"/>
          <ac:spMkLst>
            <pc:docMk/>
            <pc:sldMk cId="127327131" sldId="431"/>
            <ac:spMk id="19" creationId="{A3415651-9254-4544-AE1E-D35103266BFC}"/>
          </ac:spMkLst>
        </pc:spChg>
        <pc:picChg chg="mod">
          <ac:chgData name="최서윤" userId="239c4810-3642-4113-9555-db57aa279db1" providerId="ADAL" clId="{03ED5343-2218-4EB6-8BF7-ABB9FF10D81C}" dt="2021-11-03T02:38:14.445" v="966" actId="14826"/>
          <ac:picMkLst>
            <pc:docMk/>
            <pc:sldMk cId="127327131" sldId="431"/>
            <ac:picMk id="7" creationId="{F03D99CA-7276-4C43-B0E7-7D566BA2FAF0}"/>
          </ac:picMkLst>
        </pc:picChg>
        <pc:picChg chg="mod">
          <ac:chgData name="최서윤" userId="239c4810-3642-4113-9555-db57aa279db1" providerId="ADAL" clId="{03ED5343-2218-4EB6-8BF7-ABB9FF10D81C}" dt="2021-11-03T02:38:10.527" v="965" actId="14826"/>
          <ac:picMkLst>
            <pc:docMk/>
            <pc:sldMk cId="127327131" sldId="431"/>
            <ac:picMk id="9" creationId="{E8410DD2-1970-40AE-BB0D-AB46F49EB985}"/>
          </ac:picMkLst>
        </pc:picChg>
      </pc:sldChg>
    </pc:docChg>
  </pc:docChgLst>
  <pc:docChgLst>
    <pc:chgData name="장유빈" userId="S::yubeenjang@eilabkr.onmicrosoft.com::24cb45e9-617a-4d7a-bcc8-2d8a2bf1a3d1" providerId="AD" clId="Web-{C7F407F2-658B-418F-AA4C-0DA160E0991C}"/>
    <pc:docChg chg="addSld delSld modSld sldOrd">
      <pc:chgData name="장유빈" userId="S::yubeenjang@eilabkr.onmicrosoft.com::24cb45e9-617a-4d7a-bcc8-2d8a2bf1a3d1" providerId="AD" clId="Web-{C7F407F2-658B-418F-AA4C-0DA160E0991C}" dt="2021-02-04T06:28:24.310" v="165"/>
      <pc:docMkLst>
        <pc:docMk/>
      </pc:docMkLst>
      <pc:sldChg chg="modSp">
        <pc:chgData name="장유빈" userId="S::yubeenjang@eilabkr.onmicrosoft.com::24cb45e9-617a-4d7a-bcc8-2d8a2bf1a3d1" providerId="AD" clId="Web-{C7F407F2-658B-418F-AA4C-0DA160E0991C}" dt="2021-02-04T06:22:23.091" v="2" actId="20577"/>
        <pc:sldMkLst>
          <pc:docMk/>
          <pc:sldMk cId="3056174805" sldId="270"/>
        </pc:sldMkLst>
        <pc:spChg chg="mod">
          <ac:chgData name="장유빈" userId="S::yubeenjang@eilabkr.onmicrosoft.com::24cb45e9-617a-4d7a-bcc8-2d8a2bf1a3d1" providerId="AD" clId="Web-{C7F407F2-658B-418F-AA4C-0DA160E0991C}" dt="2021-02-04T06:22:23.091" v="2" actId="20577"/>
          <ac:spMkLst>
            <pc:docMk/>
            <pc:sldMk cId="3056174805" sldId="270"/>
            <ac:spMk id="3" creationId="{461B74BD-39CE-451B-9E33-5B858FB7E9FF}"/>
          </ac:spMkLst>
        </pc:spChg>
      </pc:sldChg>
      <pc:sldChg chg="new ord">
        <pc:chgData name="장유빈" userId="S::yubeenjang@eilabkr.onmicrosoft.com::24cb45e9-617a-4d7a-bcc8-2d8a2bf1a3d1" providerId="AD" clId="Web-{C7F407F2-658B-418F-AA4C-0DA160E0991C}" dt="2021-02-04T06:22:32.513" v="5"/>
        <pc:sldMkLst>
          <pc:docMk/>
          <pc:sldMk cId="4265853317" sldId="271"/>
        </pc:sldMkLst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5:04.688" v="59" actId="1076"/>
        <pc:sldMkLst>
          <pc:docMk/>
          <pc:sldMk cId="3182417601" sldId="272"/>
        </pc:sldMkLst>
        <pc:spChg chg="mod">
          <ac:chgData name="장유빈" userId="S::yubeenjang@eilabkr.onmicrosoft.com::24cb45e9-617a-4d7a-bcc8-2d8a2bf1a3d1" providerId="AD" clId="Web-{C7F407F2-658B-418F-AA4C-0DA160E0991C}" dt="2021-02-04T06:23:05.826" v="27" actId="20577"/>
          <ac:spMkLst>
            <pc:docMk/>
            <pc:sldMk cId="3182417601" sldId="272"/>
            <ac:spMk id="3" creationId="{461B74BD-39CE-451B-9E33-5B858FB7E9FF}"/>
          </ac:spMkLst>
        </pc:spChg>
        <pc:picChg chg="add del">
          <ac:chgData name="장유빈" userId="S::yubeenjang@eilabkr.onmicrosoft.com::24cb45e9-617a-4d7a-bcc8-2d8a2bf1a3d1" providerId="AD" clId="Web-{C7F407F2-658B-418F-AA4C-0DA160E0991C}" dt="2021-02-04T06:23:46.920" v="35"/>
          <ac:picMkLst>
            <pc:docMk/>
            <pc:sldMk cId="3182417601" sldId="272"/>
            <ac:picMk id="2" creationId="{8E9A644D-94DF-4050-AB6E-C4F64056257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3:51.342" v="38"/>
          <ac:picMkLst>
            <pc:docMk/>
            <pc:sldMk cId="3182417601" sldId="272"/>
            <ac:picMk id="5" creationId="{B73E6C46-1019-421A-8A59-C1ABF4F700B9}"/>
          </ac:picMkLst>
        </pc:picChg>
        <pc:picChg chg="add del mod">
          <ac:chgData name="장유빈" userId="S::yubeenjang@eilabkr.onmicrosoft.com::24cb45e9-617a-4d7a-bcc8-2d8a2bf1a3d1" providerId="AD" clId="Web-{C7F407F2-658B-418F-AA4C-0DA160E0991C}" dt="2021-02-04T06:24:54.640" v="54" actId="1076"/>
          <ac:picMkLst>
            <pc:docMk/>
            <pc:sldMk cId="3182417601" sldId="272"/>
            <ac:picMk id="6" creationId="{941B442D-A045-45FF-B180-94A15F0B3E70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3:51.342" v="37"/>
          <ac:picMkLst>
            <pc:docMk/>
            <pc:sldMk cId="3182417601" sldId="272"/>
            <ac:picMk id="7" creationId="{4FB4AE82-5692-48EB-B922-D9820E2BB98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4:54.656" v="55" actId="1076"/>
          <ac:picMkLst>
            <pc:docMk/>
            <pc:sldMk cId="3182417601" sldId="272"/>
            <ac:picMk id="8" creationId="{6F44C09C-FCF1-4E8B-BA48-733760F9164C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5:04.688" v="59" actId="1076"/>
          <ac:picMkLst>
            <pc:docMk/>
            <pc:sldMk cId="3182417601" sldId="272"/>
            <ac:picMk id="9" creationId="{B52765B1-04FE-4F36-BDC9-0629D3CC129A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4:54.672" v="57" actId="1076"/>
          <ac:picMkLst>
            <pc:docMk/>
            <pc:sldMk cId="3182417601" sldId="272"/>
            <ac:picMk id="10" creationId="{EBA7B27F-6EEF-4740-B2B3-95156B2CF9A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6:26.937" v="107" actId="1076"/>
        <pc:sldMkLst>
          <pc:docMk/>
          <pc:sldMk cId="2644854962" sldId="273"/>
        </pc:sldMkLst>
        <pc:picChg chg="add mod">
          <ac:chgData name="장유빈" userId="S::yubeenjang@eilabkr.onmicrosoft.com::24cb45e9-617a-4d7a-bcc8-2d8a2bf1a3d1" providerId="AD" clId="Web-{C7F407F2-658B-418F-AA4C-0DA160E0991C}" dt="2021-02-04T06:26:26.870" v="104" actId="1076"/>
          <ac:picMkLst>
            <pc:docMk/>
            <pc:sldMk cId="2644854962" sldId="273"/>
            <ac:picMk id="2" creationId="{8D18F31D-2E27-46F8-BC62-A0C53473076D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888" v="105" actId="1076"/>
          <ac:picMkLst>
            <pc:docMk/>
            <pc:sldMk cId="2644854962" sldId="273"/>
            <ac:picMk id="5" creationId="{24CFEB7F-9AD6-4317-952A-AB8E08302346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4"/>
          <ac:picMkLst>
            <pc:docMk/>
            <pc:sldMk cId="2644854962" sldId="273"/>
            <ac:picMk id="6" creationId="{941B442D-A045-45FF-B180-94A15F0B3E70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3" v="99"/>
          <ac:picMkLst>
            <pc:docMk/>
            <pc:sldMk cId="2644854962" sldId="273"/>
            <ac:picMk id="7" creationId="{BD94AEC9-A6AF-4BDF-8A3D-6788F6E69084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3"/>
          <ac:picMkLst>
            <pc:docMk/>
            <pc:sldMk cId="2644854962" sldId="273"/>
            <ac:picMk id="8" creationId="{6F44C09C-FCF1-4E8B-BA48-733760F9164C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2"/>
          <ac:picMkLst>
            <pc:docMk/>
            <pc:sldMk cId="2644854962" sldId="273"/>
            <ac:picMk id="9" creationId="{B52765B1-04FE-4F36-BDC9-0629D3CC129A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5:21.469" v="61"/>
          <ac:picMkLst>
            <pc:docMk/>
            <pc:sldMk cId="2644854962" sldId="273"/>
            <ac:picMk id="10" creationId="{EBA7B27F-6EEF-4740-B2B3-95156B2CF9A3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2" v="98"/>
          <ac:picMkLst>
            <pc:docMk/>
            <pc:sldMk cId="2644854962" sldId="273"/>
            <ac:picMk id="13" creationId="{2F70413F-77E0-40CF-A6DB-4F173CD45130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2" v="97"/>
          <ac:picMkLst>
            <pc:docMk/>
            <pc:sldMk cId="2644854962" sldId="273"/>
            <ac:picMk id="15" creationId="{4BFBF89D-7BD8-467E-8BC6-0F69D6C49A24}"/>
          </ac:picMkLst>
        </pc:picChg>
        <pc:picChg chg="add del ord">
          <ac:chgData name="장유빈" userId="S::yubeenjang@eilabkr.onmicrosoft.com::24cb45e9-617a-4d7a-bcc8-2d8a2bf1a3d1" providerId="AD" clId="Web-{C7F407F2-658B-418F-AA4C-0DA160E0991C}" dt="2021-02-04T06:26:21.971" v="96"/>
          <ac:picMkLst>
            <pc:docMk/>
            <pc:sldMk cId="2644854962" sldId="273"/>
            <ac:picMk id="17" creationId="{1767F26C-B85C-4D8A-936D-2FF246B04ABC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903" v="106" actId="1076"/>
          <ac:picMkLst>
            <pc:docMk/>
            <pc:sldMk cId="2644854962" sldId="273"/>
            <ac:picMk id="18" creationId="{BD5CA9A0-40EB-4869-8349-953C2B381CC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6:26.937" v="107" actId="1076"/>
          <ac:picMkLst>
            <pc:docMk/>
            <pc:sldMk cId="2644854962" sldId="273"/>
            <ac:picMk id="19" creationId="{2765809D-2E1E-4B71-845C-C30D676B1A1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7:21.949" v="141" actId="1076"/>
        <pc:sldMkLst>
          <pc:docMk/>
          <pc:sldMk cId="245393962" sldId="274"/>
        </pc:sldMkLst>
        <pc:spChg chg="ord">
          <ac:chgData name="장유빈" userId="S::yubeenjang@eilabkr.onmicrosoft.com::24cb45e9-617a-4d7a-bcc8-2d8a2bf1a3d1" providerId="AD" clId="Web-{C7F407F2-658B-418F-AA4C-0DA160E0991C}" dt="2021-02-04T06:26:47" v="110"/>
          <ac:spMkLst>
            <pc:docMk/>
            <pc:sldMk cId="245393962" sldId="274"/>
            <ac:spMk id="3" creationId="{461B74BD-39CE-451B-9E33-5B858FB7E9FF}"/>
          </ac:spMkLst>
        </pc:spChg>
        <pc:spChg chg="ord">
          <ac:chgData name="장유빈" userId="S::yubeenjang@eilabkr.onmicrosoft.com::24cb45e9-617a-4d7a-bcc8-2d8a2bf1a3d1" providerId="AD" clId="Web-{C7F407F2-658B-418F-AA4C-0DA160E0991C}" dt="2021-02-04T06:26:46.945" v="109"/>
          <ac:spMkLst>
            <pc:docMk/>
            <pc:sldMk cId="245393962" sldId="274"/>
            <ac:spMk id="4" creationId="{00000000-0000-0000-0000-000000000000}"/>
          </ac:spMkLst>
        </pc:spChg>
        <pc:picChg chg="del mod">
          <ac:chgData name="장유빈" userId="S::yubeenjang@eilabkr.onmicrosoft.com::24cb45e9-617a-4d7a-bcc8-2d8a2bf1a3d1" providerId="AD" clId="Web-{C7F407F2-658B-418F-AA4C-0DA160E0991C}" dt="2021-02-04T06:27:17.533" v="133"/>
          <ac:picMkLst>
            <pc:docMk/>
            <pc:sldMk cId="245393962" sldId="274"/>
            <ac:picMk id="2" creationId="{8D18F31D-2E27-46F8-BC62-A0C53473076D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32" v="132"/>
          <ac:picMkLst>
            <pc:docMk/>
            <pc:sldMk cId="245393962" sldId="274"/>
            <ac:picMk id="5" creationId="{24CFEB7F-9AD6-4317-952A-AB8E08302346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19" v="138" actId="1076"/>
          <ac:picMkLst>
            <pc:docMk/>
            <pc:sldMk cId="245393962" sldId="274"/>
            <ac:picMk id="6" creationId="{E03314B6-5D48-43C3-864B-AF3758821C5F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29" v="139" actId="1076"/>
          <ac:picMkLst>
            <pc:docMk/>
            <pc:sldMk cId="245393962" sldId="274"/>
            <ac:picMk id="7" creationId="{9951767C-DA41-4FE2-84DD-138D9EC57028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39" v="140" actId="1076"/>
          <ac:picMkLst>
            <pc:docMk/>
            <pc:sldMk cId="245393962" sldId="274"/>
            <ac:picMk id="8" creationId="{446F7024-32B2-4DF6-B210-0078F1EA56F3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7:21.949" v="141" actId="1076"/>
          <ac:picMkLst>
            <pc:docMk/>
            <pc:sldMk cId="245393962" sldId="274"/>
            <ac:picMk id="9" creationId="{196A523E-1338-44C2-BE75-0B960D6D09BB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31" v="131"/>
          <ac:picMkLst>
            <pc:docMk/>
            <pc:sldMk cId="245393962" sldId="274"/>
            <ac:picMk id="18" creationId="{BD5CA9A0-40EB-4869-8349-953C2B381CC8}"/>
          </ac:picMkLst>
        </pc:picChg>
        <pc:picChg chg="del mod">
          <ac:chgData name="장유빈" userId="S::yubeenjang@eilabkr.onmicrosoft.com::24cb45e9-617a-4d7a-bcc8-2d8a2bf1a3d1" providerId="AD" clId="Web-{C7F407F2-658B-418F-AA4C-0DA160E0991C}" dt="2021-02-04T06:27:17.529" v="130"/>
          <ac:picMkLst>
            <pc:docMk/>
            <pc:sldMk cId="245393962" sldId="274"/>
            <ac:picMk id="19" creationId="{2765809D-2E1E-4B71-845C-C30D676B1A13}"/>
          </ac:picMkLst>
        </pc:picChg>
      </pc:sldChg>
      <pc:sldChg chg="addSp delSp modSp add replId">
        <pc:chgData name="장유빈" userId="S::yubeenjang@eilabkr.onmicrosoft.com::24cb45e9-617a-4d7a-bcc8-2d8a2bf1a3d1" providerId="AD" clId="Web-{C7F407F2-658B-418F-AA4C-0DA160E0991C}" dt="2021-02-04T06:28:11.940" v="162" actId="1076"/>
        <pc:sldMkLst>
          <pc:docMk/>
          <pc:sldMk cId="101631287" sldId="275"/>
        </pc:sldMkLst>
        <pc:picChg chg="add mod">
          <ac:chgData name="장유빈" userId="S::yubeenjang@eilabkr.onmicrosoft.com::24cb45e9-617a-4d7a-bcc8-2d8a2bf1a3d1" providerId="AD" clId="Web-{C7F407F2-658B-418F-AA4C-0DA160E0991C}" dt="2021-02-04T06:28:11.907" v="159" actId="1076"/>
          <ac:picMkLst>
            <pc:docMk/>
            <pc:sldMk cId="101631287" sldId="275"/>
            <ac:picMk id="2" creationId="{D1AF714A-10D8-4465-871D-6E362A09A1A4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18" v="160" actId="1076"/>
          <ac:picMkLst>
            <pc:docMk/>
            <pc:sldMk cId="101631287" sldId="275"/>
            <ac:picMk id="5" creationId="{1BD40A46-5D31-4E73-ADF5-0758E8EDCEE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4" v="158"/>
          <ac:picMkLst>
            <pc:docMk/>
            <pc:sldMk cId="101631287" sldId="275"/>
            <ac:picMk id="6" creationId="{E03314B6-5D48-43C3-864B-AF3758821C5F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4" v="157"/>
          <ac:picMkLst>
            <pc:docMk/>
            <pc:sldMk cId="101631287" sldId="275"/>
            <ac:picMk id="7" creationId="{9951767C-DA41-4FE2-84DD-138D9EC57028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3" v="156"/>
          <ac:picMkLst>
            <pc:docMk/>
            <pc:sldMk cId="101631287" sldId="275"/>
            <ac:picMk id="8" creationId="{446F7024-32B2-4DF6-B210-0078F1EA56F3}"/>
          </ac:picMkLst>
        </pc:picChg>
        <pc:picChg chg="del">
          <ac:chgData name="장유빈" userId="S::yubeenjang@eilabkr.onmicrosoft.com::24cb45e9-617a-4d7a-bcc8-2d8a2bf1a3d1" providerId="AD" clId="Web-{C7F407F2-658B-418F-AA4C-0DA160E0991C}" dt="2021-02-04T06:28:05.972" v="155"/>
          <ac:picMkLst>
            <pc:docMk/>
            <pc:sldMk cId="101631287" sldId="275"/>
            <ac:picMk id="9" creationId="{196A523E-1338-44C2-BE75-0B960D6D09BB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28" v="161" actId="1076"/>
          <ac:picMkLst>
            <pc:docMk/>
            <pc:sldMk cId="101631287" sldId="275"/>
            <ac:picMk id="10" creationId="{0E4D540C-A0FB-4494-B4F6-56B70FAC01FB}"/>
          </ac:picMkLst>
        </pc:picChg>
        <pc:picChg chg="add mod">
          <ac:chgData name="장유빈" userId="S::yubeenjang@eilabkr.onmicrosoft.com::24cb45e9-617a-4d7a-bcc8-2d8a2bf1a3d1" providerId="AD" clId="Web-{C7F407F2-658B-418F-AA4C-0DA160E0991C}" dt="2021-02-04T06:28:11.940" v="162" actId="1076"/>
          <ac:picMkLst>
            <pc:docMk/>
            <pc:sldMk cId="101631287" sldId="275"/>
            <ac:picMk id="11" creationId="{F5B430C1-7DF3-413C-AD52-A7FD16E38542}"/>
          </ac:picMkLst>
        </pc:picChg>
      </pc:sldChg>
      <pc:sldChg chg="addSp modSp add del replId">
        <pc:chgData name="장유빈" userId="S::yubeenjang@eilabkr.onmicrosoft.com::24cb45e9-617a-4d7a-bcc8-2d8a2bf1a3d1" providerId="AD" clId="Web-{C7F407F2-658B-418F-AA4C-0DA160E0991C}" dt="2021-02-04T06:28:24.310" v="165"/>
        <pc:sldMkLst>
          <pc:docMk/>
          <pc:sldMk cId="1425660357" sldId="276"/>
        </pc:sldMkLst>
        <pc:picChg chg="add mod">
          <ac:chgData name="장유빈" userId="S::yubeenjang@eilabkr.onmicrosoft.com::24cb45e9-617a-4d7a-bcc8-2d8a2bf1a3d1" providerId="AD" clId="Web-{C7F407F2-658B-418F-AA4C-0DA160E0991C}" dt="2021-02-04T06:28:19.044" v="164"/>
          <ac:picMkLst>
            <pc:docMk/>
            <pc:sldMk cId="1425660357" sldId="276"/>
            <ac:picMk id="6" creationId="{C73FCC86-F6A1-433C-AF04-9C2EEE6D0050}"/>
          </ac:picMkLst>
        </pc:picChg>
      </pc:sldChg>
    </pc:docChg>
  </pc:docChgLst>
  <pc:docChgLst>
    <pc:chgData name="최서윤" userId="S::alice9922@eilabkr.onmicrosoft.com::239c4810-3642-4113-9555-db57aa279db1" providerId="AD" clId="Web-{8F06AAF1-F5E3-49BD-BF5B-4B749307B317}"/>
    <pc:docChg chg="delSld modSld">
      <pc:chgData name="최서윤" userId="S::alice9922@eilabkr.onmicrosoft.com::239c4810-3642-4113-9555-db57aa279db1" providerId="AD" clId="Web-{8F06AAF1-F5E3-49BD-BF5B-4B749307B317}" dt="2021-02-10T04:44:37.902" v="17"/>
      <pc:docMkLst>
        <pc:docMk/>
      </pc:docMkLst>
      <pc:sldChg chg="modSp">
        <pc:chgData name="최서윤" userId="S::alice9922@eilabkr.onmicrosoft.com::239c4810-3642-4113-9555-db57aa279db1" providerId="AD" clId="Web-{8F06AAF1-F5E3-49BD-BF5B-4B749307B317}" dt="2021-02-10T04:43:56.932" v="9"/>
        <pc:sldMkLst>
          <pc:docMk/>
          <pc:sldMk cId="3182417601" sldId="272"/>
        </pc:sldMkLst>
        <pc:picChg chg="mod">
          <ac:chgData name="최서윤" userId="S::alice9922@eilabkr.onmicrosoft.com::239c4810-3642-4113-9555-db57aa279db1" providerId="AD" clId="Web-{8F06AAF1-F5E3-49BD-BF5B-4B749307B317}" dt="2021-02-10T04:43:56.839" v="6"/>
          <ac:picMkLst>
            <pc:docMk/>
            <pc:sldMk cId="3182417601" sldId="272"/>
            <ac:picMk id="6" creationId="{941B442D-A045-45FF-B180-94A15F0B3E70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870" v="7"/>
          <ac:picMkLst>
            <pc:docMk/>
            <pc:sldMk cId="3182417601" sldId="272"/>
            <ac:picMk id="8" creationId="{6F44C09C-FCF1-4E8B-BA48-733760F9164C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901" v="8"/>
          <ac:picMkLst>
            <pc:docMk/>
            <pc:sldMk cId="3182417601" sldId="272"/>
            <ac:picMk id="9" creationId="{B52765B1-04FE-4F36-BDC9-0629D3CC129A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6.932" v="9"/>
          <ac:picMkLst>
            <pc:docMk/>
            <pc:sldMk cId="3182417601" sldId="272"/>
            <ac:picMk id="10" creationId="{EBA7B27F-6EEF-4740-B2B3-95156B2CF9A3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4:00.558" v="13"/>
        <pc:sldMkLst>
          <pc:docMk/>
          <pc:sldMk cId="2644854962" sldId="273"/>
        </pc:sldMkLst>
        <pc:picChg chg="mod">
          <ac:chgData name="최서윤" userId="S::alice9922@eilabkr.onmicrosoft.com::239c4810-3642-4113-9555-db57aa279db1" providerId="AD" clId="Web-{8F06AAF1-F5E3-49BD-BF5B-4B749307B317}" dt="2021-02-10T04:44:00.479" v="10"/>
          <ac:picMkLst>
            <pc:docMk/>
            <pc:sldMk cId="2644854962" sldId="273"/>
            <ac:picMk id="2" creationId="{8D18F31D-2E27-46F8-BC62-A0C53473076D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11" v="11"/>
          <ac:picMkLst>
            <pc:docMk/>
            <pc:sldMk cId="2644854962" sldId="273"/>
            <ac:picMk id="5" creationId="{24CFEB7F-9AD6-4317-952A-AB8E08302346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42" v="12"/>
          <ac:picMkLst>
            <pc:docMk/>
            <pc:sldMk cId="2644854962" sldId="273"/>
            <ac:picMk id="18" creationId="{BD5CA9A0-40EB-4869-8349-953C2B381CC8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00.558" v="13"/>
          <ac:picMkLst>
            <pc:docMk/>
            <pc:sldMk cId="2644854962" sldId="273"/>
            <ac:picMk id="19" creationId="{2765809D-2E1E-4B71-845C-C30D676B1A13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3:50.542" v="5"/>
        <pc:sldMkLst>
          <pc:docMk/>
          <pc:sldMk cId="245393962" sldId="274"/>
        </pc:sldMkLst>
        <pc:picChg chg="mod">
          <ac:chgData name="최서윤" userId="S::alice9922@eilabkr.onmicrosoft.com::239c4810-3642-4113-9555-db57aa279db1" providerId="AD" clId="Web-{8F06AAF1-F5E3-49BD-BF5B-4B749307B317}" dt="2021-02-10T04:43:50.448" v="2"/>
          <ac:picMkLst>
            <pc:docMk/>
            <pc:sldMk cId="245393962" sldId="274"/>
            <ac:picMk id="6" creationId="{E03314B6-5D48-43C3-864B-AF3758821C5F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479" v="3"/>
          <ac:picMkLst>
            <pc:docMk/>
            <pc:sldMk cId="245393962" sldId="274"/>
            <ac:picMk id="7" creationId="{9951767C-DA41-4FE2-84DD-138D9EC57028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510" v="4"/>
          <ac:picMkLst>
            <pc:docMk/>
            <pc:sldMk cId="245393962" sldId="274"/>
            <ac:picMk id="8" creationId="{446F7024-32B2-4DF6-B210-0078F1EA56F3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3:50.542" v="5"/>
          <ac:picMkLst>
            <pc:docMk/>
            <pc:sldMk cId="245393962" sldId="274"/>
            <ac:picMk id="9" creationId="{196A523E-1338-44C2-BE75-0B960D6D09BB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3:45.120" v="1"/>
        <pc:sldMkLst>
          <pc:docMk/>
          <pc:sldMk cId="101631287" sldId="275"/>
        </pc:sldMkLst>
        <pc:picChg chg="mod">
          <ac:chgData name="최서윤" userId="S::alice9922@eilabkr.onmicrosoft.com::239c4810-3642-4113-9555-db57aa279db1" providerId="AD" clId="Web-{8F06AAF1-F5E3-49BD-BF5B-4B749307B317}" dt="2021-02-10T04:43:45.120" v="1"/>
          <ac:picMkLst>
            <pc:docMk/>
            <pc:sldMk cId="101631287" sldId="275"/>
            <ac:picMk id="10" creationId="{0E4D540C-A0FB-4494-B4F6-56B70FAC01FB}"/>
          </ac:picMkLst>
        </pc:picChg>
      </pc:sldChg>
      <pc:sldChg chg="modSp">
        <pc:chgData name="최서윤" userId="S::alice9922@eilabkr.onmicrosoft.com::239c4810-3642-4113-9555-db57aa279db1" providerId="AD" clId="Web-{8F06AAF1-F5E3-49BD-BF5B-4B749307B317}" dt="2021-02-10T04:44:25.199" v="16"/>
        <pc:sldMkLst>
          <pc:docMk/>
          <pc:sldMk cId="243087830" sldId="276"/>
        </pc:sldMkLst>
        <pc:picChg chg="mod">
          <ac:chgData name="최서윤" userId="S::alice9922@eilabkr.onmicrosoft.com::239c4810-3642-4113-9555-db57aa279db1" providerId="AD" clId="Web-{8F06AAF1-F5E3-49BD-BF5B-4B749307B317}" dt="2021-02-10T04:44:25.152" v="14"/>
          <ac:picMkLst>
            <pc:docMk/>
            <pc:sldMk cId="243087830" sldId="276"/>
            <ac:picMk id="6" creationId="{C953BA0C-00D4-4896-ADB8-F63C53BC041D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25.167" v="15"/>
          <ac:picMkLst>
            <pc:docMk/>
            <pc:sldMk cId="243087830" sldId="276"/>
            <ac:picMk id="9" creationId="{22E1FC21-9545-4EFF-99F9-4D4850A7DBE7}"/>
          </ac:picMkLst>
        </pc:picChg>
        <pc:picChg chg="mod">
          <ac:chgData name="최서윤" userId="S::alice9922@eilabkr.onmicrosoft.com::239c4810-3642-4113-9555-db57aa279db1" providerId="AD" clId="Web-{8F06AAF1-F5E3-49BD-BF5B-4B749307B317}" dt="2021-02-10T04:44:25.199" v="16"/>
          <ac:picMkLst>
            <pc:docMk/>
            <pc:sldMk cId="243087830" sldId="276"/>
            <ac:picMk id="12" creationId="{88932A1A-606D-4BAA-86C0-E42EE89B2740}"/>
          </ac:picMkLst>
        </pc:picChg>
      </pc:sldChg>
      <pc:sldChg chg="del">
        <pc:chgData name="최서윤" userId="S::alice9922@eilabkr.onmicrosoft.com::239c4810-3642-4113-9555-db57aa279db1" providerId="AD" clId="Web-{8F06AAF1-F5E3-49BD-BF5B-4B749307B317}" dt="2021-02-10T04:44:37.902" v="17"/>
        <pc:sldMkLst>
          <pc:docMk/>
          <pc:sldMk cId="1726449378" sldId="302"/>
        </pc:sldMkLst>
      </pc:sldChg>
    </pc:docChg>
  </pc:docChgLst>
  <pc:docChgLst>
    <pc:chgData name="장유빈" userId="S::yubeenjang@eilabkr.onmicrosoft.com::24cb45e9-617a-4d7a-bcc8-2d8a2bf1a3d1" providerId="AD" clId="Web-{4C96D8D2-C30B-4C14-9C96-5F302A01659D}"/>
    <pc:docChg chg="modSld">
      <pc:chgData name="장유빈" userId="S::yubeenjang@eilabkr.onmicrosoft.com::24cb45e9-617a-4d7a-bcc8-2d8a2bf1a3d1" providerId="AD" clId="Web-{4C96D8D2-C30B-4C14-9C96-5F302A01659D}" dt="2021-02-05T03:04:12.105" v="9" actId="20577"/>
      <pc:docMkLst>
        <pc:docMk/>
      </pc:docMkLst>
      <pc:sldChg chg="modSp">
        <pc:chgData name="장유빈" userId="S::yubeenjang@eilabkr.onmicrosoft.com::24cb45e9-617a-4d7a-bcc8-2d8a2bf1a3d1" providerId="AD" clId="Web-{4C96D8D2-C30B-4C14-9C96-5F302A01659D}" dt="2021-02-05T03:03:44.120" v="0" actId="20577"/>
        <pc:sldMkLst>
          <pc:docMk/>
          <pc:sldMk cId="896241002" sldId="282"/>
        </pc:sldMkLst>
        <pc:spChg chg="mod">
          <ac:chgData name="장유빈" userId="S::yubeenjang@eilabkr.onmicrosoft.com::24cb45e9-617a-4d7a-bcc8-2d8a2bf1a3d1" providerId="AD" clId="Web-{4C96D8D2-C30B-4C14-9C96-5F302A01659D}" dt="2021-02-05T03:03:44.120" v="0" actId="20577"/>
          <ac:spMkLst>
            <pc:docMk/>
            <pc:sldMk cId="896241002" sldId="282"/>
            <ac:spMk id="3" creationId="{461B74BD-39CE-451B-9E33-5B858FB7E9FF}"/>
          </ac:spMkLst>
        </pc:spChg>
      </pc:sldChg>
      <pc:sldChg chg="modSp">
        <pc:chgData name="장유빈" userId="S::yubeenjang@eilabkr.onmicrosoft.com::24cb45e9-617a-4d7a-bcc8-2d8a2bf1a3d1" providerId="AD" clId="Web-{4C96D8D2-C30B-4C14-9C96-5F302A01659D}" dt="2021-02-05T03:04:12.105" v="9" actId="20577"/>
        <pc:sldMkLst>
          <pc:docMk/>
          <pc:sldMk cId="3363606007" sldId="283"/>
        </pc:sldMkLst>
        <pc:spChg chg="mod">
          <ac:chgData name="장유빈" userId="S::yubeenjang@eilabkr.onmicrosoft.com::24cb45e9-617a-4d7a-bcc8-2d8a2bf1a3d1" providerId="AD" clId="Web-{4C96D8D2-C30B-4C14-9C96-5F302A01659D}" dt="2021-02-05T03:04:12.105" v="9" actId="20577"/>
          <ac:spMkLst>
            <pc:docMk/>
            <pc:sldMk cId="3363606007" sldId="283"/>
            <ac:spMk id="3" creationId="{461B74BD-39CE-451B-9E33-5B858FB7E9FF}"/>
          </ac:spMkLst>
        </pc:spChg>
      </pc:sldChg>
    </pc:docChg>
  </pc:docChgLst>
  <pc:docChgLst>
    <pc:chgData name="서이준" userId="02c3dd30-deb6-40f5-b12d-22be9fc802af" providerId="ADAL" clId="{FF19879B-241A-4AE1-BA05-73269CB4B5DE}"/>
    <pc:docChg chg="custSel modSld">
      <pc:chgData name="서이준" userId="02c3dd30-deb6-40f5-b12d-22be9fc802af" providerId="ADAL" clId="{FF19879B-241A-4AE1-BA05-73269CB4B5DE}" dt="2022-10-18T06:37:20.811" v="120"/>
      <pc:docMkLst>
        <pc:docMk/>
      </pc:docMkLst>
      <pc:sldChg chg="addSp delSp modSp mod">
        <pc:chgData name="서이준" userId="02c3dd30-deb6-40f5-b12d-22be9fc802af" providerId="ADAL" clId="{FF19879B-241A-4AE1-BA05-73269CB4B5DE}" dt="2022-10-18T06:37:20.811" v="120"/>
        <pc:sldMkLst>
          <pc:docMk/>
          <pc:sldMk cId="221653303" sldId="269"/>
        </pc:sldMkLst>
        <pc:picChg chg="add mod">
          <ac:chgData name="서이준" userId="02c3dd30-deb6-40f5-b12d-22be9fc802af" providerId="ADAL" clId="{FF19879B-241A-4AE1-BA05-73269CB4B5DE}" dt="2022-10-18T06:36:39.204" v="112" actId="1035"/>
          <ac:picMkLst>
            <pc:docMk/>
            <pc:sldMk cId="221653303" sldId="269"/>
            <ac:picMk id="4" creationId="{B14DC56E-88B5-3CC4-B458-087346BAD27B}"/>
          </ac:picMkLst>
        </pc:picChg>
        <pc:picChg chg="del">
          <ac:chgData name="서이준" userId="02c3dd30-deb6-40f5-b12d-22be9fc802af" providerId="ADAL" clId="{FF19879B-241A-4AE1-BA05-73269CB4B5DE}" dt="2022-10-18T06:36:09.431" v="82" actId="478"/>
          <ac:picMkLst>
            <pc:docMk/>
            <pc:sldMk cId="221653303" sldId="269"/>
            <ac:picMk id="6" creationId="{F622090B-5DB3-20C7-6907-2B9AC7D1AAAB}"/>
          </ac:picMkLst>
        </pc:picChg>
        <pc:cxnChg chg="add mod">
          <ac:chgData name="서이준" userId="02c3dd30-deb6-40f5-b12d-22be9fc802af" providerId="ADAL" clId="{FF19879B-241A-4AE1-BA05-73269CB4B5DE}" dt="2022-10-18T06:37:20.811" v="120"/>
          <ac:cxnSpMkLst>
            <pc:docMk/>
            <pc:sldMk cId="221653303" sldId="269"/>
            <ac:cxnSpMk id="7" creationId="{54F2BE72-F12D-CC48-1D48-9053E8306161}"/>
          </ac:cxnSpMkLst>
        </pc:cxnChg>
        <pc:cxnChg chg="del mod ord">
          <ac:chgData name="서이준" userId="02c3dd30-deb6-40f5-b12d-22be9fc802af" providerId="ADAL" clId="{FF19879B-241A-4AE1-BA05-73269CB4B5DE}" dt="2022-10-18T06:37:20.523" v="119" actId="478"/>
          <ac:cxnSpMkLst>
            <pc:docMk/>
            <pc:sldMk cId="221653303" sldId="269"/>
            <ac:cxnSpMk id="28" creationId="{7C7CCDEC-DB20-6397-A59B-F53DF3E95348}"/>
          </ac:cxnSpMkLst>
        </pc:cxnChg>
      </pc:sldChg>
      <pc:sldChg chg="addSp delSp modSp mod">
        <pc:chgData name="서이준" userId="02c3dd30-deb6-40f5-b12d-22be9fc802af" providerId="ADAL" clId="{FF19879B-241A-4AE1-BA05-73269CB4B5DE}" dt="2022-10-18T06:37:16.339" v="118" actId="166"/>
        <pc:sldMkLst>
          <pc:docMk/>
          <pc:sldMk cId="2337805343" sldId="270"/>
        </pc:sldMkLst>
        <pc:spChg chg="mod">
          <ac:chgData name="서이준" userId="02c3dd30-deb6-40f5-b12d-22be9fc802af" providerId="ADAL" clId="{FF19879B-241A-4AE1-BA05-73269CB4B5DE}" dt="2022-10-18T06:32:11.252" v="48" actId="1037"/>
          <ac:spMkLst>
            <pc:docMk/>
            <pc:sldMk cId="2337805343" sldId="270"/>
            <ac:spMk id="4" creationId="{2556598B-1024-0982-6B1E-08172D526C2C}"/>
          </ac:spMkLst>
        </pc:spChg>
        <pc:spChg chg="add mod">
          <ac:chgData name="서이준" userId="02c3dd30-deb6-40f5-b12d-22be9fc802af" providerId="ADAL" clId="{FF19879B-241A-4AE1-BA05-73269CB4B5DE}" dt="2022-10-18T06:32:44.178" v="79" actId="20577"/>
          <ac:spMkLst>
            <pc:docMk/>
            <pc:sldMk cId="2337805343" sldId="270"/>
            <ac:spMk id="23" creationId="{B7980184-0281-4AEE-1EF9-D81F60A7CDAF}"/>
          </ac:spMkLst>
        </pc:spChg>
        <pc:spChg chg="mod">
          <ac:chgData name="서이준" userId="02c3dd30-deb6-40f5-b12d-22be9fc802af" providerId="ADAL" clId="{FF19879B-241A-4AE1-BA05-73269CB4B5DE}" dt="2022-10-18T06:30:58.163" v="26" actId="20577"/>
          <ac:spMkLst>
            <pc:docMk/>
            <pc:sldMk cId="2337805343" sldId="270"/>
            <ac:spMk id="63" creationId="{D76565E5-2163-302C-ACD1-F0C1EDC9876F}"/>
          </ac:spMkLst>
        </pc:spChg>
        <pc:picChg chg="mod">
          <ac:chgData name="서이준" userId="02c3dd30-deb6-40f5-b12d-22be9fc802af" providerId="ADAL" clId="{FF19879B-241A-4AE1-BA05-73269CB4B5DE}" dt="2022-10-18T06:32:00.205" v="41" actId="1076"/>
          <ac:picMkLst>
            <pc:docMk/>
            <pc:sldMk cId="2337805343" sldId="270"/>
            <ac:picMk id="3" creationId="{3DC2B637-A1A0-8A1A-FE34-C3F585479DCF}"/>
          </ac:picMkLst>
        </pc:picChg>
        <pc:picChg chg="del">
          <ac:chgData name="서이준" userId="02c3dd30-deb6-40f5-b12d-22be9fc802af" providerId="ADAL" clId="{FF19879B-241A-4AE1-BA05-73269CB4B5DE}" dt="2022-10-18T06:37:10.448" v="116" actId="478"/>
          <ac:picMkLst>
            <pc:docMk/>
            <pc:sldMk cId="2337805343" sldId="270"/>
            <ac:picMk id="6" creationId="{F622090B-5DB3-20C7-6907-2B9AC7D1AAAB}"/>
          </ac:picMkLst>
        </pc:picChg>
        <pc:picChg chg="add mod">
          <ac:chgData name="서이준" userId="02c3dd30-deb6-40f5-b12d-22be9fc802af" providerId="ADAL" clId="{FF19879B-241A-4AE1-BA05-73269CB4B5DE}" dt="2022-10-18T06:31:58.143" v="40" actId="1076"/>
          <ac:picMkLst>
            <pc:docMk/>
            <pc:sldMk cId="2337805343" sldId="270"/>
            <ac:picMk id="7" creationId="{168A9466-6629-90CC-8F90-4959BD3F61C1}"/>
          </ac:picMkLst>
        </pc:picChg>
        <pc:picChg chg="add mod">
          <ac:chgData name="서이준" userId="02c3dd30-deb6-40f5-b12d-22be9fc802af" providerId="ADAL" clId="{FF19879B-241A-4AE1-BA05-73269CB4B5DE}" dt="2022-10-18T06:37:11.806" v="117"/>
          <ac:picMkLst>
            <pc:docMk/>
            <pc:sldMk cId="2337805343" sldId="270"/>
            <ac:picMk id="15" creationId="{F727ED89-9DD2-6D0E-3524-8F5353B48497}"/>
          </ac:picMkLst>
        </pc:picChg>
        <pc:cxnChg chg="add mod">
          <ac:chgData name="서이준" userId="02c3dd30-deb6-40f5-b12d-22be9fc802af" providerId="ADAL" clId="{FF19879B-241A-4AE1-BA05-73269CB4B5DE}" dt="2022-10-18T06:32:27.206" v="51" actId="13822"/>
          <ac:cxnSpMkLst>
            <pc:docMk/>
            <pc:sldMk cId="2337805343" sldId="270"/>
            <ac:cxnSpMk id="17" creationId="{1CEF150E-66F9-AD54-F1C0-37074596821B}"/>
          </ac:cxnSpMkLst>
        </pc:cxnChg>
        <pc:cxnChg chg="ord">
          <ac:chgData name="서이준" userId="02c3dd30-deb6-40f5-b12d-22be9fc802af" providerId="ADAL" clId="{FF19879B-241A-4AE1-BA05-73269CB4B5DE}" dt="2022-10-18T06:37:16.339" v="118" actId="166"/>
          <ac:cxnSpMkLst>
            <pc:docMk/>
            <pc:sldMk cId="2337805343" sldId="270"/>
            <ac:cxnSpMk id="28" creationId="{7C7CCDEC-DB20-6397-A59B-F53DF3E95348}"/>
          </ac:cxnSpMkLst>
        </pc:cxnChg>
      </pc:sldChg>
    </pc:docChg>
  </pc:docChgLst>
  <pc:docChgLst>
    <pc:chgData name="최서윤" userId="S::alice9922@eilabkr.onmicrosoft.com::239c4810-3642-4113-9555-db57aa279db1" providerId="AD" clId="Web-{98CA1437-DC7E-4472-944C-7CF6BCAF262A}"/>
    <pc:docChg chg="addSld modSld sldOrd">
      <pc:chgData name="최서윤" userId="S::alice9922@eilabkr.onmicrosoft.com::239c4810-3642-4113-9555-db57aa279db1" providerId="AD" clId="Web-{98CA1437-DC7E-4472-944C-7CF6BCAF262A}" dt="2021-02-04T05:20:19.238" v="269" actId="1076"/>
      <pc:docMkLst>
        <pc:docMk/>
      </pc:docMkLst>
      <pc:sldChg chg="addSp modSp">
        <pc:chgData name="최서윤" userId="S::alice9922@eilabkr.onmicrosoft.com::239c4810-3642-4113-9555-db57aa279db1" providerId="AD" clId="Web-{98CA1437-DC7E-4472-944C-7CF6BCAF262A}" dt="2021-02-04T05:06:48.342" v="130" actId="20577"/>
        <pc:sldMkLst>
          <pc:docMk/>
          <pc:sldMk cId="1213270733" sldId="267"/>
        </pc:sldMkLst>
        <pc:spChg chg="mod">
          <ac:chgData name="최서윤" userId="S::alice9922@eilabkr.onmicrosoft.com::239c4810-3642-4113-9555-db57aa279db1" providerId="AD" clId="Web-{98CA1437-DC7E-4472-944C-7CF6BCAF262A}" dt="2021-02-04T05:06:48.342" v="130" actId="20577"/>
          <ac:spMkLst>
            <pc:docMk/>
            <pc:sldMk cId="1213270733" sldId="267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98CA1437-DC7E-4472-944C-7CF6BCAF262A}" dt="2021-02-04T05:03:21.040" v="69" actId="1076"/>
          <ac:picMkLst>
            <pc:docMk/>
            <pc:sldMk cId="1213270733" sldId="267"/>
            <ac:picMk id="5" creationId="{8717946C-C0A9-4EB2-B530-F5FA52E923EB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55" v="70" actId="1076"/>
          <ac:picMkLst>
            <pc:docMk/>
            <pc:sldMk cId="1213270733" sldId="267"/>
            <ac:picMk id="6" creationId="{72BA8B31-99FB-420B-B70E-21E4B76110C4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87" v="71" actId="1076"/>
          <ac:picMkLst>
            <pc:docMk/>
            <pc:sldMk cId="1213270733" sldId="267"/>
            <ac:picMk id="7" creationId="{0670A653-B820-46AF-85A1-C1FE5F0E2EDD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03:21.008" v="68" actId="1076"/>
          <ac:picMkLst>
            <pc:docMk/>
            <pc:sldMk cId="1213270733" sldId="267"/>
            <ac:picMk id="8" creationId="{53F29F5A-2B6C-4762-8223-F9EB689C5A9E}"/>
          </ac:picMkLst>
        </pc:picChg>
        <pc:picChg chg="mod">
          <ac:chgData name="최서윤" userId="S::alice9922@eilabkr.onmicrosoft.com::239c4810-3642-4113-9555-db57aa279db1" providerId="AD" clId="Web-{98CA1437-DC7E-4472-944C-7CF6BCAF262A}" dt="2021-02-04T05:03:20.993" v="67" actId="1076"/>
          <ac:picMkLst>
            <pc:docMk/>
            <pc:sldMk cId="1213270733" sldId="267"/>
            <ac:picMk id="9" creationId="{BDCF7A5A-3918-418E-9450-010E953C8DCF}"/>
          </ac:picMkLst>
        </pc:picChg>
      </pc:sldChg>
      <pc:sldChg chg="addSp delSp modSp">
        <pc:chgData name="최서윤" userId="S::alice9922@eilabkr.onmicrosoft.com::239c4810-3642-4113-9555-db57aa279db1" providerId="AD" clId="Web-{98CA1437-DC7E-4472-944C-7CF6BCAF262A}" dt="2021-02-04T05:18:56.595" v="224" actId="20577"/>
        <pc:sldMkLst>
          <pc:docMk/>
          <pc:sldMk cId="3033542273" sldId="268"/>
        </pc:sldMkLst>
        <pc:spChg chg="del mod">
          <ac:chgData name="최서윤" userId="S::alice9922@eilabkr.onmicrosoft.com::239c4810-3642-4113-9555-db57aa279db1" providerId="AD" clId="Web-{98CA1437-DC7E-4472-944C-7CF6BCAF262A}" dt="2021-02-04T05:11:00.098" v="147"/>
          <ac:spMkLst>
            <pc:docMk/>
            <pc:sldMk cId="3033542273" sldId="268"/>
            <ac:spMk id="2" creationId="{00670F49-A5DA-412C-864B-11209B56A5CA}"/>
          </ac:spMkLst>
        </pc:spChg>
        <pc:spChg chg="mod">
          <ac:chgData name="최서윤" userId="S::alice9922@eilabkr.onmicrosoft.com::239c4810-3642-4113-9555-db57aa279db1" providerId="AD" clId="Web-{98CA1437-DC7E-4472-944C-7CF6BCAF262A}" dt="2021-02-04T05:18:56.595" v="224" actId="20577"/>
          <ac:spMkLst>
            <pc:docMk/>
            <pc:sldMk cId="3033542273" sldId="268"/>
            <ac:spMk id="3" creationId="{461B74BD-39CE-451B-9E33-5B858FB7E9FF}"/>
          </ac:spMkLst>
        </pc:spChg>
        <pc:picChg chg="del">
          <ac:chgData name="최서윤" userId="S::alice9922@eilabkr.onmicrosoft.com::239c4810-3642-4113-9555-db57aa279db1" providerId="AD" clId="Web-{98CA1437-DC7E-4472-944C-7CF6BCAF262A}" dt="2021-02-04T05:07:03.952" v="134"/>
          <ac:picMkLst>
            <pc:docMk/>
            <pc:sldMk cId="3033542273" sldId="268"/>
            <ac:picMk id="5" creationId="{2B2CA5A4-1BCD-4A64-81E5-97461B9FA064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52" v="133"/>
          <ac:picMkLst>
            <pc:docMk/>
            <pc:sldMk cId="3033542273" sldId="268"/>
            <ac:picMk id="6" creationId="{4A699199-D051-4DA9-A4C8-66B9A9AA8526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36" v="132"/>
          <ac:picMkLst>
            <pc:docMk/>
            <pc:sldMk cId="3033542273" sldId="268"/>
            <ac:picMk id="7" creationId="{CB02E1BC-F184-4E7E-91F7-FD48CE35DDAA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07:03.936" v="131"/>
          <ac:picMkLst>
            <pc:docMk/>
            <pc:sldMk cId="3033542273" sldId="268"/>
            <ac:picMk id="8" creationId="{65693FBB-69B6-4B9F-BE77-7BCEE82970CC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5"/>
          <ac:picMkLst>
            <pc:docMk/>
            <pc:sldMk cId="3033542273" sldId="268"/>
            <ac:picMk id="9" creationId="{E14A0F5B-A1E6-4D8C-9B2E-860F2D68D2B7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1:17.739" v="158"/>
          <ac:picMkLst>
            <pc:docMk/>
            <pc:sldMk cId="3033542273" sldId="268"/>
            <ac:picMk id="10" creationId="{E06D54C1-F072-47A8-9F6E-E39228C3DD2F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4"/>
          <ac:picMkLst>
            <pc:docMk/>
            <pc:sldMk cId="3033542273" sldId="268"/>
            <ac:picMk id="11" creationId="{495557FB-6E2D-40BD-A183-FA1DCCBAF799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6:07.419" v="183"/>
          <ac:picMkLst>
            <pc:docMk/>
            <pc:sldMk cId="3033542273" sldId="268"/>
            <ac:picMk id="12" creationId="{3ED1224E-D0C9-4F48-8E90-D35234293CC9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46.438" v="219" actId="1076"/>
          <ac:picMkLst>
            <pc:docMk/>
            <pc:sldMk cId="3033542273" sldId="268"/>
            <ac:picMk id="13" creationId="{953088D2-8396-4B83-B6D4-84C403316095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29" v="220" actId="1076"/>
          <ac:picMkLst>
            <pc:docMk/>
            <pc:sldMk cId="3033542273" sldId="268"/>
            <ac:picMk id="14" creationId="{EC2676DE-ABB6-4435-94FD-DFE51D66C24F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60" v="221" actId="1076"/>
          <ac:picMkLst>
            <pc:docMk/>
            <pc:sldMk cId="3033542273" sldId="268"/>
            <ac:picMk id="15" creationId="{3505FEB4-45FD-494E-81F9-32E6C1B64392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18:51.392" v="222" actId="1076"/>
          <ac:picMkLst>
            <pc:docMk/>
            <pc:sldMk cId="3033542273" sldId="268"/>
            <ac:picMk id="16" creationId="{24E363D5-9DB0-43A6-89C0-C8FDD185AF81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8:44.516" v="218" actId="1076"/>
          <ac:picMkLst>
            <pc:docMk/>
            <pc:sldMk cId="3033542273" sldId="268"/>
            <ac:picMk id="17" creationId="{3C224E5B-66BC-4631-8853-7BBE71BA1097}"/>
          </ac:picMkLst>
        </pc:picChg>
      </pc:sldChg>
      <pc:sldChg chg="modSp add ord replId">
        <pc:chgData name="최서윤" userId="S::alice9922@eilabkr.onmicrosoft.com::239c4810-3642-4113-9555-db57aa279db1" providerId="AD" clId="Web-{98CA1437-DC7E-4472-944C-7CF6BCAF262A}" dt="2021-02-04T05:12:22.241" v="182"/>
        <pc:sldMkLst>
          <pc:docMk/>
          <pc:sldMk cId="331674918" sldId="269"/>
        </pc:sldMkLst>
        <pc:spChg chg="mod">
          <ac:chgData name="최서윤" userId="S::alice9922@eilabkr.onmicrosoft.com::239c4810-3642-4113-9555-db57aa279db1" providerId="AD" clId="Web-{98CA1437-DC7E-4472-944C-7CF6BCAF262A}" dt="2021-02-04T05:12:22.132" v="181" actId="20577"/>
          <ac:spMkLst>
            <pc:docMk/>
            <pc:sldMk cId="331674918" sldId="269"/>
            <ac:spMk id="3" creationId="{461B74BD-39CE-451B-9E33-5B858FB7E9FF}"/>
          </ac:spMkLst>
        </pc:spChg>
      </pc:sldChg>
      <pc:sldChg chg="addSp delSp modSp add replId">
        <pc:chgData name="최서윤" userId="S::alice9922@eilabkr.onmicrosoft.com::239c4810-3642-4113-9555-db57aa279db1" providerId="AD" clId="Web-{98CA1437-DC7E-4472-944C-7CF6BCAF262A}" dt="2021-02-04T05:20:19.238" v="269" actId="1076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98CA1437-DC7E-4472-944C-7CF6BCAF262A}" dt="2021-02-04T05:19:13.345" v="233" actId="20577"/>
          <ac:spMkLst>
            <pc:docMk/>
            <pc:sldMk cId="3056174805" sldId="270"/>
            <ac:spMk id="3" creationId="{461B74BD-39CE-451B-9E33-5B858FB7E9FF}"/>
          </ac:spMkLst>
        </pc:spChg>
        <pc:picChg chg="add mod">
          <ac:chgData name="최서윤" userId="S::alice9922@eilabkr.onmicrosoft.com::239c4810-3642-4113-9555-db57aa279db1" providerId="AD" clId="Web-{98CA1437-DC7E-4472-944C-7CF6BCAF262A}" dt="2021-02-04T05:20:12.347" v="268" actId="1076"/>
          <ac:picMkLst>
            <pc:docMk/>
            <pc:sldMk cId="3056174805" sldId="270"/>
            <ac:picMk id="2" creationId="{8E9A644D-94DF-4050-AB6E-C4F64056257F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20:19.238" v="269" actId="1076"/>
          <ac:picMkLst>
            <pc:docMk/>
            <pc:sldMk cId="3056174805" sldId="270"/>
            <ac:picMk id="5" creationId="{B73E6C46-1019-421A-8A59-C1ABF4F700B9}"/>
          </ac:picMkLst>
        </pc:picChg>
        <pc:picChg chg="add del mod">
          <ac:chgData name="최서윤" userId="S::alice9922@eilabkr.onmicrosoft.com::239c4810-3642-4113-9555-db57aa279db1" providerId="AD" clId="Web-{98CA1437-DC7E-4472-944C-7CF6BCAF262A}" dt="2021-02-04T05:19:52.331" v="254"/>
          <ac:picMkLst>
            <pc:docMk/>
            <pc:sldMk cId="3056174805" sldId="270"/>
            <ac:picMk id="6" creationId="{6D302DB2-B299-44C2-800C-580042283CC2}"/>
          </ac:picMkLst>
        </pc:picChg>
        <pc:picChg chg="add mod">
          <ac:chgData name="최서윤" userId="S::alice9922@eilabkr.onmicrosoft.com::239c4810-3642-4113-9555-db57aa279db1" providerId="AD" clId="Web-{98CA1437-DC7E-4472-944C-7CF6BCAF262A}" dt="2021-02-04T05:20:12.284" v="266" actId="1076"/>
          <ac:picMkLst>
            <pc:docMk/>
            <pc:sldMk cId="3056174805" sldId="270"/>
            <ac:picMk id="7" creationId="{4FB4AE82-5692-48EB-B922-D9820E2BB988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8"/>
          <ac:picMkLst>
            <pc:docMk/>
            <pc:sldMk cId="3056174805" sldId="270"/>
            <ac:picMk id="13" creationId="{953088D2-8396-4B83-B6D4-84C403316095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7"/>
          <ac:picMkLst>
            <pc:docMk/>
            <pc:sldMk cId="3056174805" sldId="270"/>
            <ac:picMk id="14" creationId="{EC2676DE-ABB6-4435-94FD-DFE51D66C24F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6"/>
          <ac:picMkLst>
            <pc:docMk/>
            <pc:sldMk cId="3056174805" sldId="270"/>
            <ac:picMk id="15" creationId="{3505FEB4-45FD-494E-81F9-32E6C1B64392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5"/>
          <ac:picMkLst>
            <pc:docMk/>
            <pc:sldMk cId="3056174805" sldId="270"/>
            <ac:picMk id="16" creationId="{24E363D5-9DB0-43A6-89C0-C8FDD185AF81}"/>
          </ac:picMkLst>
        </pc:picChg>
        <pc:picChg chg="del">
          <ac:chgData name="최서윤" userId="S::alice9922@eilabkr.onmicrosoft.com::239c4810-3642-4113-9555-db57aa279db1" providerId="AD" clId="Web-{98CA1437-DC7E-4472-944C-7CF6BCAF262A}" dt="2021-02-04T05:19:16.392" v="234"/>
          <ac:picMkLst>
            <pc:docMk/>
            <pc:sldMk cId="3056174805" sldId="270"/>
            <ac:picMk id="17" creationId="{3C224E5B-66BC-4631-8853-7BBE71BA1097}"/>
          </ac:picMkLst>
        </pc:picChg>
      </pc:sldChg>
    </pc:docChg>
  </pc:docChgLst>
  <pc:docChgLst>
    <pc:chgData name="최서윤" userId="S::alice9922@eilabkr.onmicrosoft.com::239c4810-3642-4113-9555-db57aa279db1" providerId="AD" clId="Web-{2E99D1E9-8DB0-4B23-B46C-16970943CAAD}"/>
    <pc:docChg chg="modSld">
      <pc:chgData name="최서윤" userId="S::alice9922@eilabkr.onmicrosoft.com::239c4810-3642-4113-9555-db57aa279db1" providerId="AD" clId="Web-{2E99D1E9-8DB0-4B23-B46C-16970943CAAD}" dt="2021-02-04T05:51:01.748" v="18" actId="20577"/>
      <pc:docMkLst>
        <pc:docMk/>
      </pc:docMkLst>
      <pc:sldChg chg="modSp">
        <pc:chgData name="최서윤" userId="S::alice9922@eilabkr.onmicrosoft.com::239c4810-3642-4113-9555-db57aa279db1" providerId="AD" clId="Web-{2E99D1E9-8DB0-4B23-B46C-16970943CAAD}" dt="2021-02-04T05:51:01.748" v="18" actId="20577"/>
        <pc:sldMkLst>
          <pc:docMk/>
          <pc:sldMk cId="3056174805" sldId="270"/>
        </pc:sldMkLst>
        <pc:spChg chg="mod">
          <ac:chgData name="최서윤" userId="S::alice9922@eilabkr.onmicrosoft.com::239c4810-3642-4113-9555-db57aa279db1" providerId="AD" clId="Web-{2E99D1E9-8DB0-4B23-B46C-16970943CAAD}" dt="2021-02-04T05:51:01.748" v="18" actId="20577"/>
          <ac:spMkLst>
            <pc:docMk/>
            <pc:sldMk cId="3056174805" sldId="270"/>
            <ac:spMk id="3" creationId="{461B74BD-39CE-451B-9E33-5B858FB7E9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99F1-8A72-42F5-AC66-A948169814E6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FEA0F-B2DF-4855-8C7C-A9A0B24AD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65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D9050-C33B-416A-A16C-5C337820FF70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F9CE-0EFA-4C41-BDF1-56027DC1B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41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</a:t>
            </a:r>
            <a:r>
              <a:rPr lang="ko-KR" altLang="en-US" dirty="0"/>
              <a:t>프로젝트 전용 컴포넌트란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StoveUI</a:t>
            </a:r>
            <a:r>
              <a:rPr lang="ko-KR" altLang="en-US" dirty="0"/>
              <a:t>에 정의되어 있지 않은 컴포넌트 유형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프로젝트 디자인시스템에 존재할 수 있으나 이런 컴포넌트의 경우 해당 프로젝트에서만 사용되기 때문에 별도의 공간으로 분리하여 가이드 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컨텐츠형 컴포넌트가 주로 프로젝트 전용 컴포넌트에 속하며</a:t>
            </a:r>
            <a:r>
              <a:rPr lang="en-US" altLang="ko-KR" dirty="0"/>
              <a:t>,</a:t>
            </a:r>
            <a:r>
              <a:rPr lang="ko-KR" altLang="en-US" dirty="0"/>
              <a:t> 예로 카드</a:t>
            </a:r>
            <a:r>
              <a:rPr lang="en-US" altLang="ko-KR" dirty="0"/>
              <a:t>, </a:t>
            </a:r>
            <a:r>
              <a:rPr lang="ko-KR" altLang="en-US" dirty="0" err="1"/>
              <a:t>박싱</a:t>
            </a:r>
            <a:r>
              <a:rPr lang="en-US" altLang="ko-KR" dirty="0"/>
              <a:t>, </a:t>
            </a:r>
            <a:r>
              <a:rPr lang="ko-KR" altLang="en-US" dirty="0"/>
              <a:t>정보박스 등이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가이드 방식은 해당 프로젝트를 맡은 작업자가 결정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C5F9CE-0EFA-4C41-BDF1-56027DC1B2E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4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F4D15A67-A387-3798-8629-DF7FB0D33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17" name="부제목 2">
            <a:extLst>
              <a:ext uri="{FF2B5EF4-FFF2-40B4-BE49-F238E27FC236}">
                <a16:creationId xmlns:a16="http://schemas.microsoft.com/office/drawing/2014/main" id="{6CF535E2-D6C7-6E60-8197-AEE1022D84C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  <p:sp>
        <p:nvSpPr>
          <p:cNvPr id="18" name="텍스트 개체 틀 8">
            <a:extLst>
              <a:ext uri="{FF2B5EF4-FFF2-40B4-BE49-F238E27FC236}">
                <a16:creationId xmlns:a16="http://schemas.microsoft.com/office/drawing/2014/main" id="{21680241-807A-CA73-B801-9B5F213B0060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19544" y="3429000"/>
            <a:ext cx="562975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V 0.1</a:t>
            </a:r>
            <a:endParaRPr lang="ko-KR" altLang="en-US" sz="12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8666ECD4-6CC0-CC72-9535-0C6B6A1056B4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229824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YYYY-MM-DD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3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목차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>
            <a:cxnSpLocks/>
          </p:cNvCxnSpPr>
          <p:nvPr userDrawn="1"/>
        </p:nvCxnSpPr>
        <p:spPr>
          <a:xfrm>
            <a:off x="3810372" y="729000"/>
            <a:ext cx="0" cy="5400000"/>
          </a:xfrm>
          <a:prstGeom prst="line">
            <a:avLst/>
          </a:prstGeom>
          <a:ln>
            <a:solidFill>
              <a:srgbClr val="1C1D43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903EF09-90EC-BC6C-0E07-95A8A85990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F106C5F1-7590-5794-2C25-2BE321F03C3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4000" y="725006"/>
            <a:ext cx="3243196" cy="246221"/>
          </a:xfrm>
        </p:spPr>
        <p:txBody>
          <a:bodyPr wrap="none" tIns="0" bIns="0">
            <a:spAutoFit/>
          </a:bodyPr>
          <a:lstStyle>
            <a:lvl1pPr marL="0" indent="0">
              <a:buNone/>
              <a:defRPr lang="ko-KR" altLang="en-US" sz="1800" smtClean="0">
                <a:solidFill>
                  <a:srgbClr val="1C1C44"/>
                </a:solidFill>
                <a:latin typeface="나눔고딕 ExtraBold" pitchFamily="50" charset="-127"/>
                <a:ea typeface="나눔고딕 ExtraBold" pitchFamily="50" charset="-127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600" dirty="0"/>
              <a:t>마스터 텍스트 스타일을 편집합니다</a:t>
            </a:r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AF0514FE-477F-A9A1-408D-1FC5F777098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89644" y="1073228"/>
            <a:ext cx="2300630" cy="169277"/>
          </a:xfrm>
          <a:noFill/>
        </p:spPr>
        <p:txBody>
          <a:bodyPr wrap="none" tIns="0" bIns="0" rtlCol="0" anchor="t">
            <a:spAutoFit/>
          </a:bodyPr>
          <a:lstStyle>
            <a:lvl1pPr marL="0" indent="0">
              <a:buNone/>
              <a:defRPr lang="ko-KR" altLang="en-US" sz="1300" b="0" i="0" smtClean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  <a:lvl2pPr marL="279400" indent="0">
              <a:buNone/>
              <a:defRPr lang="ko-KR" altLang="en-US" sz="1800" smtClean="0">
                <a:latin typeface="+mn-lt"/>
                <a:ea typeface="+mn-ea"/>
              </a:defRPr>
            </a:lvl2pPr>
            <a:lvl3pPr marL="728662" indent="0">
              <a:buNone/>
              <a:defRPr lang="ko-KR" altLang="en-US" sz="1800" smtClean="0">
                <a:latin typeface="+mn-lt"/>
                <a:ea typeface="+mn-ea"/>
              </a:defRPr>
            </a:lvl3pPr>
            <a:lvl4pPr marL="1193800" indent="0">
              <a:buNone/>
              <a:defRPr lang="ko-KR" altLang="en-US" sz="1800" smtClean="0">
                <a:latin typeface="+mn-lt"/>
                <a:ea typeface="+mn-ea"/>
              </a:defRPr>
            </a:lvl4pPr>
            <a:lvl5pPr marL="1651000" indent="0">
              <a:buNone/>
              <a:defRPr lang="ko-KR" altLang="en-US" sz="1800">
                <a:latin typeface="+mn-lt"/>
                <a:ea typeface="+mn-ea"/>
              </a:defRPr>
            </a:lvl5pPr>
          </a:lstStyle>
          <a:p>
            <a:pPr marL="0" lvl="0"/>
            <a:r>
              <a:rPr lang="ko-KR" altLang="en-US" sz="1100" dirty="0"/>
              <a:t>마스터 텍스트 스타일을 편집합니다</a:t>
            </a: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4A0CFEE-9C72-93B2-1FBE-BD6B493BF8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0896" y="725006"/>
            <a:ext cx="1761311" cy="538413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sz="3000" spc="0" dirty="0"/>
              <a:t>Contents</a:t>
            </a:r>
            <a:endParaRPr lang="ko-KR" altLang="en-US" sz="3000" spc="0" dirty="0"/>
          </a:p>
        </p:txBody>
      </p:sp>
    </p:spTree>
    <p:extLst>
      <p:ext uri="{BB962C8B-B14F-4D97-AF65-F5344CB8AC3E}">
        <p14:creationId xmlns:p14="http://schemas.microsoft.com/office/powerpoint/2010/main" val="25065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간지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3F6903D5-DCE6-5349-7E51-D977F4E44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678776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4EFE8D0-867C-7FF1-F9C4-B0E8211F6AD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3054763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4749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0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5195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9" name="슬라이드 번호 개체 틀 120"/>
          <p:cNvSpPr txBox="1">
            <a:spLocks/>
          </p:cNvSpPr>
          <p:nvPr userDrawn="1"/>
        </p:nvSpPr>
        <p:spPr>
          <a:xfrm>
            <a:off x="4402648" y="6394823"/>
            <a:ext cx="338704" cy="220568"/>
          </a:xfrm>
          <a:prstGeom prst="rect">
            <a:avLst/>
          </a:prstGeom>
        </p:spPr>
        <p:txBody>
          <a:bodyPr lIns="72562" tIns="36281" rIns="72562" bIns="36281"/>
          <a:lstStyle>
            <a:defPPr>
              <a:defRPr lang="ko-KR"/>
            </a:defPPr>
            <a:lvl1pPr marL="0" algn="ctr" defTabSz="1152070" rtl="0" eaLnBrk="1" latinLnBrk="1" hangingPunct="1">
              <a:defRPr sz="23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1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8FC608-1D32-4884-BD44-98BFE4B27824}" type="slidenum">
              <a:rPr lang="ko-KR" altLang="en-US" sz="1000"/>
              <a:pPr/>
              <a:t>‹#›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03119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hank you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563" y="6092845"/>
            <a:ext cx="690630" cy="182889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66617" y="1319108"/>
            <a:ext cx="4503868" cy="558360"/>
          </a:xfrm>
          <a:prstGeom prst="rect">
            <a:avLst/>
          </a:prstGeom>
          <a:noFill/>
        </p:spPr>
        <p:txBody>
          <a:bodyPr wrap="none" lIns="95761" tIns="47880" rIns="95761" bIns="47880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This material shall not be used, reproduced, copied, disclosed, translated 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in whole or in part, without the express consent of </a:t>
            </a:r>
            <a:r>
              <a:rPr lang="en-US" altLang="ko-KR" sz="1000" b="1" kern="120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Eilab</a:t>
            </a:r>
            <a:r>
              <a:rPr lang="en-US" altLang="ko-KR"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.</a:t>
            </a:r>
          </a:p>
          <a:p>
            <a:r>
              <a:rPr lang="en-US" altLang="ko-KR" sz="100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  <a:cs typeface="Arial" panose="020B0604020202020204" pitchFamily="34" charset="0"/>
              </a:rPr>
              <a:t>If you have any questions about this document, please contact us.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466620" y="2088237"/>
            <a:ext cx="4051097" cy="452723"/>
            <a:chOff x="1492285" y="5906056"/>
            <a:chExt cx="4051097" cy="452723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1492285" y="5906056"/>
              <a:ext cx="4051097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office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+82 (0)70 7842 2421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mail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imizyou@eilab.kr   </a:t>
              </a:r>
              <a:r>
                <a:rPr lang="en-US" altLang="ko-KR" sz="10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web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 eilab.kr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492286" y="6112564"/>
              <a:ext cx="2297412" cy="246215"/>
            </a:xfrm>
            <a:prstGeom prst="rect">
              <a:avLst/>
            </a:prstGeom>
            <a:noFill/>
          </p:spPr>
          <p:txBody>
            <a:bodyPr wrap="none" lIns="91434" tIns="45717" rIns="91434" bIns="45717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Copyrights </a:t>
              </a:r>
              <a:r>
                <a:rPr lang="en-US" altLang="ko-KR" sz="1000" b="1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Eilab</a:t>
              </a: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. 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고딕" pitchFamily="50" charset="-127"/>
                  <a:ea typeface="나눔고딕" pitchFamily="50" charset="-127"/>
                  <a:cs typeface="Arial" panose="020B0604020202020204" pitchFamily="34" charset="0"/>
                </a:rPr>
                <a:t>All rights reserved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ko-KR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/>
          <p:cNvSpPr txBox="1"/>
          <p:nvPr userDrawn="1"/>
        </p:nvSpPr>
        <p:spPr>
          <a:xfrm>
            <a:off x="466621" y="404664"/>
            <a:ext cx="3385299" cy="861774"/>
          </a:xfrm>
          <a:prstGeom prst="rect">
            <a:avLst/>
          </a:prstGeom>
        </p:spPr>
        <p:txBody>
          <a:bodyPr vert="horz" lIns="95766" tIns="47882" rIns="95766" bIns="47882" rtlCol="0" anchor="ctr">
            <a:normAutofit fontScale="97500"/>
          </a:bodyPr>
          <a:lstStyle>
            <a:lvl1pPr>
              <a:spcBef>
                <a:spcPct val="0"/>
              </a:spcBef>
              <a:buNone/>
              <a:defRPr sz="5000" b="1">
                <a:solidFill>
                  <a:srgbClr val="1C1D43"/>
                </a:solidFill>
                <a:latin typeface="나눔고딕 ExtraBold" pitchFamily="50" charset="-127"/>
                <a:ea typeface="나눔고딕 ExtraBold" pitchFamily="50" charset="-127"/>
                <a:cs typeface="+mj-cs"/>
              </a:defRPr>
            </a:lvl1pPr>
          </a:lstStyle>
          <a:p>
            <a:pPr lvl="0"/>
            <a:r>
              <a:rPr lang="en-US" altLang="ko-KR"/>
              <a:t>Thank</a:t>
            </a:r>
            <a:r>
              <a:rPr lang="en-US" altLang="ko-KR" baseline="0"/>
              <a:t>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8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marL="0" lvl="0" algn="l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3851" y="764705"/>
            <a:ext cx="8639324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78" y="420362"/>
            <a:ext cx="690630" cy="182889"/>
          </a:xfrm>
          <a:prstGeom prst="rect">
            <a:avLst/>
          </a:prstGeom>
        </p:spPr>
      </p:pic>
      <p:cxnSp>
        <p:nvCxnSpPr>
          <p:cNvPr id="8" name="직선 연결선 7"/>
          <p:cNvCxnSpPr/>
          <p:nvPr userDrawn="1"/>
        </p:nvCxnSpPr>
        <p:spPr>
          <a:xfrm>
            <a:off x="234462" y="673570"/>
            <a:ext cx="8672146" cy="0"/>
          </a:xfrm>
          <a:prstGeom prst="line">
            <a:avLst/>
          </a:prstGeom>
          <a:ln>
            <a:solidFill>
              <a:srgbClr val="1C1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4416313" y="6356350"/>
            <a:ext cx="308444" cy="227159"/>
          </a:xfrm>
          <a:prstGeom prst="rect">
            <a:avLst/>
          </a:prstGeom>
        </p:spPr>
        <p:txBody>
          <a:bodyPr wrap="none" lIns="72562" tIns="36281" rIns="72562" bIns="36281">
            <a:spAutoFit/>
          </a:bodyPr>
          <a:lstStyle>
            <a:lvl1pPr>
              <a:defRPr lang="ko-KR" altLang="en-US" sz="100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 defTabSz="1152070"/>
            <a:fld id="{D841C5FE-E0BB-4416-B426-D96C9E0A925F}" type="slidenum">
              <a:rPr lang="en-US" altLang="ko-KR" smtClean="0"/>
              <a:pPr algn="ctr" defTabSz="1152070"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14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0" r:id="rId4"/>
    <p:sldLayoutId id="2147483654" r:id="rId5"/>
    <p:sldLayoutId id="214748366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lang="ko-KR" altLang="en-US" sz="1600" b="1" kern="1200">
          <a:solidFill>
            <a:srgbClr val="1C1D43"/>
          </a:solidFill>
          <a:latin typeface="나눔고딕 ExtraBold" pitchFamily="50" charset="-127"/>
          <a:ea typeface="나눔고딕 ExtraBold" pitchFamily="50" charset="-127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355600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541338" indent="-185738" algn="l" defTabSz="914400" rtl="0" eaLnBrk="1" latinLnBrk="1" hangingPunct="1">
        <a:spcBef>
          <a:spcPct val="20000"/>
        </a:spcBef>
        <a:buFont typeface="Arial" pitchFamily="34" charset="0"/>
        <a:buChar char="•"/>
        <a:defRPr sz="1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719138" indent="-177800" algn="l" defTabSz="914400" rtl="0" eaLnBrk="1" latinLnBrk="1" hangingPunct="1">
        <a:spcBef>
          <a:spcPct val="20000"/>
        </a:spcBef>
        <a:buFont typeface="Arial" pitchFamily="34" charset="0"/>
        <a:buChar char="–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896938" indent="-177800" algn="l" defTabSz="914400" rtl="0" eaLnBrk="1" latinLnBrk="1" hangingPunct="1">
        <a:spcBef>
          <a:spcPct val="20000"/>
        </a:spcBef>
        <a:buFont typeface="Arial" pitchFamily="34" charset="0"/>
        <a:buChar char="»"/>
        <a:defRPr sz="9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0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1">
            <a:extLst>
              <a:ext uri="{FF2B5EF4-FFF2-40B4-BE49-F238E27FC236}">
                <a16:creationId xmlns:a16="http://schemas.microsoft.com/office/drawing/2014/main" id="{44DC83C0-9698-BCE7-F4F8-9FE1B08A2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200" y="2206800"/>
            <a:ext cx="4394468" cy="630746"/>
          </a:xfrm>
        </p:spPr>
        <p:txBody>
          <a:bodyPr vert="horz" wrap="none" lIns="76007" tIns="38003" rIns="76007" bIns="38003" rtlCol="0" anchor="ctr">
            <a:spAutoFit/>
          </a:bodyPr>
          <a:lstStyle>
            <a:lvl1pPr algn="l">
              <a:defRPr lang="ko-KR" altLang="en-US" sz="3600" spc="-125">
                <a:solidFill>
                  <a:srgbClr val="1C1C44"/>
                </a:solidFill>
              </a:defRPr>
            </a:lvl1pPr>
          </a:lstStyle>
          <a:p>
            <a:pPr lvl="0" algn="l"/>
            <a:r>
              <a:rPr lang="en-US" altLang="ko-KR" dirty="0" err="1"/>
              <a:t>StoveUI</a:t>
            </a:r>
            <a:r>
              <a:rPr lang="ko-KR" altLang="en-US" dirty="0"/>
              <a:t> 사용 가이드</a:t>
            </a:r>
          </a:p>
        </p:txBody>
      </p:sp>
      <p:sp>
        <p:nvSpPr>
          <p:cNvPr id="33" name="부제목 2">
            <a:extLst>
              <a:ext uri="{FF2B5EF4-FFF2-40B4-BE49-F238E27FC236}">
                <a16:creationId xmlns:a16="http://schemas.microsoft.com/office/drawing/2014/main" id="{CBD3F45F-82E5-EA8A-DF9A-1787101E3BA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93200" y="2912400"/>
            <a:ext cx="1395655" cy="404476"/>
          </a:xfrm>
        </p:spPr>
        <p:txBody>
          <a:bodyPr wrap="none" lIns="95766" tIns="47882" rIns="95766" bIns="47882">
            <a:spAutoFit/>
          </a:bodyPr>
          <a:lstStyle>
            <a:lvl1pPr marL="0" indent="0">
              <a:buNone/>
              <a:defRPr lang="ko-KR" altLang="en-US" sz="2400" b="1" i="0">
                <a:solidFill>
                  <a:srgbClr val="4D647F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Calibri" pitchFamily="34" charset="0"/>
              </a:defRPr>
            </a:lvl1pPr>
          </a:lstStyle>
          <a:p>
            <a:pPr marL="0" lvl="0" defTabSz="1152070">
              <a:spcBef>
                <a:spcPct val="0"/>
              </a:spcBef>
            </a:pPr>
            <a:r>
              <a:rPr lang="ko-KR" altLang="en-US" sz="2000" dirty="0" err="1"/>
              <a:t>퍼블리싱팀</a:t>
            </a:r>
            <a:endParaRPr lang="ko-KR" altLang="en-US" sz="2000" dirty="0"/>
          </a:p>
        </p:txBody>
      </p:sp>
      <p:sp>
        <p:nvSpPr>
          <p:cNvPr id="35" name="텍스트 개체 틀 8">
            <a:extLst>
              <a:ext uri="{FF2B5EF4-FFF2-40B4-BE49-F238E27FC236}">
                <a16:creationId xmlns:a16="http://schemas.microsoft.com/office/drawing/2014/main" id="{4C24DF60-28CF-E2E5-27CB-50E60335A54B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1109384" y="4373880"/>
            <a:ext cx="1040670" cy="276999"/>
          </a:xfrm>
        </p:spPr>
        <p:txBody>
          <a:bodyPr wrap="none">
            <a:spAutoFit/>
          </a:bodyPr>
          <a:lstStyle>
            <a:lvl1pPr marL="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1pPr>
            <a:lvl2pPr marL="1778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2pPr>
            <a:lvl3pPr marL="355600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3pPr>
            <a:lvl4pPr marL="541338" indent="0">
              <a:buNone/>
              <a:defRPr lang="ko-KR" altLang="en-US" sz="1300" b="0" kern="1200" dirty="0" smtClean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4pPr>
            <a:lvl5pPr marL="719138" indent="0">
              <a:buNone/>
              <a:defRPr lang="ko-KR" altLang="en-US" sz="1300" b="0" kern="1200" dirty="0">
                <a:solidFill>
                  <a:srgbClr val="4D647F"/>
                </a:solidFill>
                <a:latin typeface="Calibri" pitchFamily="34" charset="0"/>
                <a:ea typeface="나눔고딕 Light" pitchFamily="50" charset="-127"/>
                <a:cs typeface="Calibri" pitchFamily="34" charset="0"/>
              </a:defRPr>
            </a:lvl5pPr>
          </a:lstStyle>
          <a:p>
            <a:pPr lvl="0"/>
            <a:r>
              <a:rPr lang="en-US" altLang="ko-KR" sz="1200" dirty="0">
                <a:latin typeface="NanumGothic" panose="020D0604000000000000" pitchFamily="34" charset="-127"/>
                <a:ea typeface="NanumGothic" panose="020D0604000000000000" pitchFamily="34" charset="-127"/>
              </a:rPr>
              <a:t>2022-10-19</a:t>
            </a:r>
            <a:endParaRPr lang="ko-KR" altLang="en-US" sz="12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3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AB22B-5ED7-3B37-566A-8706788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stoveUI</a:t>
            </a:r>
            <a:r>
              <a:rPr lang="en-US" altLang="ko-KR" dirty="0"/>
              <a:t> </a:t>
            </a:r>
            <a:r>
              <a:rPr lang="ko-KR" altLang="en-US" dirty="0"/>
              <a:t>폴더구조</a:t>
            </a:r>
            <a:r>
              <a:rPr lang="en-US" altLang="ko-KR" dirty="0"/>
              <a:t>(Git &gt; st.pub &gt; </a:t>
            </a:r>
            <a:r>
              <a:rPr lang="en-US" altLang="ko-KR" dirty="0" err="1"/>
              <a:t>stoveui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2DF499-8FD2-78EA-612A-B9D11237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66" y="2039506"/>
            <a:ext cx="83820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E730A4-7D34-A5D9-3782-5B3CFA4D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86" y="1496582"/>
            <a:ext cx="914400" cy="66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A19A16-A2AD-CE3A-8474-82C3D0C7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30" y="898331"/>
            <a:ext cx="933450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44E08-FAD3-D4D9-CB07-DD1B5F8BA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048" y="889185"/>
            <a:ext cx="895350" cy="14763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C98623-C9E1-A653-D398-107DC6EE6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16" y="2149043"/>
            <a:ext cx="676275" cy="247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9A8C56-8E27-65DD-C484-12568AE44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597" y="2728354"/>
            <a:ext cx="619125" cy="8667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8A3505-F0FC-F111-DDEA-FD95BEFC2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359" y="2728354"/>
            <a:ext cx="485775" cy="266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9BB5CA-5350-AA75-0506-ACA7706B0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799" y="3132595"/>
            <a:ext cx="485775" cy="2667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5B4B30B-B4F0-0311-31F9-B75DB22DF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359" y="3351097"/>
            <a:ext cx="485775" cy="2667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C56B9D-FA02-1FF0-E18F-F9741CB784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5570" y="2525472"/>
            <a:ext cx="923925" cy="51435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E5C7655-9613-87F8-DB93-4758B40881C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22591" y="2272868"/>
            <a:ext cx="2002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01E8F2-25E1-D917-89E8-FCBC0B27E1A5}"/>
              </a:ext>
            </a:extLst>
          </p:cNvPr>
          <p:cNvCxnSpPr>
            <a:cxnSpLocks/>
          </p:cNvCxnSpPr>
          <p:nvPr/>
        </p:nvCxnSpPr>
        <p:spPr>
          <a:xfrm>
            <a:off x="2397385" y="2638629"/>
            <a:ext cx="1781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C46EDAD-B044-E7F8-A93F-46A65C4F8C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19866" y="1829957"/>
            <a:ext cx="357120" cy="266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F4685E-91B3-C30A-3375-612EA681B62E}"/>
              </a:ext>
            </a:extLst>
          </p:cNvPr>
          <p:cNvCxnSpPr>
            <a:cxnSpLocks/>
          </p:cNvCxnSpPr>
          <p:nvPr/>
        </p:nvCxnSpPr>
        <p:spPr>
          <a:xfrm>
            <a:off x="3382137" y="2412695"/>
            <a:ext cx="295543" cy="369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BCD596-AF3C-95A3-EBC2-66FA35C8F91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303822" y="2861704"/>
            <a:ext cx="1625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A8837D-650A-2A7C-3738-1C3BA14BCB6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357104" y="3265945"/>
            <a:ext cx="1136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D498566-F5AE-19D5-8CB2-1F229DF90481}"/>
              </a:ext>
            </a:extLst>
          </p:cNvPr>
          <p:cNvCxnSpPr>
            <a:cxnSpLocks/>
          </p:cNvCxnSpPr>
          <p:nvPr/>
        </p:nvCxnSpPr>
        <p:spPr>
          <a:xfrm>
            <a:off x="4345029" y="3461017"/>
            <a:ext cx="1168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CDA426-7167-B041-2D24-5939F148ED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46709" y="1231706"/>
            <a:ext cx="617621" cy="3797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9D70CF3-38B1-0DC5-BA30-B71995E40E15}"/>
              </a:ext>
            </a:extLst>
          </p:cNvPr>
          <p:cNvCxnSpPr>
            <a:cxnSpLocks/>
          </p:cNvCxnSpPr>
          <p:nvPr/>
        </p:nvCxnSpPr>
        <p:spPr>
          <a:xfrm flipH="1">
            <a:off x="6128846" y="1044973"/>
            <a:ext cx="20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D0232FB9-166D-1930-7745-E717149E1C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8142" y="1706322"/>
            <a:ext cx="885825" cy="1076325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69F2F0F-4122-9A55-711B-A3CA7158AFBC}"/>
              </a:ext>
            </a:extLst>
          </p:cNvPr>
          <p:cNvCxnSpPr>
            <a:cxnSpLocks/>
          </p:cNvCxnSpPr>
          <p:nvPr/>
        </p:nvCxnSpPr>
        <p:spPr>
          <a:xfrm>
            <a:off x="4546709" y="1825018"/>
            <a:ext cx="617621" cy="49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D76565E5-2163-302C-ACD1-F0C1EDC9876F}"/>
              </a:ext>
            </a:extLst>
          </p:cNvPr>
          <p:cNvSpPr txBox="1">
            <a:spLocks/>
          </p:cNvSpPr>
          <p:nvPr/>
        </p:nvSpPr>
        <p:spPr>
          <a:xfrm>
            <a:off x="601218" y="3916667"/>
            <a:ext cx="7884000" cy="2503577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프로젝트 친화적 폴더구조</a:t>
            </a:r>
            <a:endParaRPr lang="en-US" altLang="ko-KR" dirty="0"/>
          </a:p>
          <a:p>
            <a:r>
              <a:rPr lang="ko-KR" altLang="en-US" dirty="0"/>
              <a:t>실제 프로젝트시 </a:t>
            </a:r>
            <a:r>
              <a:rPr lang="en-US" altLang="ko-KR" dirty="0" err="1"/>
              <a:t>htmlguide</a:t>
            </a:r>
            <a:r>
              <a:rPr lang="en-US" altLang="ko-KR" dirty="0"/>
              <a:t>, resource </a:t>
            </a:r>
            <a:r>
              <a:rPr lang="ko-KR" altLang="en-US" dirty="0"/>
              <a:t>폴더와 형제 위치에 </a:t>
            </a:r>
            <a:r>
              <a:rPr lang="en-US" altLang="ko-KR" dirty="0"/>
              <a:t>index.html, map.html, html</a:t>
            </a:r>
            <a:r>
              <a:rPr lang="ko-KR" altLang="en-US" dirty="0"/>
              <a:t>폴더 등이 위치함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폴더설명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mobile, pc </a:t>
            </a:r>
            <a:r>
              <a:rPr lang="ko-KR" altLang="en-US" dirty="0"/>
              <a:t>폴더</a:t>
            </a:r>
            <a:r>
              <a:rPr lang="en-US" altLang="ko-KR" dirty="0"/>
              <a:t> : </a:t>
            </a:r>
            <a:r>
              <a:rPr lang="ko-KR" altLang="en-US" dirty="0"/>
              <a:t>디바이스별</a:t>
            </a:r>
            <a:r>
              <a:rPr lang="en-US" altLang="ko-KR" dirty="0"/>
              <a:t> </a:t>
            </a:r>
            <a:r>
              <a:rPr lang="en-US" altLang="ko-KR" dirty="0" err="1"/>
              <a:t>StoveUI</a:t>
            </a:r>
            <a:r>
              <a:rPr lang="en-US" altLang="ko-KR" dirty="0"/>
              <a:t> </a:t>
            </a:r>
            <a:r>
              <a:rPr lang="ko-KR" altLang="en-US" dirty="0"/>
              <a:t>컴포넌트</a:t>
            </a:r>
            <a:endParaRPr lang="en-US" altLang="ko-KR" dirty="0"/>
          </a:p>
          <a:p>
            <a:r>
              <a:rPr lang="en-US" altLang="ko-KR" dirty="0" err="1"/>
              <a:t>z_stoveviewer</a:t>
            </a:r>
            <a:r>
              <a:rPr lang="ko-KR" altLang="en-US" dirty="0"/>
              <a:t> 폴더 </a:t>
            </a:r>
            <a:r>
              <a:rPr lang="en-US" altLang="ko-KR" dirty="0"/>
              <a:t>: index.html </a:t>
            </a:r>
            <a:r>
              <a:rPr lang="ko-KR" altLang="en-US" dirty="0"/>
              <a:t>관련 리소스 공간</a:t>
            </a:r>
            <a:endParaRPr lang="en-US" altLang="ko-KR" dirty="0"/>
          </a:p>
          <a:p>
            <a:r>
              <a:rPr lang="en-US" altLang="ko-KR" dirty="0" err="1"/>
              <a:t>htmlguide</a:t>
            </a:r>
            <a:r>
              <a:rPr lang="en-US" altLang="ko-KR" dirty="0"/>
              <a:t>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en-US" altLang="ko-KR" dirty="0" err="1"/>
              <a:t>StoveUI</a:t>
            </a:r>
            <a:r>
              <a:rPr lang="en-US" altLang="ko-KR" dirty="0"/>
              <a:t> </a:t>
            </a:r>
            <a:r>
              <a:rPr lang="ko-KR" altLang="en-US" dirty="0"/>
              <a:t>컴포넌트 리스트업 공간</a:t>
            </a:r>
            <a:endParaRPr lang="en-US" altLang="ko-KR" dirty="0"/>
          </a:p>
          <a:p>
            <a:r>
              <a:rPr lang="en-US" altLang="ko-KR" dirty="0"/>
              <a:t>resource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en-US" altLang="ko-KR" dirty="0" err="1"/>
              <a:t>StoveUI</a:t>
            </a:r>
            <a:r>
              <a:rPr lang="en-US" altLang="ko-KR" dirty="0"/>
              <a:t> </a:t>
            </a:r>
            <a:r>
              <a:rPr lang="ko-KR" altLang="en-US" dirty="0"/>
              <a:t>컴포넌트 리소스 공간</a:t>
            </a:r>
            <a:endParaRPr lang="en-US" altLang="ko-KR" dirty="0"/>
          </a:p>
          <a:p>
            <a:r>
              <a:rPr lang="en-US" altLang="ko-KR" dirty="0"/>
              <a:t>elements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/>
              <a:t>컴포넌트 파일 및 리소스 공통 관리 공간</a:t>
            </a:r>
            <a:endParaRPr lang="en-US" altLang="ko-KR" dirty="0"/>
          </a:p>
          <a:p>
            <a:r>
              <a:rPr lang="en-US" altLang="ko-KR" dirty="0" err="1"/>
              <a:t>z_stoveui</a:t>
            </a:r>
            <a:r>
              <a:rPr lang="en-US" altLang="ko-KR" dirty="0"/>
              <a:t> </a:t>
            </a:r>
            <a:r>
              <a:rPr lang="ko-KR" altLang="en-US" dirty="0"/>
              <a:t>폴더 </a:t>
            </a:r>
            <a:r>
              <a:rPr lang="en-US" altLang="ko-KR" dirty="0"/>
              <a:t>: stoveui.html </a:t>
            </a:r>
            <a:r>
              <a:rPr lang="ko-KR" altLang="en-US" dirty="0"/>
              <a:t>관련 리소스 공간</a:t>
            </a:r>
            <a:endParaRPr lang="en-US" altLang="ko-KR" dirty="0"/>
          </a:p>
          <a:p>
            <a:r>
              <a:rPr lang="en-US" altLang="ko-KR" dirty="0"/>
              <a:t>component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/>
              <a:t>카테고리별 컴포넌트</a:t>
            </a:r>
            <a:r>
              <a:rPr lang="en-US" altLang="ko-KR" dirty="0"/>
              <a:t> html</a:t>
            </a:r>
            <a:r>
              <a:rPr lang="ko-KR" altLang="en-US" dirty="0"/>
              <a:t> 공간 </a:t>
            </a:r>
            <a:endParaRPr lang="en-US" altLang="ko-KR" dirty="0"/>
          </a:p>
          <a:p>
            <a:r>
              <a:rPr lang="en-US" altLang="ko-KR" dirty="0"/>
              <a:t>useful </a:t>
            </a:r>
            <a:r>
              <a:rPr lang="ko-KR" altLang="en-US" dirty="0"/>
              <a:t>폴더 </a:t>
            </a:r>
            <a:r>
              <a:rPr lang="en-US" altLang="ko-KR" dirty="0"/>
              <a:t>: </a:t>
            </a:r>
            <a:r>
              <a:rPr lang="ko-KR" altLang="en-US" dirty="0"/>
              <a:t>프로젝트 전용 컴포넌트 </a:t>
            </a:r>
            <a:r>
              <a:rPr lang="en-US" altLang="ko-KR" dirty="0"/>
              <a:t>html</a:t>
            </a:r>
            <a:r>
              <a:rPr lang="ko-KR" altLang="en-US" dirty="0"/>
              <a:t> 공간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4DC56E-88B5-3CC4-B458-087346BAD2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40326" y="2113147"/>
            <a:ext cx="962025" cy="8667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4F2BE72-F12D-CC48-1D48-9053E8306161}"/>
              </a:ext>
            </a:extLst>
          </p:cNvPr>
          <p:cNvCxnSpPr>
            <a:cxnSpLocks/>
          </p:cNvCxnSpPr>
          <p:nvPr/>
        </p:nvCxnSpPr>
        <p:spPr>
          <a:xfrm>
            <a:off x="2092585" y="2309825"/>
            <a:ext cx="4480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AB22B-5ED7-3B37-566A-8706788A2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stoveUI</a:t>
            </a:r>
            <a:r>
              <a:rPr lang="en-US" altLang="ko-KR" dirty="0"/>
              <a:t> </a:t>
            </a:r>
            <a:r>
              <a:rPr lang="ko-KR" altLang="en-US" dirty="0"/>
              <a:t>폴더구조</a:t>
            </a:r>
            <a:r>
              <a:rPr lang="en-US" altLang="ko-KR" dirty="0"/>
              <a:t>(Git &gt; st.pub &gt; </a:t>
            </a:r>
            <a:r>
              <a:rPr lang="en-US" altLang="ko-KR" dirty="0" err="1"/>
              <a:t>stoveui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2DF499-8FD2-78EA-612A-B9D112370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66" y="2039506"/>
            <a:ext cx="838200" cy="466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E730A4-7D34-A5D9-3782-5B3CFA4DC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986" y="1496582"/>
            <a:ext cx="914400" cy="666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A19A16-A2AD-CE3A-8474-82C3D0C7E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330" y="898331"/>
            <a:ext cx="933450" cy="6667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544E08-FAD3-D4D9-CB07-DD1B5F8BA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048" y="889185"/>
            <a:ext cx="895350" cy="14763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AC98623-C9E1-A653-D398-107DC6EE6E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316" y="2149043"/>
            <a:ext cx="676275" cy="247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9A8C56-8E27-65DD-C484-12568AE44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597" y="2728354"/>
            <a:ext cx="619125" cy="8667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8A3505-F0FC-F111-DDEA-FD95BEFC2E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359" y="2728354"/>
            <a:ext cx="485775" cy="2667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9BB5CA-5350-AA75-0506-ACA7706B00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799" y="3132595"/>
            <a:ext cx="485775" cy="2667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5B4B30B-B4F0-0311-31F9-B75DB22DF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359" y="3351097"/>
            <a:ext cx="485775" cy="2667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6C56B9D-FA02-1FF0-E18F-F9741CB784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5570" y="2525472"/>
            <a:ext cx="923925" cy="514350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E5C7655-9613-87F8-DB93-4758B40881C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122591" y="2272868"/>
            <a:ext cx="20024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B01E8F2-25E1-D917-89E8-FCBC0B27E1A5}"/>
              </a:ext>
            </a:extLst>
          </p:cNvPr>
          <p:cNvCxnSpPr>
            <a:cxnSpLocks/>
          </p:cNvCxnSpPr>
          <p:nvPr/>
        </p:nvCxnSpPr>
        <p:spPr>
          <a:xfrm>
            <a:off x="2397385" y="2638629"/>
            <a:ext cx="17818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C46EDAD-B044-E7F8-A93F-46A65C4F8C9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419866" y="1829957"/>
            <a:ext cx="357120" cy="266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AF4685E-91B3-C30A-3375-612EA681B62E}"/>
              </a:ext>
            </a:extLst>
          </p:cNvPr>
          <p:cNvCxnSpPr>
            <a:cxnSpLocks/>
          </p:cNvCxnSpPr>
          <p:nvPr/>
        </p:nvCxnSpPr>
        <p:spPr>
          <a:xfrm>
            <a:off x="3382137" y="2412695"/>
            <a:ext cx="295543" cy="36995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8BCD596-AF3C-95A3-EBC2-66FA35C8F91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303822" y="2861704"/>
            <a:ext cx="1625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4DA8837D-650A-2A7C-3738-1C3BA14BCB6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357104" y="3265945"/>
            <a:ext cx="1136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D498566-F5AE-19D5-8CB2-1F229DF90481}"/>
              </a:ext>
            </a:extLst>
          </p:cNvPr>
          <p:cNvCxnSpPr>
            <a:cxnSpLocks/>
          </p:cNvCxnSpPr>
          <p:nvPr/>
        </p:nvCxnSpPr>
        <p:spPr>
          <a:xfrm>
            <a:off x="4345029" y="3461017"/>
            <a:ext cx="1168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1CDA426-7167-B041-2D24-5939F148ED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546709" y="1231706"/>
            <a:ext cx="617621" cy="37974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9D70CF3-38B1-0DC5-BA30-B71995E40E15}"/>
              </a:ext>
            </a:extLst>
          </p:cNvPr>
          <p:cNvCxnSpPr>
            <a:cxnSpLocks/>
          </p:cNvCxnSpPr>
          <p:nvPr/>
        </p:nvCxnSpPr>
        <p:spPr>
          <a:xfrm flipH="1">
            <a:off x="6128846" y="1044973"/>
            <a:ext cx="20633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D0232FB9-166D-1930-7745-E717149E1C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8142" y="1706322"/>
            <a:ext cx="885825" cy="1076325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69F2F0F-4122-9A55-711B-A3CA7158AFBC}"/>
              </a:ext>
            </a:extLst>
          </p:cNvPr>
          <p:cNvCxnSpPr>
            <a:cxnSpLocks/>
          </p:cNvCxnSpPr>
          <p:nvPr/>
        </p:nvCxnSpPr>
        <p:spPr>
          <a:xfrm>
            <a:off x="4546709" y="1825018"/>
            <a:ext cx="617621" cy="493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내용 개체 틀 2">
            <a:extLst>
              <a:ext uri="{FF2B5EF4-FFF2-40B4-BE49-F238E27FC236}">
                <a16:creationId xmlns:a16="http://schemas.microsoft.com/office/drawing/2014/main" id="{D76565E5-2163-302C-ACD1-F0C1EDC9876F}"/>
              </a:ext>
            </a:extLst>
          </p:cNvPr>
          <p:cNvSpPr txBox="1">
            <a:spLocks/>
          </p:cNvSpPr>
          <p:nvPr/>
        </p:nvSpPr>
        <p:spPr>
          <a:xfrm>
            <a:off x="601218" y="3916668"/>
            <a:ext cx="7884000" cy="2368308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프로젝트 시 활용 방법</a:t>
            </a:r>
            <a:endParaRPr lang="en-US" altLang="ko-KR" dirty="0"/>
          </a:p>
          <a:p>
            <a:r>
              <a:rPr lang="en-US" altLang="ko-KR" dirty="0" err="1"/>
              <a:t>StoveUI</a:t>
            </a:r>
            <a:r>
              <a:rPr lang="ko-KR" altLang="en-US" dirty="0"/>
              <a:t>는 기존 컴포넌트가이드를 대체</a:t>
            </a:r>
            <a:endParaRPr lang="en-US" altLang="ko-KR" dirty="0"/>
          </a:p>
          <a:p>
            <a:r>
              <a:rPr lang="ko-KR" altLang="en-US" dirty="0"/>
              <a:t>웹서버에서 호출하는 폰트파일 경로 변경</a:t>
            </a:r>
            <a:r>
              <a:rPr lang="en-US" altLang="ko-KR" dirty="0"/>
              <a:t>(stoveui.css, </a:t>
            </a:r>
            <a:r>
              <a:rPr lang="en-US" altLang="ko-KR" dirty="0" err="1"/>
              <a:t>ui_common.scss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전체 파일 모두 커스텀 가능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단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htmlguide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폴더 내 기존 파일 이름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경로 변경 금지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상세한 폴더</a:t>
            </a:r>
            <a:r>
              <a:rPr lang="en-US" altLang="ko-KR" dirty="0"/>
              <a:t>, </a:t>
            </a:r>
            <a:r>
              <a:rPr lang="ko-KR" altLang="en-US" dirty="0"/>
              <a:t>파일의 쓰임 및 커스텀 방법은 다음 슬라이드 참조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35A84B-8D25-C840-11B2-43F04C060641}"/>
              </a:ext>
            </a:extLst>
          </p:cNvPr>
          <p:cNvSpPr/>
          <p:nvPr/>
        </p:nvSpPr>
        <p:spPr>
          <a:xfrm>
            <a:off x="2543179" y="2015140"/>
            <a:ext cx="948694" cy="51435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C2B637-A1A0-8A1A-FE34-C3F585479D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70872" y="4956845"/>
            <a:ext cx="1428554" cy="1445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56598B-1024-0982-6B1E-08172D526C2C}"/>
              </a:ext>
            </a:extLst>
          </p:cNvPr>
          <p:cNvSpPr txBox="1"/>
          <p:nvPr/>
        </p:nvSpPr>
        <p:spPr>
          <a:xfrm>
            <a:off x="5074429" y="6386733"/>
            <a:ext cx="2185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나눔고딕" pitchFamily="2" charset="-127"/>
                <a:ea typeface="나눔고딕" pitchFamily="2" charset="-127"/>
              </a:rPr>
              <a:t>기존 컴포넌트가이드 예시</a:t>
            </a:r>
            <a:r>
              <a:rPr lang="en-US" altLang="ko-KR" sz="900" dirty="0">
                <a:latin typeface="나눔고딕" pitchFamily="2" charset="-127"/>
                <a:ea typeface="나눔고딕" pitchFamily="2" charset="-127"/>
              </a:rPr>
              <a:t>)</a:t>
            </a:r>
            <a:endParaRPr lang="ko-KR" altLang="en-US" sz="12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A7C115-BAB6-1D09-D481-8F7C86F91766}"/>
              </a:ext>
            </a:extLst>
          </p:cNvPr>
          <p:cNvSpPr/>
          <p:nvPr/>
        </p:nvSpPr>
        <p:spPr>
          <a:xfrm>
            <a:off x="5153000" y="2345696"/>
            <a:ext cx="920967" cy="20377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7735E1-959C-CDFE-2B8A-FC2A9ED9D4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8142" y="2725100"/>
            <a:ext cx="1085850" cy="89535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9103DD-D12F-C081-894A-66E6A18B22D2}"/>
              </a:ext>
            </a:extLst>
          </p:cNvPr>
          <p:cNvCxnSpPr>
            <a:cxnSpLocks/>
          </p:cNvCxnSpPr>
          <p:nvPr/>
        </p:nvCxnSpPr>
        <p:spPr>
          <a:xfrm>
            <a:off x="4990464" y="2858288"/>
            <a:ext cx="1625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976D66-2989-0CD2-886A-E6FB9FE926A9}"/>
              </a:ext>
            </a:extLst>
          </p:cNvPr>
          <p:cNvSpPr/>
          <p:nvPr/>
        </p:nvSpPr>
        <p:spPr>
          <a:xfrm>
            <a:off x="5172528" y="2968657"/>
            <a:ext cx="1101464" cy="20378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8A9466-6629-90CC-8F90-4959BD3F61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08996" y="5071233"/>
            <a:ext cx="1991591" cy="1282880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CEF150E-66F9-AD54-F1C0-37074596821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642988" y="5712673"/>
            <a:ext cx="266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980184-0281-4AEE-1EF9-D81F60A7CDAF}"/>
              </a:ext>
            </a:extLst>
          </p:cNvPr>
          <p:cNvSpPr txBox="1"/>
          <p:nvPr/>
        </p:nvSpPr>
        <p:spPr>
          <a:xfrm>
            <a:off x="6812274" y="6360768"/>
            <a:ext cx="21850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나눔고딕" pitchFamily="2" charset="-127"/>
                <a:ea typeface="나눔고딕" pitchFamily="2" charset="-127"/>
              </a:rPr>
              <a:t>StoveUI</a:t>
            </a:r>
            <a:r>
              <a:rPr lang="en-US" altLang="ko-KR" sz="900" dirty="0">
                <a:latin typeface="나눔고딕" pitchFamily="2" charset="-127"/>
                <a:ea typeface="나눔고딕" pitchFamily="2" charset="-127"/>
              </a:rPr>
              <a:t>)</a:t>
            </a:r>
            <a:endParaRPr lang="ko-KR" altLang="en-US" sz="1200" dirty="0"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27ED89-9DD2-6D0E-3524-8F5353B484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0326" y="2113147"/>
            <a:ext cx="962025" cy="866775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7C7CCDEC-DB20-6397-A59B-F53DF3E95348}"/>
              </a:ext>
            </a:extLst>
          </p:cNvPr>
          <p:cNvCxnSpPr>
            <a:cxnSpLocks/>
          </p:cNvCxnSpPr>
          <p:nvPr/>
        </p:nvCxnSpPr>
        <p:spPr>
          <a:xfrm>
            <a:off x="2092585" y="2309825"/>
            <a:ext cx="44806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0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A808A-B242-4CAA-9836-79571703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resource</a:t>
            </a:r>
            <a:r>
              <a:rPr lang="ko-KR" altLang="en-US" dirty="0"/>
              <a:t> 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044BB-33FE-F514-4B00-E63A1AA43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40" y="764704"/>
            <a:ext cx="7734934" cy="5532463"/>
          </a:xfrm>
        </p:spPr>
        <p:txBody>
          <a:bodyPr/>
          <a:lstStyle/>
          <a:p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uiux</a:t>
            </a:r>
            <a:r>
              <a:rPr lang="ko-KR" altLang="en-US" dirty="0"/>
              <a:t>폴더 내</a:t>
            </a:r>
            <a:r>
              <a:rPr lang="en-US" altLang="ko-KR" dirty="0"/>
              <a:t> </a:t>
            </a:r>
            <a:r>
              <a:rPr lang="en-US" altLang="ko-KR" dirty="0" err="1"/>
              <a:t>scss</a:t>
            </a:r>
            <a:r>
              <a:rPr lang="ko-KR" altLang="en-US" dirty="0"/>
              <a:t>와 </a:t>
            </a:r>
            <a:r>
              <a:rPr lang="en-US" altLang="ko-KR" dirty="0" err="1"/>
              <a:t>css</a:t>
            </a:r>
            <a:r>
              <a:rPr lang="ko-KR" altLang="en-US" dirty="0"/>
              <a:t> 위치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scss</a:t>
            </a:r>
            <a:r>
              <a:rPr lang="en-US" altLang="ko-KR" dirty="0"/>
              <a:t> : _</a:t>
            </a:r>
            <a:r>
              <a:rPr lang="en-US" altLang="ko-KR" dirty="0" err="1"/>
              <a:t>library.scss</a:t>
            </a:r>
            <a:r>
              <a:rPr lang="en-US" altLang="ko-KR" dirty="0"/>
              <a:t>, </a:t>
            </a:r>
            <a:r>
              <a:rPr lang="en-US" altLang="ko-KR" dirty="0" err="1"/>
              <a:t>ui_common.scss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_</a:t>
            </a:r>
            <a:r>
              <a:rPr lang="en-US" altLang="ko-KR" dirty="0" err="1"/>
              <a:t>library.scss</a:t>
            </a:r>
            <a:r>
              <a:rPr lang="en-US" altLang="ko-KR" dirty="0"/>
              <a:t> : (</a:t>
            </a:r>
            <a:r>
              <a:rPr lang="ko-KR" altLang="en-US" dirty="0"/>
              <a:t>전역</a:t>
            </a:r>
            <a:r>
              <a:rPr lang="en-US" altLang="ko-KR" dirty="0"/>
              <a:t>)</a:t>
            </a:r>
            <a:r>
              <a:rPr lang="ko-KR" altLang="en-US" dirty="0"/>
              <a:t>변수선언</a:t>
            </a:r>
            <a:r>
              <a:rPr lang="en-US" altLang="ko-KR" dirty="0"/>
              <a:t>, </a:t>
            </a:r>
            <a:r>
              <a:rPr lang="en-US" altLang="ko-KR" dirty="0" err="1"/>
              <a:t>mixin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en-US" altLang="ko-KR" dirty="0" err="1"/>
              <a:t>ui_common.scss</a:t>
            </a:r>
            <a:r>
              <a:rPr lang="en-US" altLang="ko-KR" dirty="0"/>
              <a:t> : normalize, reset, </a:t>
            </a:r>
            <a:r>
              <a:rPr lang="en-US" altLang="ko-KR" dirty="0" err="1"/>
              <a:t>fontface</a:t>
            </a:r>
            <a:r>
              <a:rPr lang="en-US" altLang="ko-KR" dirty="0"/>
              <a:t>, component, helper</a:t>
            </a:r>
          </a:p>
          <a:p>
            <a:pPr>
              <a:buFontTx/>
              <a:buChar char="-"/>
            </a:pPr>
            <a:r>
              <a:rPr lang="en-US" altLang="ko-KR" dirty="0" err="1"/>
              <a:t>css</a:t>
            </a:r>
            <a:r>
              <a:rPr lang="en-US" altLang="ko-KR" dirty="0"/>
              <a:t> : ui_common.css, ui_plugin.css, ui_style.css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font </a:t>
            </a:r>
            <a:r>
              <a:rPr lang="ko-KR" altLang="en-US" dirty="0"/>
              <a:t>폴더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웹서버 폰트파일 호출해서 사용</a:t>
            </a:r>
            <a:r>
              <a:rPr lang="en-US" altLang="ko-KR" dirty="0"/>
              <a:t>(</a:t>
            </a:r>
            <a:r>
              <a:rPr lang="en-US" altLang="ko-KR" dirty="0" err="1"/>
              <a:t>eilab-nas</a:t>
            </a:r>
            <a:r>
              <a:rPr lang="en-US" altLang="ko-KR" dirty="0"/>
              <a:t> &gt; web &gt; </a:t>
            </a:r>
            <a:r>
              <a:rPr lang="en-US" altLang="ko-KR" dirty="0" err="1"/>
              <a:t>api</a:t>
            </a:r>
            <a:r>
              <a:rPr lang="en-US" altLang="ko-KR" dirty="0"/>
              <a:t> &gt; font)</a:t>
            </a:r>
          </a:p>
          <a:p>
            <a:pPr>
              <a:buFontTx/>
              <a:buChar char="-"/>
            </a:pPr>
            <a:r>
              <a:rPr lang="ko-KR" altLang="en-US" dirty="0"/>
              <a:t>프로젝트 시 사용하는 폰트파일 다운로드 후 </a:t>
            </a:r>
            <a:r>
              <a:rPr lang="en-US" altLang="ko-KR" dirty="0"/>
              <a:t>font</a:t>
            </a:r>
            <a:r>
              <a:rPr lang="ko-KR" altLang="en-US" dirty="0"/>
              <a:t>폴더 내에 가져와 사용</a:t>
            </a:r>
            <a:r>
              <a:rPr lang="en-US" altLang="ko-KR" dirty="0"/>
              <a:t>, </a:t>
            </a:r>
            <a:r>
              <a:rPr lang="ko-KR" altLang="en-US" dirty="0"/>
              <a:t>폰트선언 경로 변경 필요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상세 설명은 폴더 내 </a:t>
            </a:r>
            <a:r>
              <a:rPr lang="en-US" altLang="ko-KR" dirty="0"/>
              <a:t>‘font </a:t>
            </a:r>
            <a:r>
              <a:rPr lang="ko-KR" altLang="en-US" dirty="0"/>
              <a:t>사용가이드</a:t>
            </a:r>
            <a:r>
              <a:rPr lang="en-US" altLang="ko-KR" dirty="0"/>
              <a:t>.txt’ </a:t>
            </a:r>
            <a:r>
              <a:rPr lang="ko-KR" altLang="en-US" dirty="0"/>
              <a:t>참조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Image </a:t>
            </a:r>
            <a:r>
              <a:rPr lang="ko-KR" altLang="en-US" dirty="0"/>
              <a:t>폴더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uiux</a:t>
            </a:r>
            <a:r>
              <a:rPr lang="en-US" altLang="ko-KR" dirty="0"/>
              <a:t> </a:t>
            </a:r>
            <a:r>
              <a:rPr lang="ko-KR" altLang="en-US" dirty="0"/>
              <a:t>폴더 내 </a:t>
            </a:r>
            <a:r>
              <a:rPr lang="en-US" altLang="ko-KR" dirty="0"/>
              <a:t>component </a:t>
            </a:r>
            <a:r>
              <a:rPr lang="ko-KR" altLang="en-US" dirty="0"/>
              <a:t>폴더에 컴포넌트 이미지들 위치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 err="1"/>
              <a:t>js</a:t>
            </a:r>
            <a:r>
              <a:rPr lang="ko-KR" altLang="en-US" dirty="0"/>
              <a:t> 폴더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uiux</a:t>
            </a:r>
            <a:r>
              <a:rPr lang="ko-KR" altLang="en-US" dirty="0"/>
              <a:t>폴더 내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파일들 위치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jquery.js, jquery_ui.js, ui_common.js, ui_plugin.js</a:t>
            </a:r>
          </a:p>
          <a:p>
            <a:pPr>
              <a:buFontTx/>
              <a:buChar char="-"/>
            </a:pPr>
            <a:r>
              <a:rPr lang="en-US" altLang="ko-KR" dirty="0"/>
              <a:t>ui_common.js</a:t>
            </a:r>
            <a:r>
              <a:rPr lang="ko-KR" altLang="en-US" dirty="0"/>
              <a:t>에 컴포넌트 관련 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프로젝트 시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jquery_ui</a:t>
            </a:r>
            <a:r>
              <a:rPr lang="en-US" altLang="ko-KR" dirty="0"/>
              <a:t> </a:t>
            </a:r>
            <a:r>
              <a:rPr lang="ko-KR" altLang="en-US" dirty="0"/>
              <a:t>는 파일명에 버전 명시</a:t>
            </a:r>
            <a:r>
              <a:rPr lang="en-US" altLang="ko-KR" dirty="0"/>
              <a:t>(</a:t>
            </a:r>
            <a:r>
              <a:rPr lang="ko-KR" altLang="en-US" dirty="0"/>
              <a:t>예시 </a:t>
            </a:r>
            <a:r>
              <a:rPr lang="en-US" altLang="ko-KR" dirty="0"/>
              <a:t>: jquery-3.6.0.min.js, jquery-ui-1.12.1.min.js)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※ </a:t>
            </a:r>
            <a:r>
              <a:rPr lang="ko-KR" altLang="en-US" dirty="0"/>
              <a:t>프로젝트 시 유의사항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프로젝트별로 폴더구조를 바꿀 수는 </a:t>
            </a:r>
            <a:r>
              <a:rPr lang="ko-KR" altLang="en-US" dirty="0" err="1">
                <a:solidFill>
                  <a:srgbClr val="FF0000"/>
                </a:solidFill>
              </a:rPr>
              <a:t>있겠으나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내부 파일은 최소한의 파일들만 두었기 때문에 삭제할 필요 없이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추가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수정해 사용하면 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dirty="0"/>
              <a:t>상세 룰 정의는 </a:t>
            </a:r>
            <a:r>
              <a:rPr lang="en-US" altLang="ko-KR" dirty="0"/>
              <a:t>‘(</a:t>
            </a:r>
            <a:r>
              <a:rPr lang="en-US" altLang="ko-KR" dirty="0" err="1"/>
              <a:t>eilab</a:t>
            </a:r>
            <a:r>
              <a:rPr lang="en-US" altLang="ko-KR" dirty="0"/>
              <a:t>)</a:t>
            </a:r>
            <a:r>
              <a:rPr lang="en-US" altLang="ko-KR" dirty="0" err="1"/>
              <a:t>StoveUI_component</a:t>
            </a:r>
            <a:r>
              <a:rPr lang="ko-KR" altLang="en-US" dirty="0" err="1"/>
              <a:t>룰정의</a:t>
            </a:r>
            <a:r>
              <a:rPr lang="en-US" altLang="ko-KR" dirty="0"/>
              <a:t>.xlsx’ </a:t>
            </a:r>
            <a:r>
              <a:rPr lang="ko-KR" altLang="en-US" dirty="0"/>
              <a:t>문서 참조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(</a:t>
            </a:r>
            <a:r>
              <a:rPr lang="nn-NO" altLang="ko-KR" dirty="0"/>
              <a:t>EiLAB_Stove - 1_WSG Standard &gt; </a:t>
            </a:r>
            <a:r>
              <a:rPr lang="en-US" altLang="ko-KR" dirty="0" err="1"/>
              <a:t>stoveui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 err="1"/>
              <a:t>stoveui</a:t>
            </a:r>
            <a:r>
              <a:rPr lang="en-US" altLang="ko-KR" dirty="0"/>
              <a:t> &gt; #reference &gt; 1.0)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71962-D48E-BC60-3B7D-61D47B53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51" y="764705"/>
            <a:ext cx="6000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26B9D-CC48-C776-F2FD-A246A6B3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elements</a:t>
            </a:r>
            <a:r>
              <a:rPr lang="ko-KR" altLang="en-US" dirty="0"/>
              <a:t> 폴더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F4F11-454D-6B5E-C74C-8F5DB116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27" y="764705"/>
            <a:ext cx="4827073" cy="3182758"/>
          </a:xfrm>
        </p:spPr>
        <p:txBody>
          <a:bodyPr/>
          <a:lstStyle/>
          <a:p>
            <a:r>
              <a:rPr lang="en-US" altLang="ko-KR" dirty="0"/>
              <a:t>components</a:t>
            </a:r>
            <a:r>
              <a:rPr lang="ko-KR" altLang="en-US" dirty="0"/>
              <a:t> 폴더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카테고리별 폴더 존재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폴더 내 컴포넌트</a:t>
            </a:r>
            <a:r>
              <a:rPr lang="en-US" altLang="ko-KR" dirty="0"/>
              <a:t> html </a:t>
            </a:r>
            <a:r>
              <a:rPr lang="ko-KR" altLang="en-US" dirty="0"/>
              <a:t>위치</a:t>
            </a:r>
            <a:r>
              <a:rPr lang="en-US" altLang="ko-KR" dirty="0"/>
              <a:t>(html</a:t>
            </a:r>
            <a:r>
              <a:rPr lang="ko-KR" altLang="en-US" dirty="0"/>
              <a:t>제외 다른 파일 존재하지 않음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dirty="0"/>
              <a:t>html</a:t>
            </a:r>
            <a:r>
              <a:rPr lang="ko-KR" altLang="en-US" dirty="0"/>
              <a:t>명은 직관적이게 작성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html</a:t>
            </a:r>
            <a:r>
              <a:rPr lang="ko-KR" altLang="en-US" dirty="0">
                <a:solidFill>
                  <a:srgbClr val="FF0000"/>
                </a:solidFill>
              </a:rPr>
              <a:t>제외 다른 파일 생성 금지</a:t>
            </a:r>
            <a:r>
              <a:rPr lang="en-US" altLang="ko-KR" dirty="0">
                <a:solidFill>
                  <a:srgbClr val="FF0000"/>
                </a:solidFill>
              </a:rPr>
              <a:t>***</a:t>
            </a:r>
          </a:p>
          <a:p>
            <a:pPr>
              <a:buFontTx/>
              <a:buChar char="-"/>
            </a:pPr>
            <a:r>
              <a:rPr lang="en-US" altLang="ko-KR" dirty="0"/>
              <a:t>html </a:t>
            </a:r>
            <a:r>
              <a:rPr lang="ko-KR" altLang="en-US" dirty="0"/>
              <a:t>작성 방법은 기존</a:t>
            </a:r>
            <a:r>
              <a:rPr lang="en-US" altLang="ko-KR" dirty="0"/>
              <a:t> html </a:t>
            </a:r>
            <a:r>
              <a:rPr lang="ko-KR" altLang="en-US" dirty="0"/>
              <a:t>내 마크업 및 주석 참조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useful </a:t>
            </a:r>
            <a:r>
              <a:rPr lang="ko-KR" altLang="en-US" dirty="0"/>
              <a:t>폴더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프로젝트 전용 컴포넌트 </a:t>
            </a:r>
            <a:r>
              <a:rPr lang="en-US" altLang="ko-KR" dirty="0"/>
              <a:t>html</a:t>
            </a:r>
            <a:r>
              <a:rPr lang="ko-KR" altLang="en-US" dirty="0"/>
              <a:t> 공간</a:t>
            </a:r>
            <a:r>
              <a:rPr lang="en-US" altLang="ko-KR" dirty="0"/>
              <a:t>(</a:t>
            </a:r>
            <a:r>
              <a:rPr lang="ko-KR" altLang="en-US" dirty="0"/>
              <a:t>프로젝트 시 활용 가능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asset.js</a:t>
            </a:r>
          </a:p>
          <a:p>
            <a:pPr>
              <a:buFontTx/>
              <a:buChar char="-"/>
            </a:pPr>
            <a:r>
              <a:rPr lang="en-US" altLang="ko-KR" dirty="0"/>
              <a:t>components </a:t>
            </a:r>
            <a:r>
              <a:rPr lang="ko-KR" altLang="en-US" dirty="0"/>
              <a:t>폴더 내 </a:t>
            </a:r>
            <a:r>
              <a:rPr lang="en-US" altLang="ko-KR" dirty="0"/>
              <a:t>html</a:t>
            </a:r>
            <a:r>
              <a:rPr lang="ko-KR" altLang="en-US" dirty="0"/>
              <a:t>들의 </a:t>
            </a:r>
            <a:r>
              <a:rPr lang="en-US" altLang="ko-KR" dirty="0"/>
              <a:t>head</a:t>
            </a:r>
            <a:r>
              <a:rPr lang="ko-KR" altLang="en-US" dirty="0"/>
              <a:t>태그에 공통으로 선언되는 </a:t>
            </a:r>
            <a:r>
              <a:rPr lang="en-US" altLang="ko-KR" dirty="0" err="1"/>
              <a:t>js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내에 </a:t>
            </a:r>
            <a:r>
              <a:rPr lang="en-US" altLang="ko-KR" dirty="0" err="1"/>
              <a:t>document.write</a:t>
            </a:r>
            <a:r>
              <a:rPr lang="ko-KR" altLang="en-US" dirty="0"/>
              <a:t>로 </a:t>
            </a:r>
            <a:r>
              <a:rPr lang="en-US" altLang="ko-KR" dirty="0"/>
              <a:t>resource</a:t>
            </a:r>
            <a:r>
              <a:rPr lang="ko-KR" altLang="en-US" dirty="0"/>
              <a:t> 폴더에 있는 리소스들</a:t>
            </a:r>
            <a:r>
              <a:rPr lang="en-US" altLang="ko-KR" dirty="0"/>
              <a:t>(</a:t>
            </a:r>
            <a:r>
              <a:rPr lang="en-US" altLang="ko-KR" dirty="0" err="1"/>
              <a:t>css,js</a:t>
            </a:r>
            <a:r>
              <a:rPr lang="en-US" altLang="ko-KR" dirty="0"/>
              <a:t>) </a:t>
            </a:r>
            <a:r>
              <a:rPr lang="ko-KR" altLang="en-US" dirty="0"/>
              <a:t>호출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리소스를 추가 및 수정할 경우를 대비해 한 파일에서 쉽게 관리하기 위함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D212A8-1B82-9FD0-3D2F-07DC6FED3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" y="764705"/>
            <a:ext cx="1019175" cy="7048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CA973A-57E4-1471-CD1D-1D71DA7CB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17" y="764705"/>
            <a:ext cx="933450" cy="1485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F1173F4-8904-62AC-9369-69EA491A1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835" y="997100"/>
            <a:ext cx="1066800" cy="84772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7A922EF-88B1-4020-B517-257472D37B31}"/>
              </a:ext>
            </a:extLst>
          </p:cNvPr>
          <p:cNvCxnSpPr/>
          <p:nvPr/>
        </p:nvCxnSpPr>
        <p:spPr>
          <a:xfrm flipV="1">
            <a:off x="1189292" y="898017"/>
            <a:ext cx="390525" cy="11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20AC23E-3CF9-B5C9-BC12-6A12FE9A2062}"/>
              </a:ext>
            </a:extLst>
          </p:cNvPr>
          <p:cNvCxnSpPr/>
          <p:nvPr/>
        </p:nvCxnSpPr>
        <p:spPr>
          <a:xfrm flipV="1">
            <a:off x="2378295" y="1099230"/>
            <a:ext cx="390525" cy="117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9D47D448-E50B-1726-783C-C8362400D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00" y="4212982"/>
            <a:ext cx="4472656" cy="18803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C059870-BC0F-8ACB-8C1B-CBF738EB3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9061" y="4212981"/>
            <a:ext cx="4160139" cy="18803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AB1ED0-C4BB-FA2F-D861-6D348535543E}"/>
              </a:ext>
            </a:extLst>
          </p:cNvPr>
          <p:cNvSpPr/>
          <p:nvPr/>
        </p:nvSpPr>
        <p:spPr>
          <a:xfrm>
            <a:off x="4878704" y="5693664"/>
            <a:ext cx="3881248" cy="13411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44BBF5-60F6-6488-1344-64EA8034D88D}"/>
              </a:ext>
            </a:extLst>
          </p:cNvPr>
          <p:cNvSpPr txBox="1"/>
          <p:nvPr/>
        </p:nvSpPr>
        <p:spPr>
          <a:xfrm>
            <a:off x="171070" y="3948603"/>
            <a:ext cx="1819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나눔고딕" pitchFamily="2" charset="-127"/>
                <a:ea typeface="나눔고딕" pitchFamily="2" charset="-127"/>
              </a:rPr>
              <a:t>asset.js</a:t>
            </a:r>
            <a:endParaRPr lang="ko-KR" altLang="en-US" sz="1100" dirty="0"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431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3FB7C22-A9BE-10CD-8FB5-75DA371D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00" y="266400"/>
            <a:ext cx="7884000" cy="3996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index.html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DFB3359-C601-6056-43DB-6DEB2432FC8A}"/>
              </a:ext>
            </a:extLst>
          </p:cNvPr>
          <p:cNvSpPr txBox="1">
            <a:spLocks/>
          </p:cNvSpPr>
          <p:nvPr/>
        </p:nvSpPr>
        <p:spPr>
          <a:xfrm>
            <a:off x="1680210" y="921050"/>
            <a:ext cx="7035800" cy="108012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index.html</a:t>
            </a:r>
            <a:endParaRPr lang="en-US" altLang="ko-KR" sz="1000" dirty="0"/>
          </a:p>
          <a:p>
            <a:pPr lvl="1"/>
            <a:r>
              <a:rPr lang="ko-KR" altLang="en-US" sz="1000" dirty="0"/>
              <a:t>내부스타일시트에서 디자인 수정가능</a:t>
            </a:r>
            <a:endParaRPr lang="en-US" altLang="ko-KR" sz="1000" dirty="0"/>
          </a:p>
          <a:p>
            <a:pPr lvl="1"/>
            <a:r>
              <a:rPr lang="ko-KR" altLang="en-US" sz="1000" dirty="0"/>
              <a:t>반응형으로 제작</a:t>
            </a:r>
            <a:r>
              <a:rPr lang="en-US" altLang="ko-KR" sz="1000" dirty="0"/>
              <a:t>(</a:t>
            </a:r>
            <a:r>
              <a:rPr lang="ko-KR" altLang="en-US" sz="1000" dirty="0"/>
              <a:t>해상도 기준</a:t>
            </a:r>
            <a:r>
              <a:rPr lang="en-US" altLang="ko-KR" sz="1000" dirty="0"/>
              <a:t>)</a:t>
            </a:r>
            <a:r>
              <a:rPr lang="ko-KR" altLang="en-US" sz="1000" dirty="0"/>
              <a:t> </a:t>
            </a:r>
            <a:endParaRPr lang="en-US" altLang="ko-KR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1914BA-9988-608B-824B-9F8EF1F43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921050"/>
            <a:ext cx="1146811" cy="104825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808B68D-6CC8-9D8A-1487-5E61C1B3E410}"/>
              </a:ext>
            </a:extLst>
          </p:cNvPr>
          <p:cNvSpPr/>
          <p:nvPr/>
        </p:nvSpPr>
        <p:spPr>
          <a:xfrm>
            <a:off x="306705" y="1728278"/>
            <a:ext cx="1028700" cy="18737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895337A-05A3-A09E-F2C5-13CC4F23E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0" y="1784476"/>
            <a:ext cx="5400676" cy="2069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01D1D4-945E-78B0-1385-1EED0CB97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4263229"/>
            <a:ext cx="2746916" cy="17375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EDEB5C-9D97-765C-888F-0A99B8805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641" y="4054457"/>
            <a:ext cx="1403370" cy="2125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985617-1E38-6172-C5BE-1631BD0E976B}"/>
              </a:ext>
            </a:extLst>
          </p:cNvPr>
          <p:cNvSpPr txBox="1"/>
          <p:nvPr/>
        </p:nvSpPr>
        <p:spPr>
          <a:xfrm>
            <a:off x="470638" y="5999470"/>
            <a:ext cx="700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나눔고딕" pitchFamily="2" charset="-127"/>
                <a:ea typeface="나눔고딕" pitchFamily="2" charset="-127"/>
              </a:rPr>
              <a:t>PC view</a:t>
            </a:r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BED27-BED3-76D7-07BE-7D403F638FDD}"/>
              </a:ext>
            </a:extLst>
          </p:cNvPr>
          <p:cNvSpPr txBox="1"/>
          <p:nvPr/>
        </p:nvSpPr>
        <p:spPr>
          <a:xfrm>
            <a:off x="3357933" y="6172742"/>
            <a:ext cx="9396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나눔고딕" pitchFamily="2" charset="-127"/>
                <a:ea typeface="나눔고딕" pitchFamily="2" charset="-127"/>
              </a:rPr>
              <a:t>Mobile view</a:t>
            </a:r>
            <a:endParaRPr lang="ko-KR" altLang="en-US" sz="1400" dirty="0"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D289D13-4EE0-00E3-24F8-D2A78FAC01D3}"/>
              </a:ext>
            </a:extLst>
          </p:cNvPr>
          <p:cNvSpPr txBox="1">
            <a:spLocks/>
          </p:cNvSpPr>
          <p:nvPr/>
        </p:nvSpPr>
        <p:spPr>
          <a:xfrm>
            <a:off x="4999386" y="4082062"/>
            <a:ext cx="3330575" cy="1080120"/>
          </a:xfrm>
          <a:prstGeom prst="rect">
            <a:avLst/>
          </a:prstGeom>
        </p:spPr>
        <p:txBody>
          <a:bodyPr/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사용법</a:t>
            </a:r>
          </a:p>
          <a:p>
            <a:pPr lvl="1"/>
            <a:r>
              <a:rPr lang="en-US" altLang="ko-KR" sz="1000" dirty="0"/>
              <a:t>PC, Mobile</a:t>
            </a:r>
            <a:r>
              <a:rPr lang="ko-KR" altLang="en-US" sz="1000" dirty="0"/>
              <a:t> 버튼 클릭 시 </a:t>
            </a:r>
            <a:endParaRPr lang="en-US" altLang="ko-KR" sz="1000" dirty="0"/>
          </a:p>
          <a:p>
            <a:pPr marL="177800" lvl="1" indent="0">
              <a:buNone/>
            </a:pPr>
            <a:r>
              <a:rPr lang="en-US" altLang="ko-KR" sz="1000" dirty="0"/>
              <a:t>    </a:t>
            </a:r>
            <a:r>
              <a:rPr lang="ko-KR" altLang="en-US" sz="1000" dirty="0"/>
              <a:t>각 </a:t>
            </a:r>
            <a:r>
              <a:rPr lang="en-US" altLang="ko-KR" sz="1000" dirty="0" err="1"/>
              <a:t>StoveUI</a:t>
            </a:r>
            <a:r>
              <a:rPr lang="en-US" altLang="ko-KR" sz="1000" dirty="0"/>
              <a:t> </a:t>
            </a:r>
            <a:r>
              <a:rPr lang="ko-KR" altLang="en-US" sz="1000" dirty="0"/>
              <a:t>컴포넌트가이드 페이지로 </a:t>
            </a:r>
            <a:r>
              <a:rPr lang="ko-KR" altLang="en-US" sz="1000" dirty="0" err="1"/>
              <a:t>새창</a:t>
            </a:r>
            <a:r>
              <a:rPr lang="ko-KR" altLang="en-US" sz="1000" dirty="0"/>
              <a:t> 열림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30946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EC62A-9EB4-34B4-CF33-7768BEC9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stoveui.html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638C1-D584-2E72-810B-05D3ABA97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495" y="764705"/>
            <a:ext cx="2646679" cy="2481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1. Header</a:t>
            </a:r>
          </a:p>
          <a:p>
            <a:pPr>
              <a:buFontTx/>
              <a:buChar char="-"/>
            </a:pPr>
            <a:r>
              <a:rPr lang="ko-KR" altLang="en-US" dirty="0"/>
              <a:t>로고</a:t>
            </a:r>
            <a:r>
              <a:rPr lang="en-US" altLang="ko-KR" dirty="0"/>
              <a:t>, </a:t>
            </a:r>
            <a:r>
              <a:rPr lang="ko-KR" altLang="en-US" dirty="0"/>
              <a:t>디바이스 정보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/>
              <a:t>날짜 등 기재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프로젝트시 커스텀 필요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LNB</a:t>
            </a:r>
          </a:p>
          <a:p>
            <a:pPr>
              <a:buFontTx/>
              <a:buChar char="-"/>
            </a:pPr>
            <a:r>
              <a:rPr lang="ko-KR" altLang="en-US" dirty="0"/>
              <a:t>컴포넌트 카테고리별 리스트업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아코디언 형식</a:t>
            </a:r>
            <a:r>
              <a:rPr lang="en-US" altLang="ko-KR" dirty="0"/>
              <a:t>(</a:t>
            </a:r>
            <a:r>
              <a:rPr lang="ko-KR" altLang="en-US" dirty="0"/>
              <a:t>기본 모두 펼침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프로젝트시 커스텀 가능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Viewer</a:t>
            </a:r>
          </a:p>
          <a:p>
            <a:pPr>
              <a:buFontTx/>
              <a:buChar char="-"/>
            </a:pPr>
            <a:r>
              <a:rPr lang="en-US" altLang="ko-KR" dirty="0"/>
              <a:t>LNB </a:t>
            </a:r>
            <a:r>
              <a:rPr lang="ko-KR" altLang="en-US" dirty="0"/>
              <a:t>항목 클릭 시 해당 내용 </a:t>
            </a:r>
            <a:r>
              <a:rPr lang="ko-KR" altLang="en-US" dirty="0" err="1"/>
              <a:t>보여짐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C7C641-6D1A-76E7-A47D-158927A6E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5" y="764705"/>
            <a:ext cx="5636663" cy="36308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2AC9D5-350F-9374-BE1C-DA5DD83FFF7F}"/>
              </a:ext>
            </a:extLst>
          </p:cNvPr>
          <p:cNvSpPr/>
          <p:nvPr/>
        </p:nvSpPr>
        <p:spPr>
          <a:xfrm>
            <a:off x="376246" y="725804"/>
            <a:ext cx="5715944" cy="34290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A68937-6E75-7533-C110-C72117F843FF}"/>
              </a:ext>
            </a:extLst>
          </p:cNvPr>
          <p:cNvSpPr/>
          <p:nvPr/>
        </p:nvSpPr>
        <p:spPr>
          <a:xfrm>
            <a:off x="151047" y="708068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2728C6-BED1-4330-E996-36D46B672C97}"/>
              </a:ext>
            </a:extLst>
          </p:cNvPr>
          <p:cNvSpPr/>
          <p:nvPr/>
        </p:nvSpPr>
        <p:spPr>
          <a:xfrm>
            <a:off x="376246" y="1068705"/>
            <a:ext cx="1246814" cy="3365748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3989CA6-212B-BEA0-4235-65D9EE82599F}"/>
              </a:ext>
            </a:extLst>
          </p:cNvPr>
          <p:cNvSpPr/>
          <p:nvPr/>
        </p:nvSpPr>
        <p:spPr>
          <a:xfrm>
            <a:off x="143427" y="1089068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907008-0DA5-A731-0957-4510B2FF10AD}"/>
              </a:ext>
            </a:extLst>
          </p:cNvPr>
          <p:cNvSpPr/>
          <p:nvPr/>
        </p:nvSpPr>
        <p:spPr>
          <a:xfrm>
            <a:off x="1657458" y="1089068"/>
            <a:ext cx="4434731" cy="3345385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444091B-00A8-0C86-1595-5F06469C44B1}"/>
              </a:ext>
            </a:extLst>
          </p:cNvPr>
          <p:cNvSpPr/>
          <p:nvPr/>
        </p:nvSpPr>
        <p:spPr>
          <a:xfrm>
            <a:off x="1758867" y="1128509"/>
            <a:ext cx="189186" cy="189186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6EF077-357E-9092-92F3-7192783FE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95" y="3301837"/>
            <a:ext cx="2777554" cy="2791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50396CEA-DF73-6D82-2D51-EE2E1BE611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0233" y="4621482"/>
                <a:ext cx="5715944" cy="19634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7800" indent="-1778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11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1pPr>
                <a:lvl2pPr marL="355600" indent="-1778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10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2pPr>
                <a:lvl3pPr marL="541338" indent="-185738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9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3pPr>
                <a:lvl4pPr marL="719138" indent="-1778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9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4pPr>
                <a:lvl5pPr marL="896938" indent="-1778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900" kern="12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Char char="-"/>
                </a:pPr>
                <a:r>
                  <a:rPr lang="ko-KR" altLang="en-US" dirty="0"/>
                  <a:t>반응형으로 제작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해상도 기준</a:t>
                </a:r>
                <a:r>
                  <a:rPr lang="en-US" altLang="ko-KR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ko-KR" altLang="en-US" dirty="0"/>
                  <a:t>모바일에서 확인 가능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※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stoveui.html </a:t>
                </a:r>
                <a:r>
                  <a:rPr lang="ko-KR" altLang="en-US" dirty="0"/>
                  <a:t>커스텀 시 주의사항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ko-KR" altLang="en-US" dirty="0"/>
                  <a:t>커스텀 시 </a:t>
                </a:r>
                <a:r>
                  <a:rPr lang="en-US" altLang="ko-KR" dirty="0"/>
                  <a:t>stove.html </a:t>
                </a:r>
                <a:r>
                  <a:rPr lang="ko-KR" altLang="en-US" dirty="0"/>
                  <a:t>내 마크업 및 주석 참조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dirty="0"/>
                  <a:t>stoveui.html</a:t>
                </a:r>
                <a:r>
                  <a:rPr lang="ko-KR" altLang="en-US" dirty="0"/>
                  <a:t> 관련 리소스 수정 필요 시 </a:t>
                </a:r>
                <a:r>
                  <a:rPr lang="en-US" altLang="ko-KR" dirty="0" err="1"/>
                  <a:t>z_stoveui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폴더 내 리소스 수정</a:t>
                </a:r>
                <a:endParaRPr lang="en-US" altLang="ko-KR" dirty="0"/>
              </a:p>
              <a:p>
                <a:pPr>
                  <a:buFontTx/>
                  <a:buChar char="-"/>
                </a:pPr>
                <a:r>
                  <a:rPr lang="en-US" altLang="ko-KR" dirty="0"/>
                  <a:t>stoveui.html </a:t>
                </a:r>
                <a:r>
                  <a:rPr lang="ko-KR" altLang="en-US" dirty="0"/>
                  <a:t>내 </a:t>
                </a:r>
                <a:r>
                  <a:rPr lang="en-US" altLang="ko-KR" dirty="0"/>
                  <a:t>LNB</a:t>
                </a:r>
                <a:r>
                  <a:rPr lang="ko-KR" altLang="en-US" dirty="0"/>
                  <a:t>에는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프로젝트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전용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컴포넌트</m:t>
                    </m:r>
                  </m:oMath>
                </a14:m>
                <a:r>
                  <a:rPr lang="en-US" altLang="ko-KR" dirty="0"/>
                  <a:t>*</a:t>
                </a:r>
                <a:r>
                  <a:rPr lang="ko-KR" altLang="en-US" dirty="0"/>
                  <a:t> 추가하지 않음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</a:t>
                </a:r>
                <a:r>
                  <a:rPr lang="ko-KR" altLang="en-US" dirty="0"/>
                  <a:t>프로젝트 전용 컴포넌트는 별도의 공간에 리스트업 해 보여줄 것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(</a:t>
                </a:r>
                <a:r>
                  <a:rPr lang="en-US" altLang="ko-KR" dirty="0" err="1"/>
                  <a:t>htmlguide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&gt;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elements &gt; useful</a:t>
                </a:r>
                <a:r>
                  <a:rPr lang="ko-KR" altLang="en-US" dirty="0"/>
                  <a:t>폴더 활용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4" name="내용 개체 틀 2">
                <a:extLst>
                  <a:ext uri="{FF2B5EF4-FFF2-40B4-BE49-F238E27FC236}">
                    <a16:creationId xmlns:a16="http://schemas.microsoft.com/office/drawing/2014/main" id="{50396CEA-DF73-6D82-2D51-EE2E1BE61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" y="4621482"/>
                <a:ext cx="5715944" cy="1963452"/>
              </a:xfrm>
              <a:prstGeom prst="rect">
                <a:avLst/>
              </a:prstGeom>
              <a:blipFill>
                <a:blip r:embed="rId5"/>
                <a:stretch>
                  <a:fillRect t="-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87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14656-C952-D4D9-A3D2-AC1AB292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stoveui.html</a:t>
            </a:r>
            <a:r>
              <a:rPr lang="ko-KR" altLang="en-US" dirty="0"/>
              <a:t> 기능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FADA7-9B2C-5AF6-FE4A-8C715D758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518" y="948034"/>
            <a:ext cx="5875655" cy="779314"/>
          </a:xfrm>
        </p:spPr>
        <p:txBody>
          <a:bodyPr/>
          <a:lstStyle/>
          <a:p>
            <a:r>
              <a:rPr lang="en-US" altLang="ko-KR" dirty="0"/>
              <a:t>LNB </a:t>
            </a:r>
            <a:r>
              <a:rPr lang="ko-KR" altLang="en-US" dirty="0"/>
              <a:t>항목 더블클릭 시 </a:t>
            </a:r>
            <a:r>
              <a:rPr lang="en-US" altLang="ko-KR" dirty="0"/>
              <a:t>Viewer </a:t>
            </a:r>
            <a:r>
              <a:rPr lang="ko-KR" altLang="en-US" dirty="0"/>
              <a:t>탭 고정 기능</a:t>
            </a:r>
            <a:endParaRPr lang="en-US" altLang="ko-KR" dirty="0"/>
          </a:p>
          <a:p>
            <a:r>
              <a:rPr lang="en-US" altLang="ko-KR" dirty="0"/>
              <a:t>Viewer </a:t>
            </a:r>
            <a:r>
              <a:rPr lang="ko-KR" altLang="en-US" dirty="0"/>
              <a:t>탭 더블클릭 시 고정 기능</a:t>
            </a:r>
            <a:endParaRPr lang="en-US" altLang="ko-KR" dirty="0"/>
          </a:p>
          <a:p>
            <a:r>
              <a:rPr lang="en-US" altLang="ko-KR" dirty="0"/>
              <a:t>Viewer </a:t>
            </a:r>
            <a:r>
              <a:rPr lang="ko-KR" altLang="en-US" dirty="0" err="1"/>
              <a:t>고정탭</a:t>
            </a:r>
            <a:r>
              <a:rPr lang="ko-KR" altLang="en-US" dirty="0"/>
              <a:t> 주소 복사 기능</a:t>
            </a:r>
            <a:r>
              <a:rPr lang="en-US" altLang="ko-KR" dirty="0"/>
              <a:t>(</a:t>
            </a:r>
            <a:r>
              <a:rPr lang="ko-KR" altLang="en-US" dirty="0"/>
              <a:t>주소복사버튼 클릭 시 </a:t>
            </a:r>
            <a:r>
              <a:rPr lang="ko-KR" altLang="en-US" dirty="0" err="1"/>
              <a:t>고정탭을</a:t>
            </a:r>
            <a:r>
              <a:rPr lang="ko-KR" altLang="en-US" dirty="0"/>
              <a:t> 포함한 </a:t>
            </a:r>
            <a:r>
              <a:rPr lang="en-US" altLang="ko-KR" dirty="0" err="1"/>
              <a:t>url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CBCDB3-C0AF-9D46-A12D-9DB16A3B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838040"/>
            <a:ext cx="2143125" cy="46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D44D15-F333-62D2-67AA-D6549C35A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317231"/>
            <a:ext cx="2124075" cy="466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DD447-5D43-6CF1-2C1C-420BEE7955DA}"/>
              </a:ext>
            </a:extLst>
          </p:cNvPr>
          <p:cNvSpPr txBox="1"/>
          <p:nvPr/>
        </p:nvSpPr>
        <p:spPr>
          <a:xfrm>
            <a:off x="2367525" y="1042086"/>
            <a:ext cx="649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일반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EB2BE-FD32-D914-FA3D-E800FDC419A1}"/>
              </a:ext>
            </a:extLst>
          </p:cNvPr>
          <p:cNvSpPr txBox="1"/>
          <p:nvPr/>
        </p:nvSpPr>
        <p:spPr>
          <a:xfrm>
            <a:off x="2367525" y="1550593"/>
            <a:ext cx="6499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19D208-DD6D-21DB-5FE0-D7238ED2D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87" y="1973621"/>
            <a:ext cx="2543175" cy="4381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A8B0C5-464B-5D33-6DA0-F326EC178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787" y="1973621"/>
            <a:ext cx="2659469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7BC6B4-F3D1-BDA7-212E-9E57E3CDA220}"/>
              </a:ext>
            </a:extLst>
          </p:cNvPr>
          <p:cNvSpPr txBox="1"/>
          <p:nvPr/>
        </p:nvSpPr>
        <p:spPr>
          <a:xfrm>
            <a:off x="244800" y="1780674"/>
            <a:ext cx="151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일반 </a:t>
            </a:r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클릭시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 보여지는 탭 모양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60B581-7659-6D34-0285-112F58E8644E}"/>
              </a:ext>
            </a:extLst>
          </p:cNvPr>
          <p:cNvSpPr txBox="1"/>
          <p:nvPr/>
        </p:nvSpPr>
        <p:spPr>
          <a:xfrm>
            <a:off x="2862262" y="1775912"/>
            <a:ext cx="15180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더블 </a:t>
            </a:r>
            <a:r>
              <a:rPr lang="ko-KR" altLang="en-US" sz="800" dirty="0" err="1">
                <a:latin typeface="나눔고딕" pitchFamily="2" charset="-127"/>
                <a:ea typeface="나눔고딕" pitchFamily="2" charset="-127"/>
              </a:rPr>
              <a:t>클릭시</a:t>
            </a:r>
            <a:r>
              <a:rPr lang="ko-KR" altLang="en-US" sz="800" dirty="0">
                <a:latin typeface="나눔고딕" pitchFamily="2" charset="-127"/>
                <a:ea typeface="나눔고딕" pitchFamily="2" charset="-127"/>
              </a:rPr>
              <a:t> 보여지는 탭 모양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84B57F-2200-48AE-A3DB-C233471B98BE}"/>
              </a:ext>
            </a:extLst>
          </p:cNvPr>
          <p:cNvSpPr/>
          <p:nvPr/>
        </p:nvSpPr>
        <p:spPr>
          <a:xfrm>
            <a:off x="2936549" y="2028154"/>
            <a:ext cx="406528" cy="33505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EF77D5C-1BB6-4125-79B7-751B910F16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37" y="2886574"/>
            <a:ext cx="5943600" cy="361950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EBE53F90-0007-2D4A-37D2-D162DF352177}"/>
              </a:ext>
            </a:extLst>
          </p:cNvPr>
          <p:cNvSpPr txBox="1">
            <a:spLocks/>
          </p:cNvSpPr>
          <p:nvPr/>
        </p:nvSpPr>
        <p:spPr>
          <a:xfrm>
            <a:off x="244800" y="3368146"/>
            <a:ext cx="5875655" cy="49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주소창</a:t>
            </a:r>
            <a:r>
              <a:rPr lang="ko-KR" altLang="en-US" dirty="0"/>
              <a:t> </a:t>
            </a:r>
            <a:r>
              <a:rPr lang="ko-KR" altLang="en-US" dirty="0" err="1"/>
              <a:t>새로고침</a:t>
            </a:r>
            <a:r>
              <a:rPr lang="ko-KR" altLang="en-US" dirty="0"/>
              <a:t> 기능</a:t>
            </a:r>
            <a:endParaRPr lang="en-US" altLang="ko-KR" dirty="0"/>
          </a:p>
          <a:p>
            <a:r>
              <a:rPr lang="ko-KR" altLang="en-US" dirty="0" err="1"/>
              <a:t>주소창</a:t>
            </a:r>
            <a:r>
              <a:rPr lang="ko-KR" altLang="en-US" dirty="0"/>
              <a:t>  </a:t>
            </a:r>
            <a:r>
              <a:rPr lang="en-US" altLang="ko-KR" dirty="0" err="1"/>
              <a:t>url</a:t>
            </a:r>
            <a:r>
              <a:rPr lang="ko-KR" altLang="en-US" dirty="0"/>
              <a:t>복사 기능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58D9FA-C80A-DC86-4B68-8969A907DC9F}"/>
              </a:ext>
            </a:extLst>
          </p:cNvPr>
          <p:cNvSpPr/>
          <p:nvPr/>
        </p:nvSpPr>
        <p:spPr>
          <a:xfrm>
            <a:off x="319087" y="2886574"/>
            <a:ext cx="278322" cy="3148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68B5645-94EF-4AB9-713D-A3E4C9C8665C}"/>
              </a:ext>
            </a:extLst>
          </p:cNvPr>
          <p:cNvSpPr/>
          <p:nvPr/>
        </p:nvSpPr>
        <p:spPr>
          <a:xfrm>
            <a:off x="597409" y="2886574"/>
            <a:ext cx="278322" cy="3148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5829131-CC19-F5FE-15FF-D7ED03967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87" y="4210803"/>
            <a:ext cx="5010150" cy="1962150"/>
          </a:xfrm>
          <a:prstGeom prst="rect">
            <a:avLst/>
          </a:prstGeom>
        </p:spPr>
      </p:pic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FA305257-3F39-0055-3988-3145370134A1}"/>
              </a:ext>
            </a:extLst>
          </p:cNvPr>
          <p:cNvSpPr txBox="1">
            <a:spLocks/>
          </p:cNvSpPr>
          <p:nvPr/>
        </p:nvSpPr>
        <p:spPr>
          <a:xfrm>
            <a:off x="5329237" y="4701256"/>
            <a:ext cx="2799563" cy="490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78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1pPr>
            <a:lvl2pPr marL="355600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2pPr>
            <a:lvl3pPr marL="541338" indent="-185738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3pPr>
            <a:lvl4pPr marL="7191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4pPr>
            <a:lvl5pPr marL="896938" indent="-1778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900" kern="12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copy</a:t>
            </a:r>
            <a:r>
              <a:rPr lang="ko-KR" altLang="en-US" dirty="0"/>
              <a:t>버튼 </a:t>
            </a:r>
            <a:r>
              <a:rPr lang="en-US" altLang="ko-KR" dirty="0"/>
              <a:t>: </a:t>
            </a:r>
            <a:r>
              <a:rPr lang="ko-KR" altLang="en-US" dirty="0"/>
              <a:t>소스복사 기능</a:t>
            </a:r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버튼 </a:t>
            </a:r>
            <a:r>
              <a:rPr lang="en-US" altLang="ko-KR" dirty="0"/>
              <a:t>: </a:t>
            </a:r>
            <a:r>
              <a:rPr lang="ko-KR" altLang="en-US" dirty="0"/>
              <a:t>소스보기 기능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4BC62-2E30-E4CC-5D33-D00145B90186}"/>
              </a:ext>
            </a:extLst>
          </p:cNvPr>
          <p:cNvSpPr/>
          <p:nvPr/>
        </p:nvSpPr>
        <p:spPr>
          <a:xfrm>
            <a:off x="4241188" y="5117710"/>
            <a:ext cx="440539" cy="3148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9E33B3B-5FBA-7650-77D4-8156D1C1976C}"/>
              </a:ext>
            </a:extLst>
          </p:cNvPr>
          <p:cNvSpPr/>
          <p:nvPr/>
        </p:nvSpPr>
        <p:spPr>
          <a:xfrm>
            <a:off x="4681727" y="5117709"/>
            <a:ext cx="440539" cy="31483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2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190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916876-1dee-49b3-b5cb-5b34dbf41540" xsi:nil="true"/>
    <lcf76f155ced4ddcb4097134ff3c332f xmlns="ece8d172-1d66-4659-adba-0aeba11fdbd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ADE010AD3663048854DF3E5A60220C9" ma:contentTypeVersion="11" ma:contentTypeDescription="새 문서를 만듭니다." ma:contentTypeScope="" ma:versionID="686431206d5c8c4830da23fa220f3621">
  <xsd:schema xmlns:xsd="http://www.w3.org/2001/XMLSchema" xmlns:xs="http://www.w3.org/2001/XMLSchema" xmlns:p="http://schemas.microsoft.com/office/2006/metadata/properties" xmlns:ns2="ece8d172-1d66-4659-adba-0aeba11fdbd7" xmlns:ns3="d4916876-1dee-49b3-b5cb-5b34dbf41540" targetNamespace="http://schemas.microsoft.com/office/2006/metadata/properties" ma:root="true" ma:fieldsID="fdb4d8425d7dd61dee85087119040e1b" ns2:_="" ns3:_="">
    <xsd:import namespace="ece8d172-1d66-4659-adba-0aeba11fdbd7"/>
    <xsd:import namespace="d4916876-1dee-49b3-b5cb-5b34dbf415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8d172-1d66-4659-adba-0aeba11fdb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cb4e1444-df1a-4277-a0be-50038246d9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16876-1dee-49b3-b5cb-5b34dbf4154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fc54ba4-1d89-4909-9538-b114dadf8756}" ma:internalName="TaxCatchAll" ma:showField="CatchAllData" ma:web="d4916876-1dee-49b3-b5cb-5b34dbf415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67D3F6-0369-44BC-8EBB-4C37D75965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3E63A-9333-4FE4-9F17-EDE835774070}">
  <ds:schemaRefs>
    <ds:schemaRef ds:uri="http://schemas.microsoft.com/office/2006/metadata/properties"/>
    <ds:schemaRef ds:uri="http://schemas.microsoft.com/office/infopath/2007/PartnerControls"/>
    <ds:schemaRef ds:uri="5cc4690f-1f5b-437d-a418-a05663e440e0"/>
    <ds:schemaRef ds:uri="383f25a0-091e-4da3-afb3-d842b5cb43fe"/>
    <ds:schemaRef ds:uri="d4916876-1dee-49b3-b5cb-5b34dbf41540"/>
    <ds:schemaRef ds:uri="ece8d172-1d66-4659-adba-0aeba11fdbd7"/>
  </ds:schemaRefs>
</ds:datastoreItem>
</file>

<file path=customXml/itemProps3.xml><?xml version="1.0" encoding="utf-8"?>
<ds:datastoreItem xmlns:ds="http://schemas.openxmlformats.org/officeDocument/2006/customXml" ds:itemID="{1B074C60-A9B9-4FDA-9451-EC45A9BB4D54}"/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807</Words>
  <Application>Microsoft Office PowerPoint</Application>
  <PresentationFormat>화면 슬라이드 쇼(4:3)</PresentationFormat>
  <Paragraphs>122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나눔고딕</vt:lpstr>
      <vt:lpstr>나눔고딕</vt:lpstr>
      <vt:lpstr>나눔고딕 ExtraBold</vt:lpstr>
      <vt:lpstr>맑은 고딕</vt:lpstr>
      <vt:lpstr>Arial</vt:lpstr>
      <vt:lpstr>Calibri</vt:lpstr>
      <vt:lpstr>Cambria Math</vt:lpstr>
      <vt:lpstr>Office 테마</vt:lpstr>
      <vt:lpstr>StoveUI 사용 가이드</vt:lpstr>
      <vt:lpstr>stoveUI 폴더구조(Git &gt; st.pub &gt; stoveui)</vt:lpstr>
      <vt:lpstr>stoveUI 폴더구조(Git &gt; st.pub &gt; stoveui)</vt:lpstr>
      <vt:lpstr>resource 폴더</vt:lpstr>
      <vt:lpstr>elements 폴더</vt:lpstr>
      <vt:lpstr>index.html</vt:lpstr>
      <vt:lpstr>stoveui.html</vt:lpstr>
      <vt:lpstr>stoveui.html 기능 가이드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서이준</cp:lastModifiedBy>
  <cp:revision>7</cp:revision>
  <dcterms:created xsi:type="dcterms:W3CDTF">2019-01-17T07:45:32Z</dcterms:created>
  <dcterms:modified xsi:type="dcterms:W3CDTF">2022-10-18T06:37:20Z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0x010100FADE010AD3663048854DF3E5A60220C9</vt:lpwstr>
  </property>
  <property fmtid="{D5CDD505-2E9C-101B-9397-08002B2CF9AE}" pid="3" name="MediaServiceImageTags">
    <vt:lpwstr/>
  </property>
</Properties>
</file>