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3" r:id="rId5"/>
    <p:sldId id="257" r:id="rId6"/>
    <p:sldId id="258" r:id="rId7"/>
    <p:sldId id="260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  <p15:guide id="4" pos="158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D5343-2218-4EB6-8BF7-ABB9FF10D81C}" v="1114" dt="2021-11-03T03:11:47.461"/>
    <p1510:client id="{691E289C-BD50-244C-AF4E-3F59904DE751}" v="1735" dt="2021-11-03T01:57:40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94"/>
  </p:normalViewPr>
  <p:slideViewPr>
    <p:cSldViewPr snapToGrid="0">
      <p:cViewPr varScale="1">
        <p:scale>
          <a:sx n="121" d="100"/>
          <a:sy n="121" d="100"/>
        </p:scale>
        <p:origin x="1984" y="176"/>
      </p:cViewPr>
      <p:guideLst>
        <p:guide orient="horz" pos="4020"/>
        <p:guide orient="horz" pos="482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서윤" userId="S::alice9922@eilabkr.onmicrosoft.com::239c4810-3642-4113-9555-db57aa279db1" providerId="AD" clId="Web-{A740CA21-79CB-46D3-AE81-E45CE35DD820}"/>
    <pc:docChg chg="addSld modSld">
      <pc:chgData name="최서윤" userId="S::alice9922@eilabkr.onmicrosoft.com::239c4810-3642-4113-9555-db57aa279db1" providerId="AD" clId="Web-{A740CA21-79CB-46D3-AE81-E45CE35DD820}" dt="2021-02-04T08:54:34.776" v="9" actId="1076"/>
      <pc:docMkLst>
        <pc:docMk/>
      </pc:docMkLst>
      <pc:sldChg chg="addSp delSp modSp add replId">
        <pc:chgData name="최서윤" userId="S::alice9922@eilabkr.onmicrosoft.com::239c4810-3642-4113-9555-db57aa279db1" providerId="AD" clId="Web-{A740CA21-79CB-46D3-AE81-E45CE35DD820}" dt="2021-02-04T08:54:34.776" v="9" actId="1076"/>
        <pc:sldMkLst>
          <pc:docMk/>
          <pc:sldMk cId="3757282710" sldId="278"/>
        </pc:sldMkLst>
        <pc:picChg chg="del">
          <ac:chgData name="최서윤" userId="S::alice9922@eilabkr.onmicrosoft.com::239c4810-3642-4113-9555-db57aa279db1" providerId="AD" clId="Web-{A740CA21-79CB-46D3-AE81-E45CE35DD820}" dt="2021-02-04T08:54:13.119" v="3"/>
          <ac:picMkLst>
            <pc:docMk/>
            <pc:sldMk cId="3757282710" sldId="278"/>
            <ac:picMk id="2" creationId="{CA1BA627-DA66-4D6A-AC35-3AE7EC65CC73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13.119" v="2"/>
          <ac:picMkLst>
            <pc:docMk/>
            <pc:sldMk cId="3757282710" sldId="278"/>
            <ac:picMk id="5" creationId="{3C4B7BC8-2259-49D7-8882-5E075B265B96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3.697" v="4"/>
          <ac:picMkLst>
            <pc:docMk/>
            <pc:sldMk cId="3757282710" sldId="278"/>
            <ac:picMk id="6" creationId="{54BF88A0-6A46-4007-90C8-CFDB44234F3B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7.072" v="6"/>
          <ac:picMkLst>
            <pc:docMk/>
            <pc:sldMk cId="3757282710" sldId="278"/>
            <ac:picMk id="7" creationId="{9A001BF0-DEE4-4567-B4F7-E1FCE16C30DC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8.822" v="7"/>
          <ac:picMkLst>
            <pc:docMk/>
            <pc:sldMk cId="3757282710" sldId="278"/>
            <ac:picMk id="8" creationId="{D00BE52D-2FEA-4A57-B9B7-6C0AE732DCF2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34.776" v="9" actId="1076"/>
          <ac:picMkLst>
            <pc:docMk/>
            <pc:sldMk cId="3757282710" sldId="278"/>
            <ac:picMk id="9" creationId="{46ABA6BC-A13C-49D9-80AC-83DE5D71EE3A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13.119" v="1"/>
          <ac:picMkLst>
            <pc:docMk/>
            <pc:sldMk cId="3757282710" sldId="278"/>
            <ac:picMk id="10" creationId="{BC0B91A2-1D60-4389-B1AF-F936EDFD2A41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25.119" v="5"/>
          <ac:picMkLst>
            <pc:docMk/>
            <pc:sldMk cId="3757282710" sldId="278"/>
            <ac:picMk id="11" creationId="{7CAEE39A-A59C-4ECD-894F-EBBCCE4E0836}"/>
          </ac:picMkLst>
        </pc:picChg>
      </pc:sldChg>
    </pc:docChg>
  </pc:docChgLst>
  <pc:docChgLst>
    <pc:chgData name="최서윤" userId="S::alice9922@eilabkr.onmicrosoft.com::239c4810-3642-4113-9555-db57aa279db1" providerId="AD" clId="Web-{2E99D1E9-8DB0-4B23-B46C-16970943CAAD}"/>
    <pc:docChg chg="modSld">
      <pc:chgData name="최서윤" userId="S::alice9922@eilabkr.onmicrosoft.com::239c4810-3642-4113-9555-db57aa279db1" providerId="AD" clId="Web-{2E99D1E9-8DB0-4B23-B46C-16970943CAAD}" dt="2021-02-04T05:51:01.748" v="18" actId="20577"/>
      <pc:docMkLst>
        <pc:docMk/>
      </pc:docMkLst>
      <pc:sldChg chg="modSp">
        <pc:chgData name="최서윤" userId="S::alice9922@eilabkr.onmicrosoft.com::239c4810-3642-4113-9555-db57aa279db1" providerId="AD" clId="Web-{2E99D1E9-8DB0-4B23-B46C-16970943CAAD}" dt="2021-02-04T05:51:01.748" v="18" actId="20577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2E99D1E9-8DB0-4B23-B46C-16970943CAAD}" dt="2021-02-04T05:51:01.748" v="18" actId="20577"/>
          <ac:spMkLst>
            <pc:docMk/>
            <pc:sldMk cId="3056174805" sldId="270"/>
            <ac:spMk id="3" creationId="{461B74BD-39CE-451B-9E33-5B858FB7E9FF}"/>
          </ac:spMkLst>
        </pc:spChg>
      </pc:sldChg>
    </pc:docChg>
  </pc:docChgLst>
  <pc:docChgLst>
    <pc:chgData name="최서윤" userId="S::alice9922@eilabkr.onmicrosoft.com::239c4810-3642-4113-9555-db57aa279db1" providerId="AD" clId="Web-{F2154903-C606-4646-883F-3E075DCEC509}"/>
    <pc:docChg chg="modSld">
      <pc:chgData name="최서윤" userId="S::alice9922@eilabkr.onmicrosoft.com::239c4810-3642-4113-9555-db57aa279db1" providerId="AD" clId="Web-{F2154903-C606-4646-883F-3E075DCEC509}" dt="2021-02-05T03:01:42.259" v="11" actId="1076"/>
      <pc:docMkLst>
        <pc:docMk/>
      </pc:docMkLst>
      <pc:sldChg chg="modSp">
        <pc:chgData name="최서윤" userId="S::alice9922@eilabkr.onmicrosoft.com::239c4810-3642-4113-9555-db57aa279db1" providerId="AD" clId="Web-{F2154903-C606-4646-883F-3E075DCEC509}" dt="2021-02-05T03:01:42.259" v="11" actId="1076"/>
        <pc:sldMkLst>
          <pc:docMk/>
          <pc:sldMk cId="717357973" sldId="279"/>
        </pc:sldMkLst>
        <pc:picChg chg="mod">
          <ac:chgData name="최서윤" userId="S::alice9922@eilabkr.onmicrosoft.com::239c4810-3642-4113-9555-db57aa279db1" providerId="AD" clId="Web-{F2154903-C606-4646-883F-3E075DCEC509}" dt="2021-02-05T03:01:42.165" v="8" actId="1076"/>
          <ac:picMkLst>
            <pc:docMk/>
            <pc:sldMk cId="717357973" sldId="279"/>
            <ac:picMk id="2" creationId="{AFC72DD2-23A6-4B4F-A473-81EC2D10FD7E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196" v="9" actId="1076"/>
          <ac:picMkLst>
            <pc:docMk/>
            <pc:sldMk cId="717357973" sldId="279"/>
            <ac:picMk id="5" creationId="{CDF37C52-1761-4543-A6F6-662A6A196F60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228" v="10" actId="1076"/>
          <ac:picMkLst>
            <pc:docMk/>
            <pc:sldMk cId="717357973" sldId="279"/>
            <ac:picMk id="10" creationId="{92D60908-C782-46E2-B988-A4564228E850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259" v="11" actId="1076"/>
          <ac:picMkLst>
            <pc:docMk/>
            <pc:sldMk cId="717357973" sldId="279"/>
            <ac:picMk id="11" creationId="{BE0288D6-3463-48E7-97B9-C1B5419A757B}"/>
          </ac:picMkLst>
        </pc:picChg>
      </pc:sldChg>
    </pc:docChg>
  </pc:docChgLst>
  <pc:docChgLst>
    <pc:chgData name="최서윤" userId="S::alice9922@eilabkr.onmicrosoft.com::239c4810-3642-4113-9555-db57aa279db1" providerId="AD" clId="Web-{447A4F8E-8AB1-41A7-B802-61C46A65EDC9}"/>
    <pc:docChg chg="delSld modSld">
      <pc:chgData name="최서윤" userId="S::alice9922@eilabkr.onmicrosoft.com::239c4810-3642-4113-9555-db57aa279db1" providerId="AD" clId="Web-{447A4F8E-8AB1-41A7-B802-61C46A65EDC9}" dt="2021-02-04T02:49:13.223" v="82" actId="20577"/>
      <pc:docMkLst>
        <pc:docMk/>
      </pc:docMkLst>
      <pc:sldChg chg="modSp">
        <pc:chgData name="최서윤" userId="S::alice9922@eilabkr.onmicrosoft.com::239c4810-3642-4113-9555-db57aa279db1" providerId="AD" clId="Web-{447A4F8E-8AB1-41A7-B802-61C46A65EDC9}" dt="2021-02-04T02:49:13.223" v="82" actId="20577"/>
        <pc:sldMkLst>
          <pc:docMk/>
          <pc:sldMk cId="1224130453" sldId="263"/>
        </pc:sldMkLst>
        <pc:spChg chg="mod">
          <ac:chgData name="최서윤" userId="S::alice9922@eilabkr.onmicrosoft.com::239c4810-3642-4113-9555-db57aa279db1" providerId="AD" clId="Web-{447A4F8E-8AB1-41A7-B802-61C46A65EDC9}" dt="2021-02-04T02:49:13.223" v="82" actId="20577"/>
          <ac:spMkLst>
            <pc:docMk/>
            <pc:sldMk cId="1224130453" sldId="263"/>
            <ac:spMk id="2" creationId="{00000000-0000-0000-0000-000000000000}"/>
          </ac:spMkLst>
        </pc:spChg>
        <pc:spChg chg="mod">
          <ac:chgData name="최서윤" userId="S::alice9922@eilabkr.onmicrosoft.com::239c4810-3642-4113-9555-db57aa279db1" providerId="AD" clId="Web-{447A4F8E-8AB1-41A7-B802-61C46A65EDC9}" dt="2021-02-04T02:48:49.801" v="32" actId="20577"/>
          <ac:spMkLst>
            <pc:docMk/>
            <pc:sldMk cId="1224130453" sldId="263"/>
            <ac:spMk id="3" creationId="{00000000-0000-0000-0000-000000000000}"/>
          </ac:spMkLst>
        </pc:spChg>
        <pc:spChg chg="mod">
          <ac:chgData name="최서윤" userId="S::alice9922@eilabkr.onmicrosoft.com::239c4810-3642-4113-9555-db57aa279db1" providerId="AD" clId="Web-{447A4F8E-8AB1-41A7-B802-61C46A65EDC9}" dt="2021-02-04T02:48:34.285" v="17" actId="20577"/>
          <ac:spMkLst>
            <pc:docMk/>
            <pc:sldMk cId="1224130453" sldId="263"/>
            <ac:spMk id="4" creationId="{00000000-0000-0000-0000-000000000000}"/>
          </ac:spMkLst>
        </pc:spChg>
      </pc:sldChg>
      <pc:sldChg chg="del">
        <pc:chgData name="최서윤" userId="S::alice9922@eilabkr.onmicrosoft.com::239c4810-3642-4113-9555-db57aa279db1" providerId="AD" clId="Web-{447A4F8E-8AB1-41A7-B802-61C46A65EDC9}" dt="2021-02-04T02:47:28.268" v="15"/>
        <pc:sldMkLst>
          <pc:docMk/>
          <pc:sldMk cId="723858794" sldId="264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3"/>
        <pc:sldMkLst>
          <pc:docMk/>
          <pc:sldMk cId="2662436260" sldId="265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6"/>
        <pc:sldMkLst>
          <pc:docMk/>
          <pc:sldMk cId="3150040131" sldId="266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2"/>
        <pc:sldMkLst>
          <pc:docMk/>
          <pc:sldMk cId="2144126045" sldId="267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0"/>
        <pc:sldMkLst>
          <pc:docMk/>
          <pc:sldMk cId="2950559411" sldId="268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9"/>
        <pc:sldMkLst>
          <pc:docMk/>
          <pc:sldMk cId="4093815463" sldId="269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7"/>
        <pc:sldMkLst>
          <pc:docMk/>
          <pc:sldMk cId="2930811354" sldId="270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6"/>
        <pc:sldMkLst>
          <pc:docMk/>
          <pc:sldMk cId="183326019" sldId="271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5"/>
        <pc:sldMkLst>
          <pc:docMk/>
          <pc:sldMk cId="3886364412" sldId="272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4"/>
        <pc:sldMkLst>
          <pc:docMk/>
          <pc:sldMk cId="2672541050" sldId="274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4"/>
        <pc:sldMkLst>
          <pc:docMk/>
          <pc:sldMk cId="2648893806" sldId="275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3"/>
        <pc:sldMkLst>
          <pc:docMk/>
          <pc:sldMk cId="566145593" sldId="276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8"/>
        <pc:sldMkLst>
          <pc:docMk/>
          <pc:sldMk cId="2911589911" sldId="277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2"/>
        <pc:sldMkLst>
          <pc:docMk/>
          <pc:sldMk cId="3399491134" sldId="278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1"/>
        <pc:sldMkLst>
          <pc:docMk/>
          <pc:sldMk cId="1668322859" sldId="279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1"/>
        <pc:sldMkLst>
          <pc:docMk/>
          <pc:sldMk cId="4122776845" sldId="280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0"/>
        <pc:sldMkLst>
          <pc:docMk/>
          <pc:sldMk cId="3116352651" sldId="281"/>
        </pc:sldMkLst>
      </pc:sldChg>
    </pc:docChg>
  </pc:docChgLst>
  <pc:docChgLst>
    <pc:chgData name="장유빈" userId="S::yubeenjang@eilabkr.onmicrosoft.com::24cb45e9-617a-4d7a-bcc8-2d8a2bf1a3d1" providerId="AD" clId="Web-{4C96D8D2-C30B-4C14-9C96-5F302A01659D}"/>
    <pc:docChg chg="modSld">
      <pc:chgData name="장유빈" userId="S::yubeenjang@eilabkr.onmicrosoft.com::24cb45e9-617a-4d7a-bcc8-2d8a2bf1a3d1" providerId="AD" clId="Web-{4C96D8D2-C30B-4C14-9C96-5F302A01659D}" dt="2021-02-05T03:04:12.105" v="9" actId="20577"/>
      <pc:docMkLst>
        <pc:docMk/>
      </pc:docMkLst>
      <pc:sldChg chg="modSp">
        <pc:chgData name="장유빈" userId="S::yubeenjang@eilabkr.onmicrosoft.com::24cb45e9-617a-4d7a-bcc8-2d8a2bf1a3d1" providerId="AD" clId="Web-{4C96D8D2-C30B-4C14-9C96-5F302A01659D}" dt="2021-02-05T03:03:44.120" v="0" actId="20577"/>
        <pc:sldMkLst>
          <pc:docMk/>
          <pc:sldMk cId="896241002" sldId="282"/>
        </pc:sldMkLst>
        <pc:spChg chg="mod">
          <ac:chgData name="장유빈" userId="S::yubeenjang@eilabkr.onmicrosoft.com::24cb45e9-617a-4d7a-bcc8-2d8a2bf1a3d1" providerId="AD" clId="Web-{4C96D8D2-C30B-4C14-9C96-5F302A01659D}" dt="2021-02-05T03:03:44.120" v="0" actId="20577"/>
          <ac:spMkLst>
            <pc:docMk/>
            <pc:sldMk cId="896241002" sldId="282"/>
            <ac:spMk id="3" creationId="{461B74BD-39CE-451B-9E33-5B858FB7E9FF}"/>
          </ac:spMkLst>
        </pc:spChg>
      </pc:sldChg>
      <pc:sldChg chg="modSp">
        <pc:chgData name="장유빈" userId="S::yubeenjang@eilabkr.onmicrosoft.com::24cb45e9-617a-4d7a-bcc8-2d8a2bf1a3d1" providerId="AD" clId="Web-{4C96D8D2-C30B-4C14-9C96-5F302A01659D}" dt="2021-02-05T03:04:12.105" v="9" actId="20577"/>
        <pc:sldMkLst>
          <pc:docMk/>
          <pc:sldMk cId="3363606007" sldId="283"/>
        </pc:sldMkLst>
        <pc:spChg chg="mod">
          <ac:chgData name="장유빈" userId="S::yubeenjang@eilabkr.onmicrosoft.com::24cb45e9-617a-4d7a-bcc8-2d8a2bf1a3d1" providerId="AD" clId="Web-{4C96D8D2-C30B-4C14-9C96-5F302A01659D}" dt="2021-02-05T03:04:12.105" v="9" actId="20577"/>
          <ac:spMkLst>
            <pc:docMk/>
            <pc:sldMk cId="3363606007" sldId="283"/>
            <ac:spMk id="3" creationId="{461B74BD-39CE-451B-9E33-5B858FB7E9FF}"/>
          </ac:spMkLst>
        </pc:spChg>
      </pc:sldChg>
    </pc:docChg>
  </pc:docChgLst>
  <pc:docChgLst>
    <pc:chgData name="김재은" userId="S::je_de@eilabkr.onmicrosoft.com::5a0da367-8232-4da4-b0d4-aaa3c133a36b" providerId="AD" clId="Web-{A1D83E37-CAB9-4DE2-9146-061BE67D613F}"/>
    <pc:docChg chg="addSld delSld modSld">
      <pc:chgData name="김재은" userId="S::je_de@eilabkr.onmicrosoft.com::5a0da367-8232-4da4-b0d4-aaa3c133a36b" providerId="AD" clId="Web-{A1D83E37-CAB9-4DE2-9146-061BE67D613F}" dt="2021-02-08T07:51:08.615" v="140" actId="1076"/>
      <pc:docMkLst>
        <pc:docMk/>
      </pc:docMkLst>
      <pc:sldChg chg="addSp delSp modSp add del replId">
        <pc:chgData name="김재은" userId="S::je_de@eilabkr.onmicrosoft.com::5a0da367-8232-4da4-b0d4-aaa3c133a36b" providerId="AD" clId="Web-{A1D83E37-CAB9-4DE2-9146-061BE67D613F}" dt="2021-02-08T07:40:41.928" v="18"/>
        <pc:sldMkLst>
          <pc:docMk/>
          <pc:sldMk cId="457459478" sldId="295"/>
        </pc:sldMkLst>
        <pc:picChg chg="del">
          <ac:chgData name="김재은" userId="S::je_de@eilabkr.onmicrosoft.com::5a0da367-8232-4da4-b0d4-aaa3c133a36b" providerId="AD" clId="Web-{A1D83E37-CAB9-4DE2-9146-061BE67D613F}" dt="2021-02-08T07:39:39.067" v="2"/>
          <ac:picMkLst>
            <pc:docMk/>
            <pc:sldMk cId="457459478" sldId="295"/>
            <ac:picMk id="2" creationId="{DC9C5F86-2626-443B-A940-50CAF2E733DE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39:58.787" v="7" actId="1076"/>
          <ac:picMkLst>
            <pc:docMk/>
            <pc:sldMk cId="457459478" sldId="295"/>
            <ac:picMk id="5" creationId="{497CD34D-FA38-4E81-953B-301B26404626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39:37.802" v="1"/>
          <ac:picMkLst>
            <pc:docMk/>
            <pc:sldMk cId="457459478" sldId="295"/>
            <ac:picMk id="6" creationId="{D49EA299-7B06-4B97-97B0-4DD13077111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39:39.286" v="3"/>
          <ac:picMkLst>
            <pc:docMk/>
            <pc:sldMk cId="457459478" sldId="295"/>
            <ac:picMk id="7" creationId="{86EC80F0-FC17-4B4E-823F-A719A046E3BA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46:37.155" v="33" actId="1076"/>
        <pc:sldMkLst>
          <pc:docMk/>
          <pc:sldMk cId="1944221241" sldId="295"/>
        </pc:sldMkLst>
        <pc:picChg chg="add mod">
          <ac:chgData name="김재은" userId="S::je_de@eilabkr.onmicrosoft.com::5a0da367-8232-4da4-b0d4-aaa3c133a36b" providerId="AD" clId="Web-{A1D83E37-CAB9-4DE2-9146-061BE67D613F}" dt="2021-02-08T07:46:37.155" v="33" actId="1076"/>
          <ac:picMkLst>
            <pc:docMk/>
            <pc:sldMk cId="1944221241" sldId="295"/>
            <ac:picMk id="3" creationId="{B508EC4F-A37C-461C-B45E-19F6D5FA84B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2.764" v="22"/>
          <ac:picMkLst>
            <pc:docMk/>
            <pc:sldMk cId="1944221241" sldId="295"/>
            <ac:picMk id="10" creationId="{BE9F1C05-0408-4031-BBD0-390D2CA34D3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2.155" v="21"/>
          <ac:picMkLst>
            <pc:docMk/>
            <pc:sldMk cId="1944221241" sldId="295"/>
            <ac:picMk id="12" creationId="{76F491C0-B490-4D6B-85D7-4270B31FDE9A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3.233" v="23"/>
          <ac:picMkLst>
            <pc:docMk/>
            <pc:sldMk cId="1944221241" sldId="295"/>
            <ac:picMk id="13" creationId="{90267EEB-3BF6-4270-9B4A-F19AFEFBD714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48:30.517" v="85" actId="1076"/>
        <pc:sldMkLst>
          <pc:docMk/>
          <pc:sldMk cId="2409797387" sldId="296"/>
        </pc:sldMkLst>
        <pc:picChg chg="add del mod">
          <ac:chgData name="김재은" userId="S::je_de@eilabkr.onmicrosoft.com::5a0da367-8232-4da4-b0d4-aaa3c133a36b" providerId="AD" clId="Web-{A1D83E37-CAB9-4DE2-9146-061BE67D613F}" dt="2021-02-08T07:47:01.109" v="41"/>
          <ac:picMkLst>
            <pc:docMk/>
            <pc:sldMk cId="2409797387" sldId="296"/>
            <ac:picMk id="3" creationId="{083BFB13-BA37-4585-961B-05E4BC45E5B2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00.515" v="40"/>
          <ac:picMkLst>
            <pc:docMk/>
            <pc:sldMk cId="2409797387" sldId="296"/>
            <ac:picMk id="5" creationId="{8619C70D-7933-4F7B-955F-9078E41A9F97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7"/>
          <ac:picMkLst>
            <pc:docMk/>
            <pc:sldMk cId="2409797387" sldId="296"/>
            <ac:picMk id="6" creationId="{226B7B12-E002-4A2B-9F68-9C834D395D78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6"/>
          <ac:picMkLst>
            <pc:docMk/>
            <pc:sldMk cId="2409797387" sldId="296"/>
            <ac:picMk id="7" creationId="{977ACA55-7785-46BB-8B2B-0D0E38B9604C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5"/>
          <ac:picMkLst>
            <pc:docMk/>
            <pc:sldMk cId="2409797387" sldId="296"/>
            <ac:picMk id="8" creationId="{A7ECB38A-822B-4E7F-9444-446D0CE23446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30.502" v="84" actId="1076"/>
          <ac:picMkLst>
            <pc:docMk/>
            <pc:sldMk cId="2409797387" sldId="296"/>
            <ac:picMk id="9" creationId="{7341FF7E-CFBA-4059-9DEC-66077A6EFA24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30.517" v="85" actId="1076"/>
          <ac:picMkLst>
            <pc:docMk/>
            <pc:sldMk cId="2409797387" sldId="296"/>
            <ac:picMk id="10" creationId="{B6483B85-25ED-4184-A79D-7A2B9E61D527}"/>
          </ac:picMkLst>
        </pc:picChg>
      </pc:sldChg>
      <pc:sldChg chg="addSp delSp modSp add del replId">
        <pc:chgData name="김재은" userId="S::je_de@eilabkr.onmicrosoft.com::5a0da367-8232-4da4-b0d4-aaa3c133a36b" providerId="AD" clId="Web-{A1D83E37-CAB9-4DE2-9146-061BE67D613F}" dt="2021-02-08T07:40:40.788" v="17"/>
        <pc:sldMkLst>
          <pc:docMk/>
          <pc:sldMk cId="3059824344" sldId="296"/>
        </pc:sldMkLst>
        <pc:picChg chg="add mod">
          <ac:chgData name="김재은" userId="S::je_de@eilabkr.onmicrosoft.com::5a0da367-8232-4da4-b0d4-aaa3c133a36b" providerId="AD" clId="Web-{A1D83E37-CAB9-4DE2-9146-061BE67D613F}" dt="2021-02-08T07:40:08.787" v="12" actId="1076"/>
          <ac:picMkLst>
            <pc:docMk/>
            <pc:sldMk cId="3059824344" sldId="296"/>
            <ac:picMk id="2" creationId="{24501A5E-FCC7-4029-AB19-919B2BC9E998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0:01.693" v="9"/>
          <ac:picMkLst>
            <pc:docMk/>
            <pc:sldMk cId="3059824344" sldId="296"/>
            <ac:picMk id="5" creationId="{497CD34D-FA38-4E81-953B-301B26404626}"/>
          </ac:picMkLst>
        </pc:picChg>
        <pc:picChg chg="add del">
          <ac:chgData name="김재은" userId="S::je_de@eilabkr.onmicrosoft.com::5a0da367-8232-4da4-b0d4-aaa3c133a36b" providerId="AD" clId="Web-{A1D83E37-CAB9-4DE2-9146-061BE67D613F}" dt="2021-02-08T07:40:11.834" v="14"/>
          <ac:picMkLst>
            <pc:docMk/>
            <pc:sldMk cId="3059824344" sldId="296"/>
            <ac:picMk id="6" creationId="{0F1A95CA-BBC3-476E-A934-BABD299CDC0A}"/>
          </ac:picMkLst>
        </pc:picChg>
      </pc:sldChg>
      <pc:sldChg chg="add del replId">
        <pc:chgData name="김재은" userId="S::je_de@eilabkr.onmicrosoft.com::5a0da367-8232-4da4-b0d4-aaa3c133a36b" providerId="AD" clId="Web-{A1D83E37-CAB9-4DE2-9146-061BE67D613F}" dt="2021-02-08T07:49:21.581" v="86"/>
        <pc:sldMkLst>
          <pc:docMk/>
          <pc:sldMk cId="714480053" sldId="297"/>
        </pc:sldMkLst>
      </pc:sldChg>
      <pc:sldChg chg="delSp add del replId">
        <pc:chgData name="김재은" userId="S::je_de@eilabkr.onmicrosoft.com::5a0da367-8232-4da4-b0d4-aaa3c133a36b" providerId="AD" clId="Web-{A1D83E37-CAB9-4DE2-9146-061BE67D613F}" dt="2021-02-08T07:40:43.225" v="19"/>
        <pc:sldMkLst>
          <pc:docMk/>
          <pc:sldMk cId="851406294" sldId="297"/>
        </pc:sldMkLst>
        <pc:picChg chg="del">
          <ac:chgData name="김재은" userId="S::je_de@eilabkr.onmicrosoft.com::5a0da367-8232-4da4-b0d4-aaa3c133a36b" providerId="AD" clId="Web-{A1D83E37-CAB9-4DE2-9146-061BE67D613F}" dt="2021-02-08T07:40:15.068" v="16"/>
          <ac:picMkLst>
            <pc:docMk/>
            <pc:sldMk cId="851406294" sldId="297"/>
            <ac:picMk id="2" creationId="{24501A5E-FCC7-4029-AB19-919B2BC9E998}"/>
          </ac:picMkLst>
        </pc:picChg>
      </pc:sldChg>
      <pc:sldChg chg="add del replId">
        <pc:chgData name="김재은" userId="S::je_de@eilabkr.onmicrosoft.com::5a0da367-8232-4da4-b0d4-aaa3c133a36b" providerId="AD" clId="Web-{A1D83E37-CAB9-4DE2-9146-061BE67D613F}" dt="2021-02-08T07:49:22.300" v="87"/>
        <pc:sldMkLst>
          <pc:docMk/>
          <pc:sldMk cId="3581557052" sldId="298"/>
        </pc:sldMkLst>
      </pc:sldChg>
      <pc:sldChg chg="addSp delSp modSp add replId">
        <pc:chgData name="김재은" userId="S::je_de@eilabkr.onmicrosoft.com::5a0da367-8232-4da4-b0d4-aaa3c133a36b" providerId="AD" clId="Web-{A1D83E37-CAB9-4DE2-9146-061BE67D613F}" dt="2021-02-08T07:48:09.767" v="79" actId="14100"/>
        <pc:sldMkLst>
          <pc:docMk/>
          <pc:sldMk cId="3607563248" sldId="299"/>
        </pc:sldMkLst>
        <pc:picChg chg="del">
          <ac:chgData name="김재은" userId="S::je_de@eilabkr.onmicrosoft.com::5a0da367-8232-4da4-b0d4-aaa3c133a36b" providerId="AD" clId="Web-{A1D83E37-CAB9-4DE2-9146-061BE67D613F}" dt="2021-02-08T07:47:26.875" v="49"/>
          <ac:picMkLst>
            <pc:docMk/>
            <pc:sldMk cId="3607563248" sldId="299"/>
            <ac:picMk id="2" creationId="{DC9C5F86-2626-443B-A940-50CAF2E733DE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7:52.610" v="73" actId="1076"/>
          <ac:picMkLst>
            <pc:docMk/>
            <pc:sldMk cId="3607563248" sldId="299"/>
            <ac:picMk id="5" creationId="{A0F5BBF1-CD1E-49AD-8A2D-BBB74A3B9CDB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7:27.531" v="50"/>
          <ac:picMkLst>
            <pc:docMk/>
            <pc:sldMk cId="3607563248" sldId="299"/>
            <ac:picMk id="6" creationId="{D49EA299-7B06-4B97-97B0-4DD13077111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7:28.235" v="51"/>
          <ac:picMkLst>
            <pc:docMk/>
            <pc:sldMk cId="3607563248" sldId="299"/>
            <ac:picMk id="7" creationId="{86EC80F0-FC17-4B4E-823F-A719A046E3BA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09.767" v="79" actId="14100"/>
          <ac:picMkLst>
            <pc:docMk/>
            <pc:sldMk cId="3607563248" sldId="299"/>
            <ac:picMk id="8" creationId="{C351E5C9-1F16-45CE-A2E2-39106867147A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7:59.157" v="76" actId="1076"/>
          <ac:picMkLst>
            <pc:docMk/>
            <pc:sldMk cId="3607563248" sldId="299"/>
            <ac:picMk id="9" creationId="{B69C2395-85AA-47A6-B5CC-C70DE31DA1D2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04.407" v="78" actId="14100"/>
          <ac:picMkLst>
            <pc:docMk/>
            <pc:sldMk cId="3607563248" sldId="299"/>
            <ac:picMk id="10" creationId="{C2EB3569-3A95-4AD1-9A78-7FE32D9C5E31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50:36.958" v="126" actId="1076"/>
        <pc:sldMkLst>
          <pc:docMk/>
          <pc:sldMk cId="2610023762" sldId="300"/>
        </pc:sldMkLst>
        <pc:picChg chg="del">
          <ac:chgData name="김재은" userId="S::je_de@eilabkr.onmicrosoft.com::5a0da367-8232-4da4-b0d4-aaa3c133a36b" providerId="AD" clId="Web-{A1D83E37-CAB9-4DE2-9146-061BE67D613F}" dt="2021-02-08T07:49:31.347" v="89"/>
          <ac:picMkLst>
            <pc:docMk/>
            <pc:sldMk cId="2610023762" sldId="300"/>
            <ac:picMk id="2" creationId="{CE8B0E2D-0AE7-4B87-93FB-206E66A9FA7D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9:47.988" v="93"/>
          <ac:picMkLst>
            <pc:docMk/>
            <pc:sldMk cId="2610023762" sldId="300"/>
            <ac:picMk id="3" creationId="{9059170D-9E34-46F9-84D2-149672B24D95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9:31.644" v="90"/>
          <ac:picMkLst>
            <pc:docMk/>
            <pc:sldMk cId="2610023762" sldId="300"/>
            <ac:picMk id="5" creationId="{E237010C-BA2E-493C-85FE-EBFCCACCD2CD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50:36.926" v="125" actId="1076"/>
          <ac:picMkLst>
            <pc:docMk/>
            <pc:sldMk cId="2610023762" sldId="300"/>
            <ac:picMk id="6" creationId="{A94DC74F-2F24-43F7-A2F5-769D8D0D7CF3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50:36.958" v="126" actId="1076"/>
          <ac:picMkLst>
            <pc:docMk/>
            <pc:sldMk cId="2610023762" sldId="300"/>
            <ac:picMk id="7" creationId="{A47B1B1F-3A44-43BB-9DE0-E77A17A416FC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5.973" v="116"/>
          <ac:picMkLst>
            <pc:docMk/>
            <pc:sldMk cId="2610023762" sldId="300"/>
            <ac:picMk id="8" creationId="{A654FFFC-5D99-4E53-A3BB-ECB028E236B9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6.411" v="118"/>
          <ac:picMkLst>
            <pc:docMk/>
            <pc:sldMk cId="2610023762" sldId="300"/>
            <ac:picMk id="10" creationId="{818CFD6D-4F9D-4FBB-9CF5-16483D6FCFAA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6.770" v="119"/>
          <ac:picMkLst>
            <pc:docMk/>
            <pc:sldMk cId="2610023762" sldId="300"/>
            <ac:picMk id="11" creationId="{219375CF-3C10-4970-AF3E-AC1E620203CF}"/>
          </ac:picMkLst>
        </pc:picChg>
        <pc:picChg chg="add del">
          <ac:chgData name="김재은" userId="S::je_de@eilabkr.onmicrosoft.com::5a0da367-8232-4da4-b0d4-aaa3c133a36b" providerId="AD" clId="Web-{A1D83E37-CAB9-4DE2-9146-061BE67D613F}" dt="2021-02-08T07:50:20.442" v="112"/>
          <ac:picMkLst>
            <pc:docMk/>
            <pc:sldMk cId="2610023762" sldId="300"/>
            <ac:picMk id="12" creationId="{577E1A38-CE32-4BC5-A875-89EB343BAF5C}"/>
          </ac:picMkLst>
        </pc:picChg>
      </pc:sldChg>
      <pc:sldChg chg="delSp modSp add replId">
        <pc:chgData name="김재은" userId="S::je_de@eilabkr.onmicrosoft.com::5a0da367-8232-4da4-b0d4-aaa3c133a36b" providerId="AD" clId="Web-{A1D83E37-CAB9-4DE2-9146-061BE67D613F}" dt="2021-02-08T07:51:08.615" v="140" actId="1076"/>
        <pc:sldMkLst>
          <pc:docMk/>
          <pc:sldMk cId="1973250230" sldId="301"/>
        </pc:sldMkLst>
        <pc:picChg chg="del">
          <ac:chgData name="김재은" userId="S::je_de@eilabkr.onmicrosoft.com::5a0da367-8232-4da4-b0d4-aaa3c133a36b" providerId="AD" clId="Web-{A1D83E37-CAB9-4DE2-9146-061BE67D613F}" dt="2021-02-08T07:50:24.207" v="114"/>
          <ac:picMkLst>
            <pc:docMk/>
            <pc:sldMk cId="1973250230" sldId="301"/>
            <ac:picMk id="6" creationId="{A94DC74F-2F24-43F7-A2F5-769D8D0D7CF3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50:24.676" v="115"/>
          <ac:picMkLst>
            <pc:docMk/>
            <pc:sldMk cId="1973250230" sldId="301"/>
            <ac:picMk id="7" creationId="{A47B1B1F-3A44-43BB-9DE0-E77A17A416FC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1.989" v="136" actId="14100"/>
          <ac:picMkLst>
            <pc:docMk/>
            <pc:sldMk cId="1973250230" sldId="301"/>
            <ac:picMk id="8" creationId="{A654FFFC-5D99-4E53-A3BB-ECB028E236B9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4.630" v="139" actId="1076"/>
          <ac:picMkLst>
            <pc:docMk/>
            <pc:sldMk cId="1973250230" sldId="301"/>
            <ac:picMk id="10" creationId="{818CFD6D-4F9D-4FBB-9CF5-16483D6FCFAA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8.615" v="140" actId="1076"/>
          <ac:picMkLst>
            <pc:docMk/>
            <pc:sldMk cId="1973250230" sldId="301"/>
            <ac:picMk id="11" creationId="{219375CF-3C10-4970-AF3E-AC1E620203CF}"/>
          </ac:picMkLst>
        </pc:picChg>
      </pc:sldChg>
    </pc:docChg>
  </pc:docChgLst>
  <pc:docChgLst>
    <pc:chgData name="장유빈" userId="S::yubeenjang@eilabkr.onmicrosoft.com::24cb45e9-617a-4d7a-bcc8-2d8a2bf1a3d1" providerId="AD" clId="Web-{D30DD6B7-9AFC-4C61-BD0A-6B2645414885}"/>
    <pc:docChg chg="addSld modSld">
      <pc:chgData name="장유빈" userId="S::yubeenjang@eilabkr.onmicrosoft.com::24cb45e9-617a-4d7a-bcc8-2d8a2bf1a3d1" providerId="AD" clId="Web-{D30DD6B7-9AFC-4C61-BD0A-6B2645414885}" dt="2021-02-05T03:02:26.005" v="2"/>
      <pc:docMkLst>
        <pc:docMk/>
      </pc:docMkLst>
      <pc:sldChg chg="delSp add replId">
        <pc:chgData name="장유빈" userId="S::yubeenjang@eilabkr.onmicrosoft.com::24cb45e9-617a-4d7a-bcc8-2d8a2bf1a3d1" providerId="AD" clId="Web-{D30DD6B7-9AFC-4C61-BD0A-6B2645414885}" dt="2021-02-05T03:02:26.005" v="2"/>
        <pc:sldMkLst>
          <pc:docMk/>
          <pc:sldMk cId="3363606007" sldId="283"/>
        </pc:sldMkLst>
        <pc:picChg chg="del">
          <ac:chgData name="장유빈" userId="S::yubeenjang@eilabkr.onmicrosoft.com::24cb45e9-617a-4d7a-bcc8-2d8a2bf1a3d1" providerId="AD" clId="Web-{D30DD6B7-9AFC-4C61-BD0A-6B2645414885}" dt="2021-02-05T03:02:26.005" v="2"/>
          <ac:picMkLst>
            <pc:docMk/>
            <pc:sldMk cId="3363606007" sldId="283"/>
            <ac:picMk id="2" creationId="{2379945D-798F-4C23-9B58-1727D5264978}"/>
          </ac:picMkLst>
        </pc:picChg>
        <pc:picChg chg="del">
          <ac:chgData name="장유빈" userId="S::yubeenjang@eilabkr.onmicrosoft.com::24cb45e9-617a-4d7a-bcc8-2d8a2bf1a3d1" providerId="AD" clId="Web-{D30DD6B7-9AFC-4C61-BD0A-6B2645414885}" dt="2021-02-05T03:02:26.005" v="1"/>
          <ac:picMkLst>
            <pc:docMk/>
            <pc:sldMk cId="3363606007" sldId="283"/>
            <ac:picMk id="5" creationId="{546420D8-C7A7-40A3-B8EA-02A62B7F1C6C}"/>
          </ac:picMkLst>
        </pc:picChg>
      </pc:sldChg>
    </pc:docChg>
  </pc:docChgLst>
  <pc:docChgLst>
    <pc:chgData name="장유빈" userId="S::yubeenjang@eilabkr.onmicrosoft.com::24cb45e9-617a-4d7a-bcc8-2d8a2bf1a3d1" providerId="AD" clId="Web-{C7F407F2-658B-418F-AA4C-0DA160E0991C}"/>
    <pc:docChg chg="addSld delSld modSld sldOrd">
      <pc:chgData name="장유빈" userId="S::yubeenjang@eilabkr.onmicrosoft.com::24cb45e9-617a-4d7a-bcc8-2d8a2bf1a3d1" providerId="AD" clId="Web-{C7F407F2-658B-418F-AA4C-0DA160E0991C}" dt="2021-02-04T06:28:24.310" v="165"/>
      <pc:docMkLst>
        <pc:docMk/>
      </pc:docMkLst>
      <pc:sldChg chg="modSp">
        <pc:chgData name="장유빈" userId="S::yubeenjang@eilabkr.onmicrosoft.com::24cb45e9-617a-4d7a-bcc8-2d8a2bf1a3d1" providerId="AD" clId="Web-{C7F407F2-658B-418F-AA4C-0DA160E0991C}" dt="2021-02-04T06:22:23.091" v="2" actId="20577"/>
        <pc:sldMkLst>
          <pc:docMk/>
          <pc:sldMk cId="3056174805" sldId="270"/>
        </pc:sldMkLst>
        <pc:spChg chg="mod">
          <ac:chgData name="장유빈" userId="S::yubeenjang@eilabkr.onmicrosoft.com::24cb45e9-617a-4d7a-bcc8-2d8a2bf1a3d1" providerId="AD" clId="Web-{C7F407F2-658B-418F-AA4C-0DA160E0991C}" dt="2021-02-04T06:22:23.091" v="2" actId="20577"/>
          <ac:spMkLst>
            <pc:docMk/>
            <pc:sldMk cId="3056174805" sldId="270"/>
            <ac:spMk id="3" creationId="{461B74BD-39CE-451B-9E33-5B858FB7E9FF}"/>
          </ac:spMkLst>
        </pc:spChg>
      </pc:sldChg>
      <pc:sldChg chg="new ord">
        <pc:chgData name="장유빈" userId="S::yubeenjang@eilabkr.onmicrosoft.com::24cb45e9-617a-4d7a-bcc8-2d8a2bf1a3d1" providerId="AD" clId="Web-{C7F407F2-658B-418F-AA4C-0DA160E0991C}" dt="2021-02-04T06:22:32.513" v="5"/>
        <pc:sldMkLst>
          <pc:docMk/>
          <pc:sldMk cId="4265853317" sldId="271"/>
        </pc:sldMkLst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5:04.688" v="59" actId="1076"/>
        <pc:sldMkLst>
          <pc:docMk/>
          <pc:sldMk cId="3182417601" sldId="272"/>
        </pc:sldMkLst>
        <pc:spChg chg="mod">
          <ac:chgData name="장유빈" userId="S::yubeenjang@eilabkr.onmicrosoft.com::24cb45e9-617a-4d7a-bcc8-2d8a2bf1a3d1" providerId="AD" clId="Web-{C7F407F2-658B-418F-AA4C-0DA160E0991C}" dt="2021-02-04T06:23:05.826" v="27" actId="20577"/>
          <ac:spMkLst>
            <pc:docMk/>
            <pc:sldMk cId="3182417601" sldId="272"/>
            <ac:spMk id="3" creationId="{461B74BD-39CE-451B-9E33-5B858FB7E9FF}"/>
          </ac:spMkLst>
        </pc:spChg>
        <pc:picChg chg="add del">
          <ac:chgData name="장유빈" userId="S::yubeenjang@eilabkr.onmicrosoft.com::24cb45e9-617a-4d7a-bcc8-2d8a2bf1a3d1" providerId="AD" clId="Web-{C7F407F2-658B-418F-AA4C-0DA160E0991C}" dt="2021-02-04T06:23:46.920" v="35"/>
          <ac:picMkLst>
            <pc:docMk/>
            <pc:sldMk cId="3182417601" sldId="272"/>
            <ac:picMk id="2" creationId="{8E9A644D-94DF-4050-AB6E-C4F64056257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3:51.342" v="38"/>
          <ac:picMkLst>
            <pc:docMk/>
            <pc:sldMk cId="3182417601" sldId="272"/>
            <ac:picMk id="5" creationId="{B73E6C46-1019-421A-8A59-C1ABF4F700B9}"/>
          </ac:picMkLst>
        </pc:picChg>
        <pc:picChg chg="add del mod">
          <ac:chgData name="장유빈" userId="S::yubeenjang@eilabkr.onmicrosoft.com::24cb45e9-617a-4d7a-bcc8-2d8a2bf1a3d1" providerId="AD" clId="Web-{C7F407F2-658B-418F-AA4C-0DA160E0991C}" dt="2021-02-04T06:24:54.640" v="54" actId="1076"/>
          <ac:picMkLst>
            <pc:docMk/>
            <pc:sldMk cId="3182417601" sldId="272"/>
            <ac:picMk id="6" creationId="{941B442D-A045-45FF-B180-94A15F0B3E70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3:51.342" v="37"/>
          <ac:picMkLst>
            <pc:docMk/>
            <pc:sldMk cId="3182417601" sldId="272"/>
            <ac:picMk id="7" creationId="{4FB4AE82-5692-48EB-B922-D9820E2BB98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4:54.656" v="55" actId="1076"/>
          <ac:picMkLst>
            <pc:docMk/>
            <pc:sldMk cId="3182417601" sldId="272"/>
            <ac:picMk id="8" creationId="{6F44C09C-FCF1-4E8B-BA48-733760F9164C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5:04.688" v="59" actId="1076"/>
          <ac:picMkLst>
            <pc:docMk/>
            <pc:sldMk cId="3182417601" sldId="272"/>
            <ac:picMk id="9" creationId="{B52765B1-04FE-4F36-BDC9-0629D3CC129A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4:54.672" v="57" actId="1076"/>
          <ac:picMkLst>
            <pc:docMk/>
            <pc:sldMk cId="3182417601" sldId="272"/>
            <ac:picMk id="10" creationId="{EBA7B27F-6EEF-4740-B2B3-95156B2CF9A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6:26.937" v="107" actId="1076"/>
        <pc:sldMkLst>
          <pc:docMk/>
          <pc:sldMk cId="2644854962" sldId="273"/>
        </pc:sldMkLst>
        <pc:picChg chg="add mod">
          <ac:chgData name="장유빈" userId="S::yubeenjang@eilabkr.onmicrosoft.com::24cb45e9-617a-4d7a-bcc8-2d8a2bf1a3d1" providerId="AD" clId="Web-{C7F407F2-658B-418F-AA4C-0DA160E0991C}" dt="2021-02-04T06:26:26.870" v="104" actId="1076"/>
          <ac:picMkLst>
            <pc:docMk/>
            <pc:sldMk cId="2644854962" sldId="273"/>
            <ac:picMk id="2" creationId="{8D18F31D-2E27-46F8-BC62-A0C53473076D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888" v="105" actId="1076"/>
          <ac:picMkLst>
            <pc:docMk/>
            <pc:sldMk cId="2644854962" sldId="273"/>
            <ac:picMk id="5" creationId="{24CFEB7F-9AD6-4317-952A-AB8E08302346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4"/>
          <ac:picMkLst>
            <pc:docMk/>
            <pc:sldMk cId="2644854962" sldId="273"/>
            <ac:picMk id="6" creationId="{941B442D-A045-45FF-B180-94A15F0B3E70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3" v="99"/>
          <ac:picMkLst>
            <pc:docMk/>
            <pc:sldMk cId="2644854962" sldId="273"/>
            <ac:picMk id="7" creationId="{BD94AEC9-A6AF-4BDF-8A3D-6788F6E69084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3"/>
          <ac:picMkLst>
            <pc:docMk/>
            <pc:sldMk cId="2644854962" sldId="273"/>
            <ac:picMk id="8" creationId="{6F44C09C-FCF1-4E8B-BA48-733760F9164C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2"/>
          <ac:picMkLst>
            <pc:docMk/>
            <pc:sldMk cId="2644854962" sldId="273"/>
            <ac:picMk id="9" creationId="{B52765B1-04FE-4F36-BDC9-0629D3CC129A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1"/>
          <ac:picMkLst>
            <pc:docMk/>
            <pc:sldMk cId="2644854962" sldId="273"/>
            <ac:picMk id="10" creationId="{EBA7B27F-6EEF-4740-B2B3-95156B2CF9A3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2" v="98"/>
          <ac:picMkLst>
            <pc:docMk/>
            <pc:sldMk cId="2644854962" sldId="273"/>
            <ac:picMk id="13" creationId="{2F70413F-77E0-40CF-A6DB-4F173CD45130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2" v="97"/>
          <ac:picMkLst>
            <pc:docMk/>
            <pc:sldMk cId="2644854962" sldId="273"/>
            <ac:picMk id="15" creationId="{4BFBF89D-7BD8-467E-8BC6-0F69D6C49A24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1" v="96"/>
          <ac:picMkLst>
            <pc:docMk/>
            <pc:sldMk cId="2644854962" sldId="273"/>
            <ac:picMk id="17" creationId="{1767F26C-B85C-4D8A-936D-2FF246B04ABC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903" v="106" actId="1076"/>
          <ac:picMkLst>
            <pc:docMk/>
            <pc:sldMk cId="2644854962" sldId="273"/>
            <ac:picMk id="18" creationId="{BD5CA9A0-40EB-4869-8349-953C2B381CC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937" v="107" actId="1076"/>
          <ac:picMkLst>
            <pc:docMk/>
            <pc:sldMk cId="2644854962" sldId="273"/>
            <ac:picMk id="19" creationId="{2765809D-2E1E-4B71-845C-C30D676B1A1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7:21.949" v="141" actId="1076"/>
        <pc:sldMkLst>
          <pc:docMk/>
          <pc:sldMk cId="245393962" sldId="274"/>
        </pc:sldMkLst>
        <pc:spChg chg="ord">
          <ac:chgData name="장유빈" userId="S::yubeenjang@eilabkr.onmicrosoft.com::24cb45e9-617a-4d7a-bcc8-2d8a2bf1a3d1" providerId="AD" clId="Web-{C7F407F2-658B-418F-AA4C-0DA160E0991C}" dt="2021-02-04T06:26:47" v="110"/>
          <ac:spMkLst>
            <pc:docMk/>
            <pc:sldMk cId="245393962" sldId="274"/>
            <ac:spMk id="3" creationId="{461B74BD-39CE-451B-9E33-5B858FB7E9FF}"/>
          </ac:spMkLst>
        </pc:spChg>
        <pc:spChg chg="ord">
          <ac:chgData name="장유빈" userId="S::yubeenjang@eilabkr.onmicrosoft.com::24cb45e9-617a-4d7a-bcc8-2d8a2bf1a3d1" providerId="AD" clId="Web-{C7F407F2-658B-418F-AA4C-0DA160E0991C}" dt="2021-02-04T06:26:46.945" v="109"/>
          <ac:spMkLst>
            <pc:docMk/>
            <pc:sldMk cId="245393962" sldId="274"/>
            <ac:spMk id="4" creationId="{00000000-0000-0000-0000-000000000000}"/>
          </ac:spMkLst>
        </pc:spChg>
        <pc:picChg chg="del mod">
          <ac:chgData name="장유빈" userId="S::yubeenjang@eilabkr.onmicrosoft.com::24cb45e9-617a-4d7a-bcc8-2d8a2bf1a3d1" providerId="AD" clId="Web-{C7F407F2-658B-418F-AA4C-0DA160E0991C}" dt="2021-02-04T06:27:17.533" v="133"/>
          <ac:picMkLst>
            <pc:docMk/>
            <pc:sldMk cId="245393962" sldId="274"/>
            <ac:picMk id="2" creationId="{8D18F31D-2E27-46F8-BC62-A0C53473076D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32" v="132"/>
          <ac:picMkLst>
            <pc:docMk/>
            <pc:sldMk cId="245393962" sldId="274"/>
            <ac:picMk id="5" creationId="{24CFEB7F-9AD6-4317-952A-AB8E08302346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19" v="138" actId="1076"/>
          <ac:picMkLst>
            <pc:docMk/>
            <pc:sldMk cId="245393962" sldId="274"/>
            <ac:picMk id="6" creationId="{E03314B6-5D48-43C3-864B-AF3758821C5F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29" v="139" actId="1076"/>
          <ac:picMkLst>
            <pc:docMk/>
            <pc:sldMk cId="245393962" sldId="274"/>
            <ac:picMk id="7" creationId="{9951767C-DA41-4FE2-84DD-138D9EC5702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39" v="140" actId="1076"/>
          <ac:picMkLst>
            <pc:docMk/>
            <pc:sldMk cId="245393962" sldId="274"/>
            <ac:picMk id="8" creationId="{446F7024-32B2-4DF6-B210-0078F1EA56F3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49" v="141" actId="1076"/>
          <ac:picMkLst>
            <pc:docMk/>
            <pc:sldMk cId="245393962" sldId="274"/>
            <ac:picMk id="9" creationId="{196A523E-1338-44C2-BE75-0B960D6D09BB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31" v="131"/>
          <ac:picMkLst>
            <pc:docMk/>
            <pc:sldMk cId="245393962" sldId="274"/>
            <ac:picMk id="18" creationId="{BD5CA9A0-40EB-4869-8349-953C2B381CC8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29" v="130"/>
          <ac:picMkLst>
            <pc:docMk/>
            <pc:sldMk cId="245393962" sldId="274"/>
            <ac:picMk id="19" creationId="{2765809D-2E1E-4B71-845C-C30D676B1A1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8:11.940" v="162" actId="1076"/>
        <pc:sldMkLst>
          <pc:docMk/>
          <pc:sldMk cId="101631287" sldId="275"/>
        </pc:sldMkLst>
        <pc:picChg chg="add mod">
          <ac:chgData name="장유빈" userId="S::yubeenjang@eilabkr.onmicrosoft.com::24cb45e9-617a-4d7a-bcc8-2d8a2bf1a3d1" providerId="AD" clId="Web-{C7F407F2-658B-418F-AA4C-0DA160E0991C}" dt="2021-02-04T06:28:11.907" v="159" actId="1076"/>
          <ac:picMkLst>
            <pc:docMk/>
            <pc:sldMk cId="101631287" sldId="275"/>
            <ac:picMk id="2" creationId="{D1AF714A-10D8-4465-871D-6E362A09A1A4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18" v="160" actId="1076"/>
          <ac:picMkLst>
            <pc:docMk/>
            <pc:sldMk cId="101631287" sldId="275"/>
            <ac:picMk id="5" creationId="{1BD40A46-5D31-4E73-ADF5-0758E8EDCEE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4" v="158"/>
          <ac:picMkLst>
            <pc:docMk/>
            <pc:sldMk cId="101631287" sldId="275"/>
            <ac:picMk id="6" creationId="{E03314B6-5D48-43C3-864B-AF3758821C5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4" v="157"/>
          <ac:picMkLst>
            <pc:docMk/>
            <pc:sldMk cId="101631287" sldId="275"/>
            <ac:picMk id="7" creationId="{9951767C-DA41-4FE2-84DD-138D9EC57028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3" v="156"/>
          <ac:picMkLst>
            <pc:docMk/>
            <pc:sldMk cId="101631287" sldId="275"/>
            <ac:picMk id="8" creationId="{446F7024-32B2-4DF6-B210-0078F1EA56F3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2" v="155"/>
          <ac:picMkLst>
            <pc:docMk/>
            <pc:sldMk cId="101631287" sldId="275"/>
            <ac:picMk id="9" creationId="{196A523E-1338-44C2-BE75-0B960D6D09BB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28" v="161" actId="1076"/>
          <ac:picMkLst>
            <pc:docMk/>
            <pc:sldMk cId="101631287" sldId="275"/>
            <ac:picMk id="10" creationId="{0E4D540C-A0FB-4494-B4F6-56B70FAC01FB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40" v="162" actId="1076"/>
          <ac:picMkLst>
            <pc:docMk/>
            <pc:sldMk cId="101631287" sldId="275"/>
            <ac:picMk id="11" creationId="{F5B430C1-7DF3-413C-AD52-A7FD16E38542}"/>
          </ac:picMkLst>
        </pc:picChg>
      </pc:sldChg>
      <pc:sldChg chg="addSp modSp add del replId">
        <pc:chgData name="장유빈" userId="S::yubeenjang@eilabkr.onmicrosoft.com::24cb45e9-617a-4d7a-bcc8-2d8a2bf1a3d1" providerId="AD" clId="Web-{C7F407F2-658B-418F-AA4C-0DA160E0991C}" dt="2021-02-04T06:28:24.310" v="165"/>
        <pc:sldMkLst>
          <pc:docMk/>
          <pc:sldMk cId="1425660357" sldId="276"/>
        </pc:sldMkLst>
        <pc:picChg chg="add mod">
          <ac:chgData name="장유빈" userId="S::yubeenjang@eilabkr.onmicrosoft.com::24cb45e9-617a-4d7a-bcc8-2d8a2bf1a3d1" providerId="AD" clId="Web-{C7F407F2-658B-418F-AA4C-0DA160E0991C}" dt="2021-02-04T06:28:19.044" v="164"/>
          <ac:picMkLst>
            <pc:docMk/>
            <pc:sldMk cId="1425660357" sldId="276"/>
            <ac:picMk id="6" creationId="{C73FCC86-F6A1-433C-AF04-9C2EEE6D0050}"/>
          </ac:picMkLst>
        </pc:picChg>
      </pc:sldChg>
    </pc:docChg>
  </pc:docChgLst>
  <pc:docChgLst>
    <pc:chgData name="최서윤" userId="S::alice9922@eilabkr.onmicrosoft.com::239c4810-3642-4113-9555-db57aa279db1" providerId="AD" clId="Web-{8F06AAF1-F5E3-49BD-BF5B-4B749307B317}"/>
    <pc:docChg chg="delSld modSld">
      <pc:chgData name="최서윤" userId="S::alice9922@eilabkr.onmicrosoft.com::239c4810-3642-4113-9555-db57aa279db1" providerId="AD" clId="Web-{8F06AAF1-F5E3-49BD-BF5B-4B749307B317}" dt="2021-02-10T04:44:37.902" v="17"/>
      <pc:docMkLst>
        <pc:docMk/>
      </pc:docMkLst>
      <pc:sldChg chg="modSp">
        <pc:chgData name="최서윤" userId="S::alice9922@eilabkr.onmicrosoft.com::239c4810-3642-4113-9555-db57aa279db1" providerId="AD" clId="Web-{8F06AAF1-F5E3-49BD-BF5B-4B749307B317}" dt="2021-02-10T04:43:56.932" v="9"/>
        <pc:sldMkLst>
          <pc:docMk/>
          <pc:sldMk cId="3182417601" sldId="272"/>
        </pc:sldMkLst>
        <pc:picChg chg="mod">
          <ac:chgData name="최서윤" userId="S::alice9922@eilabkr.onmicrosoft.com::239c4810-3642-4113-9555-db57aa279db1" providerId="AD" clId="Web-{8F06AAF1-F5E3-49BD-BF5B-4B749307B317}" dt="2021-02-10T04:43:56.839" v="6"/>
          <ac:picMkLst>
            <pc:docMk/>
            <pc:sldMk cId="3182417601" sldId="272"/>
            <ac:picMk id="6" creationId="{941B442D-A045-45FF-B180-94A15F0B3E70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870" v="7"/>
          <ac:picMkLst>
            <pc:docMk/>
            <pc:sldMk cId="3182417601" sldId="272"/>
            <ac:picMk id="8" creationId="{6F44C09C-FCF1-4E8B-BA48-733760F9164C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901" v="8"/>
          <ac:picMkLst>
            <pc:docMk/>
            <pc:sldMk cId="3182417601" sldId="272"/>
            <ac:picMk id="9" creationId="{B52765B1-04FE-4F36-BDC9-0629D3CC129A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932" v="9"/>
          <ac:picMkLst>
            <pc:docMk/>
            <pc:sldMk cId="3182417601" sldId="272"/>
            <ac:picMk id="10" creationId="{EBA7B27F-6EEF-4740-B2B3-95156B2CF9A3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4:00.558" v="13"/>
        <pc:sldMkLst>
          <pc:docMk/>
          <pc:sldMk cId="2644854962" sldId="273"/>
        </pc:sldMkLst>
        <pc:picChg chg="mod">
          <ac:chgData name="최서윤" userId="S::alice9922@eilabkr.onmicrosoft.com::239c4810-3642-4113-9555-db57aa279db1" providerId="AD" clId="Web-{8F06AAF1-F5E3-49BD-BF5B-4B749307B317}" dt="2021-02-10T04:44:00.479" v="10"/>
          <ac:picMkLst>
            <pc:docMk/>
            <pc:sldMk cId="2644854962" sldId="273"/>
            <ac:picMk id="2" creationId="{8D18F31D-2E27-46F8-BC62-A0C53473076D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11" v="11"/>
          <ac:picMkLst>
            <pc:docMk/>
            <pc:sldMk cId="2644854962" sldId="273"/>
            <ac:picMk id="5" creationId="{24CFEB7F-9AD6-4317-952A-AB8E08302346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42" v="12"/>
          <ac:picMkLst>
            <pc:docMk/>
            <pc:sldMk cId="2644854962" sldId="273"/>
            <ac:picMk id="18" creationId="{BD5CA9A0-40EB-4869-8349-953C2B381CC8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58" v="13"/>
          <ac:picMkLst>
            <pc:docMk/>
            <pc:sldMk cId="2644854962" sldId="273"/>
            <ac:picMk id="19" creationId="{2765809D-2E1E-4B71-845C-C30D676B1A13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3:50.542" v="5"/>
        <pc:sldMkLst>
          <pc:docMk/>
          <pc:sldMk cId="245393962" sldId="274"/>
        </pc:sldMkLst>
        <pc:picChg chg="mod">
          <ac:chgData name="최서윤" userId="S::alice9922@eilabkr.onmicrosoft.com::239c4810-3642-4113-9555-db57aa279db1" providerId="AD" clId="Web-{8F06AAF1-F5E3-49BD-BF5B-4B749307B317}" dt="2021-02-10T04:43:50.448" v="2"/>
          <ac:picMkLst>
            <pc:docMk/>
            <pc:sldMk cId="245393962" sldId="274"/>
            <ac:picMk id="6" creationId="{E03314B6-5D48-43C3-864B-AF3758821C5F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479" v="3"/>
          <ac:picMkLst>
            <pc:docMk/>
            <pc:sldMk cId="245393962" sldId="274"/>
            <ac:picMk id="7" creationId="{9951767C-DA41-4FE2-84DD-138D9EC57028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510" v="4"/>
          <ac:picMkLst>
            <pc:docMk/>
            <pc:sldMk cId="245393962" sldId="274"/>
            <ac:picMk id="8" creationId="{446F7024-32B2-4DF6-B210-0078F1EA56F3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542" v="5"/>
          <ac:picMkLst>
            <pc:docMk/>
            <pc:sldMk cId="245393962" sldId="274"/>
            <ac:picMk id="9" creationId="{196A523E-1338-44C2-BE75-0B960D6D09BB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3:45.120" v="1"/>
        <pc:sldMkLst>
          <pc:docMk/>
          <pc:sldMk cId="101631287" sldId="275"/>
        </pc:sldMkLst>
        <pc:picChg chg="mod">
          <ac:chgData name="최서윤" userId="S::alice9922@eilabkr.onmicrosoft.com::239c4810-3642-4113-9555-db57aa279db1" providerId="AD" clId="Web-{8F06AAF1-F5E3-49BD-BF5B-4B749307B317}" dt="2021-02-10T04:43:45.120" v="1"/>
          <ac:picMkLst>
            <pc:docMk/>
            <pc:sldMk cId="101631287" sldId="275"/>
            <ac:picMk id="10" creationId="{0E4D540C-A0FB-4494-B4F6-56B70FAC01FB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4:25.199" v="16"/>
        <pc:sldMkLst>
          <pc:docMk/>
          <pc:sldMk cId="243087830" sldId="276"/>
        </pc:sldMkLst>
        <pc:picChg chg="mod">
          <ac:chgData name="최서윤" userId="S::alice9922@eilabkr.onmicrosoft.com::239c4810-3642-4113-9555-db57aa279db1" providerId="AD" clId="Web-{8F06AAF1-F5E3-49BD-BF5B-4B749307B317}" dt="2021-02-10T04:44:25.152" v="14"/>
          <ac:picMkLst>
            <pc:docMk/>
            <pc:sldMk cId="243087830" sldId="276"/>
            <ac:picMk id="6" creationId="{C953BA0C-00D4-4896-ADB8-F63C53BC041D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25.167" v="15"/>
          <ac:picMkLst>
            <pc:docMk/>
            <pc:sldMk cId="243087830" sldId="276"/>
            <ac:picMk id="9" creationId="{22E1FC21-9545-4EFF-99F9-4D4850A7DBE7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25.199" v="16"/>
          <ac:picMkLst>
            <pc:docMk/>
            <pc:sldMk cId="243087830" sldId="276"/>
            <ac:picMk id="12" creationId="{88932A1A-606D-4BAA-86C0-E42EE89B2740}"/>
          </ac:picMkLst>
        </pc:picChg>
      </pc:sldChg>
      <pc:sldChg chg="del">
        <pc:chgData name="최서윤" userId="S::alice9922@eilabkr.onmicrosoft.com::239c4810-3642-4113-9555-db57aa279db1" providerId="AD" clId="Web-{8F06AAF1-F5E3-49BD-BF5B-4B749307B317}" dt="2021-02-10T04:44:37.902" v="17"/>
        <pc:sldMkLst>
          <pc:docMk/>
          <pc:sldMk cId="1726449378" sldId="302"/>
        </pc:sldMkLst>
      </pc:sldChg>
    </pc:docChg>
  </pc:docChgLst>
  <pc:docChgLst>
    <pc:chgData name="최서윤" userId="S::alice9922@eilabkr.onmicrosoft.com::239c4810-3642-4113-9555-db57aa279db1" providerId="AD" clId="Web-{DAAC948F-BDF0-4B40-B470-736F39B08098}"/>
    <pc:docChg chg="addSld modSld">
      <pc:chgData name="최서윤" userId="S::alice9922@eilabkr.onmicrosoft.com::239c4810-3642-4113-9555-db57aa279db1" providerId="AD" clId="Web-{DAAC948F-BDF0-4B40-B470-736F39B08098}" dt="2021-02-04T03:30:15.106" v="234"/>
      <pc:docMkLst>
        <pc:docMk/>
      </pc:docMkLst>
      <pc:sldChg chg="modSp">
        <pc:chgData name="최서윤" userId="S::alice9922@eilabkr.onmicrosoft.com::239c4810-3642-4113-9555-db57aa279db1" providerId="AD" clId="Web-{DAAC948F-BDF0-4B40-B470-736F39B08098}" dt="2021-02-04T03:23:28.035" v="219" actId="1076"/>
        <pc:sldMkLst>
          <pc:docMk/>
          <pc:sldMk cId="3309461086" sldId="260"/>
        </pc:sldMkLst>
        <pc:spChg chg="mod">
          <ac:chgData name="최서윤" userId="S::alice9922@eilabkr.onmicrosoft.com::239c4810-3642-4113-9555-db57aa279db1" providerId="AD" clId="Web-{DAAC948F-BDF0-4B40-B470-736F39B08098}" dt="2021-02-04T03:23:14.660" v="203" actId="20577"/>
          <ac:spMkLst>
            <pc:docMk/>
            <pc:sldMk cId="3309461086" sldId="260"/>
            <ac:spMk id="3" creationId="{461B74BD-39CE-451B-9E33-5B858FB7E9FF}"/>
          </ac:spMkLst>
        </pc:spChg>
        <pc:picChg chg="mod">
          <ac:chgData name="최서윤" userId="S::alice9922@eilabkr.onmicrosoft.com::239c4810-3642-4113-9555-db57aa279db1" providerId="AD" clId="Web-{DAAC948F-BDF0-4B40-B470-736F39B08098}" dt="2021-02-04T03:23:27.910" v="216" actId="1076"/>
          <ac:picMkLst>
            <pc:docMk/>
            <pc:sldMk cId="3309461086" sldId="260"/>
            <ac:picMk id="11" creationId="{822C24C4-6B20-46BB-A5D2-E35C071F11F8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7.941" v="217" actId="1076"/>
          <ac:picMkLst>
            <pc:docMk/>
            <pc:sldMk cId="3309461086" sldId="260"/>
            <ac:picMk id="12" creationId="{ECE4E457-E22D-4210-86DE-FDD7EFA81ABD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7.957" v="218" actId="1076"/>
          <ac:picMkLst>
            <pc:docMk/>
            <pc:sldMk cId="3309461086" sldId="260"/>
            <ac:picMk id="13" creationId="{462B7D1D-3C4C-4C2B-9109-0E9377AD966F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8.035" v="219" actId="1076"/>
          <ac:picMkLst>
            <pc:docMk/>
            <pc:sldMk cId="3309461086" sldId="260"/>
            <ac:picMk id="14" creationId="{C6862FB6-7CDC-431C-AC14-9BB148CAB431}"/>
          </ac:picMkLst>
        </pc:picChg>
      </pc:sldChg>
      <pc:sldChg chg="modSp">
        <pc:chgData name="최서윤" userId="S::alice9922@eilabkr.onmicrosoft.com::239c4810-3642-4113-9555-db57aa279db1" providerId="AD" clId="Web-{DAAC948F-BDF0-4B40-B470-736F39B08098}" dt="2021-02-04T03:25:54.054" v="224" actId="20577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DAAC948F-BDF0-4B40-B470-736F39B08098}" dt="2021-02-04T03:25:54.054" v="224" actId="20577"/>
          <ac:spMkLst>
            <pc:docMk/>
            <pc:sldMk cId="190702718" sldId="266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DAAC948F-BDF0-4B40-B470-736F39B08098}" dt="2021-02-04T03:30:15.106" v="234"/>
        <pc:sldMkLst>
          <pc:docMk/>
          <pc:sldMk cId="1213270733" sldId="267"/>
        </pc:sldMkLst>
        <pc:spChg chg="mod">
          <ac:chgData name="최서윤" userId="S::alice9922@eilabkr.onmicrosoft.com::239c4810-3642-4113-9555-db57aa279db1" providerId="AD" clId="Web-{DAAC948F-BDF0-4B40-B470-736F39B08098}" dt="2021-02-04T03:30:07.840" v="229" actId="20577"/>
          <ac:spMkLst>
            <pc:docMk/>
            <pc:sldMk cId="1213270733" sldId="267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DAAC948F-BDF0-4B40-B470-736F39B08098}" dt="2021-02-04T03:30:11.372" v="233"/>
          <ac:picMkLst>
            <pc:docMk/>
            <pc:sldMk cId="1213270733" sldId="267"/>
            <ac:picMk id="5" creationId="{2B2CA5A4-1BCD-4A64-81E5-97461B9FA064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2"/>
          <ac:picMkLst>
            <pc:docMk/>
            <pc:sldMk cId="1213270733" sldId="267"/>
            <ac:picMk id="6" creationId="{4A699199-D051-4DA9-A4C8-66B9A9AA8526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1"/>
          <ac:picMkLst>
            <pc:docMk/>
            <pc:sldMk cId="1213270733" sldId="267"/>
            <ac:picMk id="7" creationId="{CB02E1BC-F184-4E7E-91F7-FD48CE35DDAA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0"/>
          <ac:picMkLst>
            <pc:docMk/>
            <pc:sldMk cId="1213270733" sldId="267"/>
            <ac:picMk id="8" creationId="{65693FBB-69B6-4B9F-BE77-7BCEE82970CC}"/>
          </ac:picMkLst>
        </pc:picChg>
        <pc:picChg chg="add mod">
          <ac:chgData name="최서윤" userId="S::alice9922@eilabkr.onmicrosoft.com::239c4810-3642-4113-9555-db57aa279db1" providerId="AD" clId="Web-{DAAC948F-BDF0-4B40-B470-736F39B08098}" dt="2021-02-04T03:30:15.106" v="234"/>
          <ac:picMkLst>
            <pc:docMk/>
            <pc:sldMk cId="1213270733" sldId="267"/>
            <ac:picMk id="9" creationId="{BDCF7A5A-3918-418E-9450-010E953C8DCF}"/>
          </ac:picMkLst>
        </pc:picChg>
      </pc:sldChg>
      <pc:sldChg chg="add replId">
        <pc:chgData name="최서윤" userId="S::alice9922@eilabkr.onmicrosoft.com::239c4810-3642-4113-9555-db57aa279db1" providerId="AD" clId="Web-{DAAC948F-BDF0-4B40-B470-736F39B08098}" dt="2021-02-04T03:29:33.433" v="226"/>
        <pc:sldMkLst>
          <pc:docMk/>
          <pc:sldMk cId="3033542273" sldId="268"/>
        </pc:sldMkLst>
      </pc:sldChg>
    </pc:docChg>
  </pc:docChgLst>
  <pc:docChgLst>
    <pc:chgData name="손재영" userId="S::sonwodud@eilabkr.onmicrosoft.com::4afeb8c1-becb-4439-8e63-f4b1fcea972f" providerId="AD" clId="Web-{C386605A-8156-4B18-BC88-E4D3E5C382EB}"/>
    <pc:docChg chg="sldOrd">
      <pc:chgData name="손재영" userId="S::sonwodud@eilabkr.onmicrosoft.com::4afeb8c1-becb-4439-8e63-f4b1fcea972f" providerId="AD" clId="Web-{C386605A-8156-4B18-BC88-E4D3E5C382EB}" dt="2020-05-21T01:54:03.601" v="0"/>
      <pc:docMkLst>
        <pc:docMk/>
      </pc:docMkLst>
      <pc:sldChg chg="ord">
        <pc:chgData name="손재영" userId="S::sonwodud@eilabkr.onmicrosoft.com::4afeb8c1-becb-4439-8e63-f4b1fcea972f" providerId="AD" clId="Web-{C386605A-8156-4B18-BC88-E4D3E5C382EB}" dt="2020-05-21T01:54:03.601" v="0"/>
        <pc:sldMkLst>
          <pc:docMk/>
          <pc:sldMk cId="3309461086" sldId="260"/>
        </pc:sldMkLst>
      </pc:sldChg>
    </pc:docChg>
  </pc:docChgLst>
  <pc:docChgLst>
    <pc:chgData name="최서윤" userId="S::alice9922@eilabkr.onmicrosoft.com::239c4810-3642-4113-9555-db57aa279db1" providerId="AD" clId="Web-{C124C7D4-6D4F-48B0-A5B5-0A29E3356617}"/>
    <pc:docChg chg="modSld">
      <pc:chgData name="최서윤" userId="S::alice9922@eilabkr.onmicrosoft.com::239c4810-3642-4113-9555-db57aa279db1" providerId="AD" clId="Web-{C124C7D4-6D4F-48B0-A5B5-0A29E3356617}" dt="2021-02-09T06:38:59.034" v="24" actId="14100"/>
      <pc:docMkLst>
        <pc:docMk/>
      </pc:docMkLst>
      <pc:sldChg chg="modSp">
        <pc:chgData name="최서윤" userId="S::alice9922@eilabkr.onmicrosoft.com::239c4810-3642-4113-9555-db57aa279db1" providerId="AD" clId="Web-{C124C7D4-6D4F-48B0-A5B5-0A29E3356617}" dt="2021-02-09T06:01:25.092" v="20" actId="14100"/>
        <pc:sldMkLst>
          <pc:docMk/>
          <pc:sldMk cId="3309461086" sldId="260"/>
        </pc:sldMkLst>
        <pc:picChg chg="mod">
          <ac:chgData name="최서윤" userId="S::alice9922@eilabkr.onmicrosoft.com::239c4810-3642-4113-9555-db57aa279db1" providerId="AD" clId="Web-{C124C7D4-6D4F-48B0-A5B5-0A29E3356617}" dt="2021-02-09T06:01:25.092" v="20" actId="14100"/>
          <ac:picMkLst>
            <pc:docMk/>
            <pc:sldMk cId="3309461086" sldId="260"/>
            <ac:picMk id="13" creationId="{462B7D1D-3C4C-4C2B-9109-0E9377AD966F}"/>
          </ac:picMkLst>
        </pc:picChg>
      </pc:sldChg>
      <pc:sldChg chg="addSp modSp">
        <pc:chgData name="최서윤" userId="S::alice9922@eilabkr.onmicrosoft.com::239c4810-3642-4113-9555-db57aa279db1" providerId="AD" clId="Web-{C124C7D4-6D4F-48B0-A5B5-0A29E3356617}" dt="2021-02-09T02:19:50.430" v="16" actId="1076"/>
        <pc:sldMkLst>
          <pc:docMk/>
          <pc:sldMk cId="1213270733" sldId="267"/>
        </pc:sldMkLst>
        <pc:spChg chg="add mod">
          <ac:chgData name="최서윤" userId="S::alice9922@eilabkr.onmicrosoft.com::239c4810-3642-4113-9555-db57aa279db1" providerId="AD" clId="Web-{C124C7D4-6D4F-48B0-A5B5-0A29E3356617}" dt="2021-02-09T02:19:26.554" v="10" actId="1076"/>
          <ac:spMkLst>
            <pc:docMk/>
            <pc:sldMk cId="1213270733" sldId="267"/>
            <ac:spMk id="2" creationId="{F169B783-8EA4-4C75-9943-AB246AACD652}"/>
          </ac:spMkLst>
        </pc:spChg>
        <pc:spChg chg="add mod">
          <ac:chgData name="최서윤" userId="S::alice9922@eilabkr.onmicrosoft.com::239c4810-3642-4113-9555-db57aa279db1" providerId="AD" clId="Web-{C124C7D4-6D4F-48B0-A5B5-0A29E3356617}" dt="2021-02-09T02:19:50.430" v="16" actId="1076"/>
          <ac:spMkLst>
            <pc:docMk/>
            <pc:sldMk cId="1213270733" sldId="267"/>
            <ac:spMk id="10" creationId="{A018B2CC-4936-4C79-A736-718EF64F622E}"/>
          </ac:spMkLst>
        </pc:spChg>
      </pc:sldChg>
      <pc:sldChg chg="modSp">
        <pc:chgData name="최서윤" userId="S::alice9922@eilabkr.onmicrosoft.com::239c4810-3642-4113-9555-db57aa279db1" providerId="AD" clId="Web-{C124C7D4-6D4F-48B0-A5B5-0A29E3356617}" dt="2021-02-09T06:38:59.034" v="24" actId="14100"/>
        <pc:sldMkLst>
          <pc:docMk/>
          <pc:sldMk cId="3183024283" sldId="293"/>
        </pc:sldMkLst>
        <pc:picChg chg="mod">
          <ac:chgData name="최서윤" userId="S::alice9922@eilabkr.onmicrosoft.com::239c4810-3642-4113-9555-db57aa279db1" providerId="AD" clId="Web-{C124C7D4-6D4F-48B0-A5B5-0A29E3356617}" dt="2021-02-09T06:38:59.034" v="24" actId="14100"/>
          <ac:picMkLst>
            <pc:docMk/>
            <pc:sldMk cId="3183024283" sldId="293"/>
            <ac:picMk id="3" creationId="{6E89F422-7422-4241-A40B-1E3A100B84B5}"/>
          </ac:picMkLst>
        </pc:picChg>
      </pc:sldChg>
    </pc:docChg>
  </pc:docChgLst>
  <pc:docChgLst>
    <pc:chgData name="최서윤" userId="S::alice9922@eilabkr.onmicrosoft.com::239c4810-3642-4113-9555-db57aa279db1" providerId="AD" clId="Web-{F26268B9-4807-43D7-96F3-AD61FDC2FB04}"/>
    <pc:docChg chg="delSld modSld">
      <pc:chgData name="최서윤" userId="S::alice9922@eilabkr.onmicrosoft.com::239c4810-3642-4113-9555-db57aa279db1" providerId="AD" clId="Web-{F26268B9-4807-43D7-96F3-AD61FDC2FB04}" dt="2021-02-04T07:51:05.622" v="304" actId="20577"/>
      <pc:docMkLst>
        <pc:docMk/>
      </pc:docMkLst>
      <pc:sldChg chg="modSp">
        <pc:chgData name="최서윤" userId="S::alice9922@eilabkr.onmicrosoft.com::239c4810-3642-4113-9555-db57aa279db1" providerId="AD" clId="Web-{F26268B9-4807-43D7-96F3-AD61FDC2FB04}" dt="2021-02-04T07:49:21.511" v="251"/>
        <pc:sldMkLst>
          <pc:docMk/>
          <pc:sldMk cId="1236644138" sldId="257"/>
        </pc:sldMkLst>
        <pc:spChg chg="mod">
          <ac:chgData name="최서윤" userId="S::alice9922@eilabkr.onmicrosoft.com::239c4810-3642-4113-9555-db57aa279db1" providerId="AD" clId="Web-{F26268B9-4807-43D7-96F3-AD61FDC2FB04}" dt="2021-02-04T07:49:21.511" v="251"/>
          <ac:spMkLst>
            <pc:docMk/>
            <pc:sldMk cId="1236644138" sldId="257"/>
            <ac:spMk id="3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3:29.178" v="27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F26268B9-4807-43D7-96F3-AD61FDC2FB04}" dt="2021-02-04T07:43:29.178" v="27" actId="20577"/>
          <ac:spMkLst>
            <pc:docMk/>
            <pc:sldMk cId="3693115411" sldId="258"/>
            <ac:spMk id="6" creationId="{00000000-0000-0000-0000-000000000000}"/>
          </ac:spMkLst>
        </pc:spChg>
      </pc:sldChg>
      <pc:sldChg chg="delSp modSp">
        <pc:chgData name="최서윤" userId="S::alice9922@eilabkr.onmicrosoft.com::239c4810-3642-4113-9555-db57aa279db1" providerId="AD" clId="Web-{F26268B9-4807-43D7-96F3-AD61FDC2FB04}" dt="2021-02-04T07:50:28.762" v="284" actId="20577"/>
        <pc:sldMkLst>
          <pc:docMk/>
          <pc:sldMk cId="3309461086" sldId="260"/>
        </pc:sldMkLst>
        <pc:spChg chg="del">
          <ac:chgData name="최서윤" userId="S::alice9922@eilabkr.onmicrosoft.com::239c4810-3642-4113-9555-db57aa279db1" providerId="AD" clId="Web-{F26268B9-4807-43D7-96F3-AD61FDC2FB04}" dt="2021-02-04T07:49:39.964" v="255"/>
          <ac:spMkLst>
            <pc:docMk/>
            <pc:sldMk cId="3309461086" sldId="260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50:28.762" v="284" actId="20577"/>
          <ac:spMkLst>
            <pc:docMk/>
            <pc:sldMk cId="3309461086" sldId="260"/>
            <ac:spMk id="3" creationId="{461B74BD-39CE-451B-9E33-5B858FB7E9FF}"/>
          </ac:spMkLst>
        </pc:spChg>
      </pc:sldChg>
      <pc:sldChg chg="del">
        <pc:chgData name="최서윤" userId="S::alice9922@eilabkr.onmicrosoft.com::239c4810-3642-4113-9555-db57aa279db1" providerId="AD" clId="Web-{F26268B9-4807-43D7-96F3-AD61FDC2FB04}" dt="2021-02-04T07:43:56.522" v="44"/>
        <pc:sldMkLst>
          <pc:docMk/>
          <pc:sldMk cId="1014576666" sldId="264"/>
        </pc:sldMkLst>
      </pc:sldChg>
      <pc:sldChg chg="del">
        <pc:chgData name="최서윤" userId="S::alice9922@eilabkr.onmicrosoft.com::239c4810-3642-4113-9555-db57aa279db1" providerId="AD" clId="Web-{F26268B9-4807-43D7-96F3-AD61FDC2FB04}" dt="2021-02-04T07:43:54.537" v="42"/>
        <pc:sldMkLst>
          <pc:docMk/>
          <pc:sldMk cId="890340021" sldId="265"/>
        </pc:sldMkLst>
      </pc:sldChg>
      <pc:sldChg chg="delSp modSp">
        <pc:chgData name="최서윤" userId="S::alice9922@eilabkr.onmicrosoft.com::239c4810-3642-4113-9555-db57aa279db1" providerId="AD" clId="Web-{F26268B9-4807-43D7-96F3-AD61FDC2FB04}" dt="2021-02-04T07:47:49.853" v="229" actId="20577"/>
        <pc:sldMkLst>
          <pc:docMk/>
          <pc:sldMk cId="190702718" sldId="266"/>
        </pc:sldMkLst>
        <pc:spChg chg="del">
          <ac:chgData name="최서윤" userId="S::alice9922@eilabkr.onmicrosoft.com::239c4810-3642-4113-9555-db57aa279db1" providerId="AD" clId="Web-{F26268B9-4807-43D7-96F3-AD61FDC2FB04}" dt="2021-02-04T07:47:04.275" v="171"/>
          <ac:spMkLst>
            <pc:docMk/>
            <pc:sldMk cId="190702718" sldId="266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47:49.853" v="229" actId="20577"/>
          <ac:spMkLst>
            <pc:docMk/>
            <pc:sldMk cId="190702718" sldId="266"/>
            <ac:spMk id="3" creationId="{461B74BD-39CE-451B-9E33-5B858FB7E9FF}"/>
          </ac:spMkLst>
        </pc:spChg>
      </pc:sldChg>
      <pc:sldChg chg="delSp modSp">
        <pc:chgData name="최서윤" userId="S::alice9922@eilabkr.onmicrosoft.com::239c4810-3642-4113-9555-db57aa279db1" providerId="AD" clId="Web-{F26268B9-4807-43D7-96F3-AD61FDC2FB04}" dt="2021-02-04T07:45:03.195" v="79"/>
        <pc:sldMkLst>
          <pc:docMk/>
          <pc:sldMk cId="1213270733" sldId="267"/>
        </pc:sldMkLst>
        <pc:spChg chg="del">
          <ac:chgData name="최서윤" userId="S::alice9922@eilabkr.onmicrosoft.com::239c4810-3642-4113-9555-db57aa279db1" providerId="AD" clId="Web-{F26268B9-4807-43D7-96F3-AD61FDC2FB04}" dt="2021-02-04T07:45:03.195" v="79"/>
          <ac:spMkLst>
            <pc:docMk/>
            <pc:sldMk cId="1213270733" sldId="267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45:01.773" v="78" actId="20577"/>
          <ac:spMkLst>
            <pc:docMk/>
            <pc:sldMk cId="1213270733" sldId="267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51:05.622" v="304" actId="20577"/>
        <pc:sldMkLst>
          <pc:docMk/>
          <pc:sldMk cId="3033542273" sldId="268"/>
        </pc:sldMkLst>
        <pc:spChg chg="mod">
          <ac:chgData name="최서윤" userId="S::alice9922@eilabkr.onmicrosoft.com::239c4810-3642-4113-9555-db57aa279db1" providerId="AD" clId="Web-{F26268B9-4807-43D7-96F3-AD61FDC2FB04}" dt="2021-02-04T07:51:05.622" v="304" actId="20577"/>
          <ac:spMkLst>
            <pc:docMk/>
            <pc:sldMk cId="3033542273" sldId="268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23.760" v="239" actId="20577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F26268B9-4807-43D7-96F3-AD61FDC2FB04}" dt="2021-02-04T07:48:23.760" v="239" actId="20577"/>
          <ac:spMkLst>
            <pc:docMk/>
            <pc:sldMk cId="3056174805" sldId="270"/>
            <ac:spMk id="3" creationId="{461B74BD-39CE-451B-9E33-5B858FB7E9FF}"/>
          </ac:spMkLst>
        </pc:spChg>
      </pc:sldChg>
      <pc:sldChg chg="del">
        <pc:chgData name="최서윤" userId="S::alice9922@eilabkr.onmicrosoft.com::239c4810-3642-4113-9555-db57aa279db1" providerId="AD" clId="Web-{F26268B9-4807-43D7-96F3-AD61FDC2FB04}" dt="2021-02-04T07:43:55.834" v="43"/>
        <pc:sldMkLst>
          <pc:docMk/>
          <pc:sldMk cId="4265853317" sldId="271"/>
        </pc:sldMkLst>
      </pc:sldChg>
      <pc:sldChg chg="modSp">
        <pc:chgData name="최서윤" userId="S::alice9922@eilabkr.onmicrosoft.com::239c4810-3642-4113-9555-db57aa279db1" providerId="AD" clId="Web-{F26268B9-4807-43D7-96F3-AD61FDC2FB04}" dt="2021-02-04T07:48:27.666" v="241" actId="20577"/>
        <pc:sldMkLst>
          <pc:docMk/>
          <pc:sldMk cId="3182417601" sldId="272"/>
        </pc:sldMkLst>
        <pc:spChg chg="mod">
          <ac:chgData name="최서윤" userId="S::alice9922@eilabkr.onmicrosoft.com::239c4810-3642-4113-9555-db57aa279db1" providerId="AD" clId="Web-{F26268B9-4807-43D7-96F3-AD61FDC2FB04}" dt="2021-02-04T07:48:27.666" v="241" actId="20577"/>
          <ac:spMkLst>
            <pc:docMk/>
            <pc:sldMk cId="3182417601" sldId="272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1.307" v="243" actId="20577"/>
        <pc:sldMkLst>
          <pc:docMk/>
          <pc:sldMk cId="2644854962" sldId="273"/>
        </pc:sldMkLst>
        <pc:spChg chg="mod">
          <ac:chgData name="최서윤" userId="S::alice9922@eilabkr.onmicrosoft.com::239c4810-3642-4113-9555-db57aa279db1" providerId="AD" clId="Web-{F26268B9-4807-43D7-96F3-AD61FDC2FB04}" dt="2021-02-04T07:48:31.307" v="243" actId="20577"/>
          <ac:spMkLst>
            <pc:docMk/>
            <pc:sldMk cId="2644854962" sldId="273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4.854" v="246" actId="20577"/>
        <pc:sldMkLst>
          <pc:docMk/>
          <pc:sldMk cId="245393962" sldId="274"/>
        </pc:sldMkLst>
        <pc:spChg chg="mod">
          <ac:chgData name="최서윤" userId="S::alice9922@eilabkr.onmicrosoft.com::239c4810-3642-4113-9555-db57aa279db1" providerId="AD" clId="Web-{F26268B9-4807-43D7-96F3-AD61FDC2FB04}" dt="2021-02-04T07:48:34.854" v="246" actId="20577"/>
          <ac:spMkLst>
            <pc:docMk/>
            <pc:sldMk cId="245393962" sldId="274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8.573" v="249" actId="20577"/>
        <pc:sldMkLst>
          <pc:docMk/>
          <pc:sldMk cId="101631287" sldId="275"/>
        </pc:sldMkLst>
        <pc:spChg chg="mod">
          <ac:chgData name="최서윤" userId="S::alice9922@eilabkr.onmicrosoft.com::239c4810-3642-4113-9555-db57aa279db1" providerId="AD" clId="Web-{F26268B9-4807-43D7-96F3-AD61FDC2FB04}" dt="2021-02-04T07:48:38.573" v="249" actId="20577"/>
          <ac:spMkLst>
            <pc:docMk/>
            <pc:sldMk cId="101631287" sldId="275"/>
            <ac:spMk id="3" creationId="{461B74BD-39CE-451B-9E33-5B858FB7E9FF}"/>
          </ac:spMkLst>
        </pc:spChg>
      </pc:sldChg>
    </pc:docChg>
  </pc:docChgLst>
  <pc:docChgLst>
    <pc:chgData name="최서윤" userId="S::alice9922@eilabkr.onmicrosoft.com::239c4810-3642-4113-9555-db57aa279db1" providerId="AD" clId="Web-{011848F7-CB81-43DC-A6E9-45A7A9682042}"/>
    <pc:docChg chg="addSld delSld modSld sldOrd">
      <pc:chgData name="최서윤" userId="S::alice9922@eilabkr.onmicrosoft.com::239c4810-3642-4113-9555-db57aa279db1" providerId="AD" clId="Web-{011848F7-CB81-43DC-A6E9-45A7A9682042}" dt="2021-02-04T09:28:40.980" v="216" actId="1076"/>
      <pc:docMkLst>
        <pc:docMk/>
      </pc:docMkLst>
      <pc:sldChg chg="addSp delSp modSp">
        <pc:chgData name="최서윤" userId="S::alice9922@eilabkr.onmicrosoft.com::239c4810-3642-4113-9555-db57aa279db1" providerId="AD" clId="Web-{011848F7-CB81-43DC-A6E9-45A7A9682042}" dt="2021-02-04T09:00:28.164" v="123" actId="1076"/>
        <pc:sldMkLst>
          <pc:docMk/>
          <pc:sldMk cId="1236644138" sldId="257"/>
        </pc:sldMkLst>
        <pc:spChg chg="del">
          <ac:chgData name="최서윤" userId="S::alice9922@eilabkr.onmicrosoft.com::239c4810-3642-4113-9555-db57aa279db1" providerId="AD" clId="Web-{011848F7-CB81-43DC-A6E9-45A7A9682042}" dt="2021-02-04T09:00:15.554" v="119"/>
          <ac:spMkLst>
            <pc:docMk/>
            <pc:sldMk cId="1236644138" sldId="257"/>
            <ac:spMk id="2" creationId="{00000000-0000-0000-0000-000000000000}"/>
          </ac:spMkLst>
        </pc:spChg>
        <pc:spChg chg="mod">
          <ac:chgData name="최서윤" userId="S::alice9922@eilabkr.onmicrosoft.com::239c4810-3642-4113-9555-db57aa279db1" providerId="AD" clId="Web-{011848F7-CB81-43DC-A6E9-45A7A9682042}" dt="2021-02-04T09:00:28.164" v="123" actId="1076"/>
          <ac:spMkLst>
            <pc:docMk/>
            <pc:sldMk cId="1236644138" sldId="257"/>
            <ac:spMk id="3" creationId="{00000000-0000-0000-0000-000000000000}"/>
          </ac:spMkLst>
        </pc:spChg>
        <pc:spChg chg="add del mod">
          <ac:chgData name="최서윤" userId="S::alice9922@eilabkr.onmicrosoft.com::239c4810-3642-4113-9555-db57aa279db1" providerId="AD" clId="Web-{011848F7-CB81-43DC-A6E9-45A7A9682042}" dt="2021-02-04T09:00:17.226" v="120"/>
          <ac:spMkLst>
            <pc:docMk/>
            <pc:sldMk cId="1236644138" sldId="257"/>
            <ac:spMk id="5" creationId="{A3657396-262F-4172-88BA-8C6B1B09230E}"/>
          </ac:spMkLst>
        </pc:spChg>
      </pc:sldChg>
      <pc:sldChg chg="modSp">
        <pc:chgData name="최서윤" userId="S::alice9922@eilabkr.onmicrosoft.com::239c4810-3642-4113-9555-db57aa279db1" providerId="AD" clId="Web-{011848F7-CB81-43DC-A6E9-45A7A9682042}" dt="2021-02-04T08:59:57.898" v="107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011848F7-CB81-43DC-A6E9-45A7A9682042}" dt="2021-02-04T08:59:57.898" v="107" actId="20577"/>
          <ac:spMkLst>
            <pc:docMk/>
            <pc:sldMk cId="3693115411" sldId="258"/>
            <ac:spMk id="6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011848F7-CB81-43DC-A6E9-45A7A9682042}" dt="2021-02-04T08:58:48.865" v="73" actId="1076"/>
        <pc:sldMkLst>
          <pc:docMk/>
          <pc:sldMk cId="3703612343" sldId="277"/>
        </pc:sldMkLst>
        <pc:picChg chg="mod">
          <ac:chgData name="최서윤" userId="S::alice9922@eilabkr.onmicrosoft.com::239c4810-3642-4113-9555-db57aa279db1" providerId="AD" clId="Web-{011848F7-CB81-43DC-A6E9-45A7A9682042}" dt="2021-02-04T08:58:42.927" v="71" actId="1076"/>
          <ac:picMkLst>
            <pc:docMk/>
            <pc:sldMk cId="3703612343" sldId="277"/>
            <ac:picMk id="2" creationId="{CA1BA627-DA66-4D6A-AC35-3AE7EC65CC73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20.083" v="65" actId="1076"/>
          <ac:picMkLst>
            <pc:docMk/>
            <pc:sldMk cId="3703612343" sldId="277"/>
            <ac:picMk id="5" creationId="{3C4B7BC8-2259-49D7-8882-5E075B265B96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48.865" v="73" actId="1076"/>
          <ac:picMkLst>
            <pc:docMk/>
            <pc:sldMk cId="3703612343" sldId="277"/>
            <ac:picMk id="10" creationId="{BC0B91A2-1D60-4389-B1AF-F936EDFD2A41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45.115" v="72" actId="1076"/>
          <ac:picMkLst>
            <pc:docMk/>
            <pc:sldMk cId="3703612343" sldId="277"/>
            <ac:picMk id="11" creationId="{7CAEE39A-A59C-4ECD-894F-EBBCCE4E0836}"/>
          </ac:picMkLst>
        </pc:picChg>
      </pc:sldChg>
      <pc:sldChg chg="modSp add del">
        <pc:chgData name="최서윤" userId="S::alice9922@eilabkr.onmicrosoft.com::239c4810-3642-4113-9555-db57aa279db1" providerId="AD" clId="Web-{011848F7-CB81-43DC-A6E9-45A7A9682042}" dt="2021-02-04T08:58:33.568" v="70" actId="1076"/>
        <pc:sldMkLst>
          <pc:docMk/>
          <pc:sldMk cId="3757282710" sldId="278"/>
        </pc:sldMkLst>
        <pc:picChg chg="mod">
          <ac:chgData name="최서윤" userId="S::alice9922@eilabkr.onmicrosoft.com::239c4810-3642-4113-9555-db57aa279db1" providerId="AD" clId="Web-{011848F7-CB81-43DC-A6E9-45A7A9682042}" dt="2021-02-04T08:58:33.443" v="67" actId="1076"/>
          <ac:picMkLst>
            <pc:docMk/>
            <pc:sldMk cId="3757282710" sldId="278"/>
            <ac:picMk id="6" creationId="{54BF88A0-6A46-4007-90C8-CFDB44234F3B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490" v="68" actId="1076"/>
          <ac:picMkLst>
            <pc:docMk/>
            <pc:sldMk cId="3757282710" sldId="278"/>
            <ac:picMk id="7" creationId="{9A001BF0-DEE4-4567-B4F7-E1FCE16C30DC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521" v="69" actId="1076"/>
          <ac:picMkLst>
            <pc:docMk/>
            <pc:sldMk cId="3757282710" sldId="278"/>
            <ac:picMk id="8" creationId="{D00BE52D-2FEA-4A57-B9B7-6C0AE732DCF2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568" v="70" actId="1076"/>
          <ac:picMkLst>
            <pc:docMk/>
            <pc:sldMk cId="3757282710" sldId="278"/>
            <ac:picMk id="9" creationId="{46ABA6BC-A13C-49D9-80AC-83DE5D71EE3A}"/>
          </ac:picMkLst>
        </pc:picChg>
      </pc:sldChg>
      <pc:sldChg chg="addSp delSp modSp add replId">
        <pc:chgData name="최서윤" userId="S::alice9922@eilabkr.onmicrosoft.com::239c4810-3642-4113-9555-db57aa279db1" providerId="AD" clId="Web-{011848F7-CB81-43DC-A6E9-45A7A9682042}" dt="2021-02-04T08:59:54.523" v="103" actId="20577"/>
        <pc:sldMkLst>
          <pc:docMk/>
          <pc:sldMk cId="717357973" sldId="279"/>
        </pc:sldMkLst>
        <pc:spChg chg="mod">
          <ac:chgData name="최서윤" userId="S::alice9922@eilabkr.onmicrosoft.com::239c4810-3642-4113-9555-db57aa279db1" providerId="AD" clId="Web-{011848F7-CB81-43DC-A6E9-45A7A9682042}" dt="2021-02-04T08:59:54.523" v="103" actId="20577"/>
          <ac:spMkLst>
            <pc:docMk/>
            <pc:sldMk cId="717357973" sldId="279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011848F7-CB81-43DC-A6E9-45A7A9682042}" dt="2021-02-04T08:57:05.941" v="46"/>
          <ac:picMkLst>
            <pc:docMk/>
            <pc:sldMk cId="717357973" sldId="279"/>
            <ac:picMk id="2" creationId="{AFC72DD2-23A6-4B4F-A473-81EC2D10FD7E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6.003" v="48"/>
          <ac:picMkLst>
            <pc:docMk/>
            <pc:sldMk cId="717357973" sldId="279"/>
            <ac:picMk id="5" creationId="{CDF37C52-1761-4543-A6F6-662A6A196F60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9"/>
          <ac:picMkLst>
            <pc:docMk/>
            <pc:sldMk cId="717357973" sldId="279"/>
            <ac:picMk id="6" creationId="{54BF88A0-6A46-4007-90C8-CFDB44234F3B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8"/>
          <ac:picMkLst>
            <pc:docMk/>
            <pc:sldMk cId="717357973" sldId="279"/>
            <ac:picMk id="7" creationId="{9A001BF0-DEE4-4567-B4F7-E1FCE16C30DC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7"/>
          <ac:picMkLst>
            <pc:docMk/>
            <pc:sldMk cId="717357973" sldId="279"/>
            <ac:picMk id="8" creationId="{D00BE52D-2FEA-4A57-B9B7-6C0AE732DCF2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6"/>
          <ac:picMkLst>
            <pc:docMk/>
            <pc:sldMk cId="717357973" sldId="279"/>
            <ac:picMk id="9" creationId="{46ABA6BC-A13C-49D9-80AC-83DE5D71EE3A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6.019" v="49"/>
          <ac:picMkLst>
            <pc:docMk/>
            <pc:sldMk cId="717357973" sldId="279"/>
            <ac:picMk id="10" creationId="{92D60908-C782-46E2-B988-A4564228E850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5.972" v="47"/>
          <ac:picMkLst>
            <pc:docMk/>
            <pc:sldMk cId="717357973" sldId="279"/>
            <ac:picMk id="11" creationId="{BE0288D6-3463-48E7-97B9-C1B5419A757B}"/>
          </ac:picMkLst>
        </pc:picChg>
      </pc:sldChg>
      <pc:sldChg chg="modSp add ord replId">
        <pc:chgData name="최서윤" userId="S::alice9922@eilabkr.onmicrosoft.com::239c4810-3642-4113-9555-db57aa279db1" providerId="AD" clId="Web-{011848F7-CB81-43DC-A6E9-45A7A9682042}" dt="2021-02-04T09:08:22.151" v="143" actId="20577"/>
        <pc:sldMkLst>
          <pc:docMk/>
          <pc:sldMk cId="3675458004" sldId="280"/>
        </pc:sldMkLst>
        <pc:spChg chg="mod">
          <ac:chgData name="최서윤" userId="S::alice9922@eilabkr.onmicrosoft.com::239c4810-3642-4113-9555-db57aa279db1" providerId="AD" clId="Web-{011848F7-CB81-43DC-A6E9-45A7A9682042}" dt="2021-02-04T09:08:22.151" v="143" actId="20577"/>
          <ac:spMkLst>
            <pc:docMk/>
            <pc:sldMk cId="3675458004" sldId="280"/>
            <ac:spMk id="6" creationId="{00000000-0000-0000-0000-000000000000}"/>
          </ac:spMkLst>
        </pc:spChg>
      </pc:sldChg>
      <pc:sldChg chg="addSp delSp modSp add ord replId">
        <pc:chgData name="최서윤" userId="S::alice9922@eilabkr.onmicrosoft.com::239c4810-3642-4113-9555-db57aa279db1" providerId="AD" clId="Web-{011848F7-CB81-43DC-A6E9-45A7A9682042}" dt="2021-02-04T09:26:34.914" v="203" actId="1076"/>
        <pc:sldMkLst>
          <pc:docMk/>
          <pc:sldMk cId="739158091" sldId="281"/>
        </pc:sldMkLst>
        <pc:spChg chg="mod">
          <ac:chgData name="최서윤" userId="S::alice9922@eilabkr.onmicrosoft.com::239c4810-3642-4113-9555-db57aa279db1" providerId="AD" clId="Web-{011848F7-CB81-43DC-A6E9-45A7A9682042}" dt="2021-02-04T09:09:44.168" v="193" actId="20577"/>
          <ac:spMkLst>
            <pc:docMk/>
            <pc:sldMk cId="739158091" sldId="281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011848F7-CB81-43DC-A6E9-45A7A9682042}" dt="2021-02-04T09:08:50.042" v="166"/>
          <ac:picMkLst>
            <pc:docMk/>
            <pc:sldMk cId="739158091" sldId="281"/>
            <ac:picMk id="2" creationId="{AFC72DD2-23A6-4B4F-A473-81EC2D10FD7E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5"/>
          <ac:picMkLst>
            <pc:docMk/>
            <pc:sldMk cId="739158091" sldId="281"/>
            <ac:picMk id="5" creationId="{CDF37C52-1761-4543-A6F6-662A6A196F60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03.292" v="170"/>
          <ac:picMkLst>
            <pc:docMk/>
            <pc:sldMk cId="739158091" sldId="281"/>
            <ac:picMk id="6" creationId="{E3DB251A-C91E-467D-835E-2019C2C94038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03.292" v="169"/>
          <ac:picMkLst>
            <pc:docMk/>
            <pc:sldMk cId="739158091" sldId="281"/>
            <ac:picMk id="7" creationId="{A6DA6595-28EA-4C31-BBD3-0D292D1C8B9C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6:34.914" v="203" actId="1076"/>
          <ac:picMkLst>
            <pc:docMk/>
            <pc:sldMk cId="739158091" sldId="281"/>
            <ac:picMk id="8" creationId="{0F4A3D0B-0BDD-41C1-A130-E0ED7C31336A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26.168" v="177"/>
          <ac:picMkLst>
            <pc:docMk/>
            <pc:sldMk cId="739158091" sldId="281"/>
            <ac:picMk id="9" creationId="{C755F56E-517B-4F11-843F-A9958C61DFD3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4"/>
          <ac:picMkLst>
            <pc:docMk/>
            <pc:sldMk cId="739158091" sldId="281"/>
            <ac:picMk id="10" creationId="{92D60908-C782-46E2-B988-A4564228E850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3"/>
          <ac:picMkLst>
            <pc:docMk/>
            <pc:sldMk cId="739158091" sldId="281"/>
            <ac:picMk id="11" creationId="{BE0288D6-3463-48E7-97B9-C1B5419A757B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6:34.883" v="202" actId="1076"/>
          <ac:picMkLst>
            <pc:docMk/>
            <pc:sldMk cId="739158091" sldId="281"/>
            <ac:picMk id="12" creationId="{27391F9B-2E07-486C-8BFE-97AB71D79207}"/>
          </ac:picMkLst>
        </pc:picChg>
      </pc:sldChg>
      <pc:sldChg chg="addSp delSp modSp add replId">
        <pc:chgData name="최서윤" userId="S::alice9922@eilabkr.onmicrosoft.com::239c4810-3642-4113-9555-db57aa279db1" providerId="AD" clId="Web-{011848F7-CB81-43DC-A6E9-45A7A9682042}" dt="2021-02-04T09:28:40.980" v="216" actId="1076"/>
        <pc:sldMkLst>
          <pc:docMk/>
          <pc:sldMk cId="896241002" sldId="282"/>
        </pc:sldMkLst>
        <pc:picChg chg="add mod">
          <ac:chgData name="최서윤" userId="S::alice9922@eilabkr.onmicrosoft.com::239c4810-3642-4113-9555-db57aa279db1" providerId="AD" clId="Web-{011848F7-CB81-43DC-A6E9-45A7A9682042}" dt="2021-02-04T09:28:35.730" v="215" actId="14100"/>
          <ac:picMkLst>
            <pc:docMk/>
            <pc:sldMk cId="896241002" sldId="282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8:40.980" v="216" actId="1076"/>
          <ac:picMkLst>
            <pc:docMk/>
            <pc:sldMk cId="896241002" sldId="282"/>
            <ac:picMk id="5" creationId="{546420D8-C7A7-40A3-B8EA-02A62B7F1C6C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26:42.961" v="205"/>
          <ac:picMkLst>
            <pc:docMk/>
            <pc:sldMk cId="896241002" sldId="282"/>
            <ac:picMk id="8" creationId="{0F4A3D0B-0BDD-41C1-A130-E0ED7C31336A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26:43.368" v="206"/>
          <ac:picMkLst>
            <pc:docMk/>
            <pc:sldMk cId="896241002" sldId="282"/>
            <ac:picMk id="12" creationId="{27391F9B-2E07-486C-8BFE-97AB71D79207}"/>
          </ac:picMkLst>
        </pc:picChg>
      </pc:sldChg>
    </pc:docChg>
  </pc:docChgLst>
  <pc:docChgLst>
    <pc:chgData name="최서윤" userId="S::alice9922@eilabkr.onmicrosoft.com::239c4810-3642-4113-9555-db57aa279db1" providerId="AD" clId="Web-{52601922-E467-43BB-97C2-66CFD35641B5}"/>
    <pc:docChg chg="addSld delSld modSld">
      <pc:chgData name="최서윤" userId="S::alice9922@eilabkr.onmicrosoft.com::239c4810-3642-4113-9555-db57aa279db1" providerId="AD" clId="Web-{52601922-E467-43BB-97C2-66CFD35641B5}" dt="2021-02-04T08:52:23.495" v="139" actId="1076"/>
      <pc:docMkLst>
        <pc:docMk/>
      </pc:docMkLst>
      <pc:sldChg chg="add del">
        <pc:chgData name="최서윤" userId="S::alice9922@eilabkr.onmicrosoft.com::239c4810-3642-4113-9555-db57aa279db1" providerId="AD" clId="Web-{52601922-E467-43BB-97C2-66CFD35641B5}" dt="2021-02-04T08:27:13.869" v="1"/>
        <pc:sldMkLst>
          <pc:docMk/>
          <pc:sldMk cId="101631287" sldId="275"/>
        </pc:sldMkLst>
      </pc:sldChg>
      <pc:sldChg chg="addSp delSp modSp add replId">
        <pc:chgData name="최서윤" userId="S::alice9922@eilabkr.onmicrosoft.com::239c4810-3642-4113-9555-db57aa279db1" providerId="AD" clId="Web-{52601922-E467-43BB-97C2-66CFD35641B5}" dt="2021-02-04T08:31:10.484" v="89" actId="1076"/>
        <pc:sldMkLst>
          <pc:docMk/>
          <pc:sldMk cId="243087830" sldId="276"/>
        </pc:sldMkLst>
        <pc:spChg chg="mod">
          <ac:chgData name="최서윤" userId="S::alice9922@eilabkr.onmicrosoft.com::239c4810-3642-4113-9555-db57aa279db1" providerId="AD" clId="Web-{52601922-E467-43BB-97C2-66CFD35641B5}" dt="2021-02-04T08:30:45.624" v="81" actId="20577"/>
          <ac:spMkLst>
            <pc:docMk/>
            <pc:sldMk cId="243087830" sldId="276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52601922-E467-43BB-97C2-66CFD35641B5}" dt="2021-02-04T08:27:37.807" v="15"/>
          <ac:picMkLst>
            <pc:docMk/>
            <pc:sldMk cId="243087830" sldId="276"/>
            <ac:picMk id="2" creationId="{D1AF714A-10D8-4465-871D-6E362A09A1A4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4"/>
          <ac:picMkLst>
            <pc:docMk/>
            <pc:sldMk cId="243087830" sldId="276"/>
            <ac:picMk id="5" creationId="{1BD40A46-5D31-4E73-ADF5-0758E8EDCEEF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52" v="88" actId="1076"/>
          <ac:picMkLst>
            <pc:docMk/>
            <pc:sldMk cId="243087830" sldId="276"/>
            <ac:picMk id="6" creationId="{C953BA0C-00D4-4896-ADB8-F63C53BC041D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390" v="85" actId="1076"/>
          <ac:picMkLst>
            <pc:docMk/>
            <pc:sldMk cId="243087830" sldId="276"/>
            <ac:picMk id="7" creationId="{6434826C-F52C-408E-8225-95B53EB70EA2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84" v="89" actId="1076"/>
          <ac:picMkLst>
            <pc:docMk/>
            <pc:sldMk cId="243087830" sldId="276"/>
            <ac:picMk id="8" creationId="{4CD40579-CA74-4562-9FE6-3FCB480B269F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05" v="86" actId="1076"/>
          <ac:picMkLst>
            <pc:docMk/>
            <pc:sldMk cId="243087830" sldId="276"/>
            <ac:picMk id="9" creationId="{22E1FC21-9545-4EFF-99F9-4D4850A7DBE7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3"/>
          <ac:picMkLst>
            <pc:docMk/>
            <pc:sldMk cId="243087830" sldId="276"/>
            <ac:picMk id="10" creationId="{0E4D540C-A0FB-4494-B4F6-56B70FAC01FB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2"/>
          <ac:picMkLst>
            <pc:docMk/>
            <pc:sldMk cId="243087830" sldId="276"/>
            <ac:picMk id="11" creationId="{F5B430C1-7DF3-413C-AD52-A7FD16E38542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21" v="87" actId="1076"/>
          <ac:picMkLst>
            <pc:docMk/>
            <pc:sldMk cId="243087830" sldId="276"/>
            <ac:picMk id="12" creationId="{88932A1A-606D-4BAA-86C0-E42EE89B2740}"/>
          </ac:picMkLst>
        </pc:picChg>
      </pc:sldChg>
      <pc:sldChg chg="addSp delSp modSp add replId">
        <pc:chgData name="최서윤" userId="S::alice9922@eilabkr.onmicrosoft.com::239c4810-3642-4113-9555-db57aa279db1" providerId="AD" clId="Web-{52601922-E467-43BB-97C2-66CFD35641B5}" dt="2021-02-04T08:52:23.495" v="139" actId="1076"/>
        <pc:sldMkLst>
          <pc:docMk/>
          <pc:sldMk cId="3703612343" sldId="277"/>
        </pc:sldMkLst>
        <pc:spChg chg="mod">
          <ac:chgData name="최서윤" userId="S::alice9922@eilabkr.onmicrosoft.com::239c4810-3642-4113-9555-db57aa279db1" providerId="AD" clId="Web-{52601922-E467-43BB-97C2-66CFD35641B5}" dt="2021-02-04T08:43:31.031" v="113" actId="20577"/>
          <ac:spMkLst>
            <pc:docMk/>
            <pc:sldMk cId="3703612343" sldId="277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52601922-E467-43BB-97C2-66CFD35641B5}" dt="2021-02-04T08:52:17.792" v="134" actId="1076"/>
          <ac:picMkLst>
            <pc:docMk/>
            <pc:sldMk cId="3703612343" sldId="277"/>
            <ac:picMk id="2" creationId="{CA1BA627-DA66-4D6A-AC35-3AE7EC65CC73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23.464" v="138" actId="1076"/>
          <ac:picMkLst>
            <pc:docMk/>
            <pc:sldMk cId="3703612343" sldId="277"/>
            <ac:picMk id="5" creationId="{3C4B7BC8-2259-49D7-8882-5E075B265B96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8"/>
          <ac:picMkLst>
            <pc:docMk/>
            <pc:sldMk cId="3703612343" sldId="277"/>
            <ac:picMk id="6" creationId="{C953BA0C-00D4-4896-ADB8-F63C53BC041D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7"/>
          <ac:picMkLst>
            <pc:docMk/>
            <pc:sldMk cId="3703612343" sldId="277"/>
            <ac:picMk id="7" creationId="{6434826C-F52C-408E-8225-95B53EB70EA2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6"/>
          <ac:picMkLst>
            <pc:docMk/>
            <pc:sldMk cId="3703612343" sldId="277"/>
            <ac:picMk id="8" creationId="{4CD40579-CA74-4562-9FE6-3FCB480B269F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5"/>
          <ac:picMkLst>
            <pc:docMk/>
            <pc:sldMk cId="3703612343" sldId="277"/>
            <ac:picMk id="9" creationId="{22E1FC21-9545-4EFF-99F9-4D4850A7DBE7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23.495" v="139" actId="1076"/>
          <ac:picMkLst>
            <pc:docMk/>
            <pc:sldMk cId="3703612343" sldId="277"/>
            <ac:picMk id="10" creationId="{BC0B91A2-1D60-4389-B1AF-F936EDFD2A41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17.870" v="137" actId="1076"/>
          <ac:picMkLst>
            <pc:docMk/>
            <pc:sldMk cId="3703612343" sldId="277"/>
            <ac:picMk id="11" creationId="{7CAEE39A-A59C-4ECD-894F-EBBCCE4E0836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4"/>
          <ac:picMkLst>
            <pc:docMk/>
            <pc:sldMk cId="3703612343" sldId="277"/>
            <ac:picMk id="12" creationId="{88932A1A-606D-4BAA-86C0-E42EE89B2740}"/>
          </ac:picMkLst>
        </pc:picChg>
      </pc:sldChg>
    </pc:docChg>
  </pc:docChgLst>
  <pc:docChgLst>
    <pc:chgData name="최서윤" userId="S::alice9922@eilabkr.onmicrosoft.com::239c4810-3642-4113-9555-db57aa279db1" providerId="AD" clId="Web-{07451F2E-E6EC-41F1-971D-333FA19AE8E6}"/>
    <pc:docChg chg="addSld modSld sldOrd">
      <pc:chgData name="최서윤" userId="S::alice9922@eilabkr.onmicrosoft.com::239c4810-3642-4113-9555-db57aa279db1" providerId="AD" clId="Web-{07451F2E-E6EC-41F1-971D-333FA19AE8E6}" dt="2021-02-04T03:07:18.217" v="214"/>
      <pc:docMkLst>
        <pc:docMk/>
      </pc:docMkLst>
      <pc:sldChg chg="ord">
        <pc:chgData name="최서윤" userId="S::alice9922@eilabkr.onmicrosoft.com::239c4810-3642-4113-9555-db57aa279db1" providerId="AD" clId="Web-{07451F2E-E6EC-41F1-971D-333FA19AE8E6}" dt="2021-02-04T02:52:36.838" v="6"/>
        <pc:sldMkLst>
          <pc:docMk/>
          <pc:sldMk cId="3693115411" sldId="258"/>
        </pc:sldMkLst>
      </pc:sldChg>
      <pc:sldChg chg="addSp delSp modSp ord">
        <pc:chgData name="최서윤" userId="S::alice9922@eilabkr.onmicrosoft.com::239c4810-3642-4113-9555-db57aa279db1" providerId="AD" clId="Web-{07451F2E-E6EC-41F1-971D-333FA19AE8E6}" dt="2021-02-04T03:07:18.217" v="214"/>
        <pc:sldMkLst>
          <pc:docMk/>
          <pc:sldMk cId="3309461086" sldId="260"/>
        </pc:sldMkLst>
        <pc:spChg chg="mod">
          <ac:chgData name="최서윤" userId="S::alice9922@eilabkr.onmicrosoft.com::239c4810-3642-4113-9555-db57aa279db1" providerId="AD" clId="Web-{07451F2E-E6EC-41F1-971D-333FA19AE8E6}" dt="2021-02-04T02:53:27.542" v="74" actId="20577"/>
          <ac:spMkLst>
            <pc:docMk/>
            <pc:sldMk cId="3309461086" sldId="260"/>
            <ac:spMk id="3" creationId="{461B74BD-39CE-451B-9E33-5B858FB7E9FF}"/>
          </ac:spMkLst>
        </pc:spChg>
        <pc:spChg chg="mod">
          <ac:chgData name="최서윤" userId="S::alice9922@eilabkr.onmicrosoft.com::239c4810-3642-4113-9555-db57aa279db1" providerId="AD" clId="Web-{07451F2E-E6EC-41F1-971D-333FA19AE8E6}" dt="2021-02-04T02:52:58.994" v="30" actId="20577"/>
          <ac:spMkLst>
            <pc:docMk/>
            <pc:sldMk cId="3309461086" sldId="260"/>
            <ac:spMk id="4" creationId="{00000000-0000-0000-0000-000000000000}"/>
          </ac:spMkLst>
        </pc:spChg>
        <pc:spChg chg="del">
          <ac:chgData name="최서윤" userId="S::alice9922@eilabkr.onmicrosoft.com::239c4810-3642-4113-9555-db57aa279db1" providerId="AD" clId="Web-{07451F2E-E6EC-41F1-971D-333FA19AE8E6}" dt="2021-02-04T02:58:23.002" v="76"/>
          <ac:spMkLst>
            <pc:docMk/>
            <pc:sldMk cId="3309461086" sldId="260"/>
            <ac:spMk id="6" creationId="{988804BA-39B3-4F34-8FD0-337EBE6352FC}"/>
          </ac:spMkLst>
        </pc:spChg>
        <pc:picChg chg="add del mod">
          <ac:chgData name="최서윤" userId="S::alice9922@eilabkr.onmicrosoft.com::239c4810-3642-4113-9555-db57aa279db1" providerId="AD" clId="Web-{07451F2E-E6EC-41F1-971D-333FA19AE8E6}" dt="2021-02-04T02:59:12.612" v="104"/>
          <ac:picMkLst>
            <pc:docMk/>
            <pc:sldMk cId="3309461086" sldId="260"/>
            <ac:picMk id="5" creationId="{45639C54-B863-47B4-8FA2-D539942EA4BE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93" v="103"/>
          <ac:picMkLst>
            <pc:docMk/>
            <pc:sldMk cId="3309461086" sldId="260"/>
            <ac:picMk id="7" creationId="{D52210D0-B33C-4742-8E55-F1D1037348FD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2:58:18.674" v="75"/>
          <ac:picMkLst>
            <pc:docMk/>
            <pc:sldMk cId="3309461086" sldId="260"/>
            <ac:picMk id="8" creationId="{64401D7B-B575-449F-BF0B-6CE101D37526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78" v="102"/>
          <ac:picMkLst>
            <pc:docMk/>
            <pc:sldMk cId="3309461086" sldId="260"/>
            <ac:picMk id="9" creationId="{62B0D621-748C-4C23-8822-E35B0295D64D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78" v="101"/>
          <ac:picMkLst>
            <pc:docMk/>
            <pc:sldMk cId="3309461086" sldId="260"/>
            <ac:picMk id="10" creationId="{55E80C06-9147-49AB-9CA2-7EFF93B83F5D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155" v="211"/>
          <ac:picMkLst>
            <pc:docMk/>
            <pc:sldMk cId="3309461086" sldId="260"/>
            <ac:picMk id="11" creationId="{822C24C4-6B20-46BB-A5D2-E35C071F11F8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170" v="212"/>
          <ac:picMkLst>
            <pc:docMk/>
            <pc:sldMk cId="3309461086" sldId="260"/>
            <ac:picMk id="12" creationId="{ECE4E457-E22D-4210-86DE-FDD7EFA81ABD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201" v="213"/>
          <ac:picMkLst>
            <pc:docMk/>
            <pc:sldMk cId="3309461086" sldId="260"/>
            <ac:picMk id="13" creationId="{462B7D1D-3C4C-4C2B-9109-0E9377AD966F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217" v="214"/>
          <ac:picMkLst>
            <pc:docMk/>
            <pc:sldMk cId="3309461086" sldId="260"/>
            <ac:picMk id="14" creationId="{C6862FB6-7CDC-431C-AC14-9BB148CAB431}"/>
          </ac:picMkLst>
        </pc:picChg>
      </pc:sldChg>
      <pc:sldChg chg="add replId">
        <pc:chgData name="최서윤" userId="S::alice9922@eilabkr.onmicrosoft.com::239c4810-3642-4113-9555-db57aa279db1" providerId="AD" clId="Web-{07451F2E-E6EC-41F1-971D-333FA19AE8E6}" dt="2021-02-04T02:52:39.072" v="8"/>
        <pc:sldMkLst>
          <pc:docMk/>
          <pc:sldMk cId="1014576666" sldId="264"/>
        </pc:sldMkLst>
      </pc:sldChg>
      <pc:sldChg chg="add replId">
        <pc:chgData name="최서윤" userId="S::alice9922@eilabkr.onmicrosoft.com::239c4810-3642-4113-9555-db57aa279db1" providerId="AD" clId="Web-{07451F2E-E6EC-41F1-971D-333FA19AE8E6}" dt="2021-02-04T02:52:39.103" v="9"/>
        <pc:sldMkLst>
          <pc:docMk/>
          <pc:sldMk cId="890340021" sldId="265"/>
        </pc:sldMkLst>
      </pc:sldChg>
      <pc:sldChg chg="addSp delSp modSp add replId">
        <pc:chgData name="최서윤" userId="S::alice9922@eilabkr.onmicrosoft.com::239c4810-3642-4113-9555-db57aa279db1" providerId="AD" clId="Web-{07451F2E-E6EC-41F1-971D-333FA19AE8E6}" dt="2021-02-04T03:02:40.148" v="194" actId="1076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07451F2E-E6EC-41F1-971D-333FA19AE8E6}" dt="2021-02-04T03:01:50.350" v="167" actId="20577"/>
          <ac:spMkLst>
            <pc:docMk/>
            <pc:sldMk cId="190702718" sldId="266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07451F2E-E6EC-41F1-971D-333FA19AE8E6}" dt="2021-02-04T03:02:27.476" v="189" actId="1076"/>
          <ac:picMkLst>
            <pc:docMk/>
            <pc:sldMk cId="190702718" sldId="266"/>
            <ac:picMk id="5" creationId="{2B2CA5A4-1BCD-4A64-81E5-97461B9FA064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35.070" v="193" actId="1076"/>
          <ac:picMkLst>
            <pc:docMk/>
            <pc:sldMk cId="190702718" sldId="266"/>
            <ac:picMk id="6" creationId="{4A699199-D051-4DA9-A4C8-66B9A9AA8526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31.398" v="191" actId="1076"/>
          <ac:picMkLst>
            <pc:docMk/>
            <pc:sldMk cId="190702718" sldId="266"/>
            <ac:picMk id="7" creationId="{CB02E1BC-F184-4E7E-91F7-FD48CE35DDAA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40.148" v="194" actId="1076"/>
          <ac:picMkLst>
            <pc:docMk/>
            <pc:sldMk cId="190702718" sldId="266"/>
            <ac:picMk id="8" creationId="{65693FBB-69B6-4B9F-BE77-7BCEE82970CC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71"/>
          <ac:picMkLst>
            <pc:docMk/>
            <pc:sldMk cId="190702718" sldId="266"/>
            <ac:picMk id="11" creationId="{822C24C4-6B20-46BB-A5D2-E35C071F11F8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70"/>
          <ac:picMkLst>
            <pc:docMk/>
            <pc:sldMk cId="190702718" sldId="266"/>
            <ac:picMk id="12" creationId="{ECE4E457-E22D-4210-86DE-FDD7EFA81ABD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69"/>
          <ac:picMkLst>
            <pc:docMk/>
            <pc:sldMk cId="190702718" sldId="266"/>
            <ac:picMk id="13" creationId="{462B7D1D-3C4C-4C2B-9109-0E9377AD966F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68"/>
          <ac:picMkLst>
            <pc:docMk/>
            <pc:sldMk cId="190702718" sldId="266"/>
            <ac:picMk id="14" creationId="{C6862FB6-7CDC-431C-AC14-9BB148CAB431}"/>
          </ac:picMkLst>
        </pc:picChg>
      </pc:sldChg>
    </pc:docChg>
  </pc:docChgLst>
  <pc:docChgLst>
    <pc:chgData name="최서윤" userId="S::alice9922@eilabkr.onmicrosoft.com::239c4810-3642-4113-9555-db57aa279db1" providerId="AD" clId="Web-{2A593757-3FB9-4EBE-A423-100F9D0FD66A}"/>
    <pc:docChg chg="addSld">
      <pc:chgData name="최서윤" userId="S::alice9922@eilabkr.onmicrosoft.com::239c4810-3642-4113-9555-db57aa279db1" providerId="AD" clId="Web-{2A593757-3FB9-4EBE-A423-100F9D0FD66A}" dt="2021-02-10T04:40:45.995" v="0"/>
      <pc:docMkLst>
        <pc:docMk/>
      </pc:docMkLst>
      <pc:sldChg chg="new">
        <pc:chgData name="최서윤" userId="S::alice9922@eilabkr.onmicrosoft.com::239c4810-3642-4113-9555-db57aa279db1" providerId="AD" clId="Web-{2A593757-3FB9-4EBE-A423-100F9D0FD66A}" dt="2021-02-10T04:40:45.995" v="0"/>
        <pc:sldMkLst>
          <pc:docMk/>
          <pc:sldMk cId="1726449378" sldId="302"/>
        </pc:sldMkLst>
      </pc:sldChg>
    </pc:docChg>
  </pc:docChgLst>
  <pc:docChgLst>
    <pc:chgData name="최서윤" userId="S::alice9922@eilabkr.onmicrosoft.com::239c4810-3642-4113-9555-db57aa279db1" providerId="AD" clId="Web-{82159133-2514-4F54-BF69-8FFF58FC1397}"/>
    <pc:docChg chg="addSld modSld sldOrd">
      <pc:chgData name="최서윤" userId="S::alice9922@eilabkr.onmicrosoft.com::239c4810-3642-4113-9555-db57aa279db1" providerId="AD" clId="Web-{82159133-2514-4F54-BF69-8FFF58FC1397}" dt="2021-02-08T08:44:07.001" v="435" actId="14100"/>
      <pc:docMkLst>
        <pc:docMk/>
      </pc:docMkLst>
      <pc:sldChg chg="modSp">
        <pc:chgData name="최서윤" userId="S::alice9922@eilabkr.onmicrosoft.com::239c4810-3642-4113-9555-db57aa279db1" providerId="AD" clId="Web-{82159133-2514-4F54-BF69-8FFF58FC1397}" dt="2021-02-08T08:16:37.173" v="348" actId="1076"/>
        <pc:sldMkLst>
          <pc:docMk/>
          <pc:sldMk cId="3309461086" sldId="260"/>
        </pc:sldMkLst>
        <pc:picChg chg="mod">
          <ac:chgData name="최서윤" userId="S::alice9922@eilabkr.onmicrosoft.com::239c4810-3642-4113-9555-db57aa279db1" providerId="AD" clId="Web-{82159133-2514-4F54-BF69-8FFF58FC1397}" dt="2021-02-08T08:16:37.079" v="345" actId="1076"/>
          <ac:picMkLst>
            <pc:docMk/>
            <pc:sldMk cId="3309461086" sldId="260"/>
            <ac:picMk id="11" creationId="{822C24C4-6B20-46BB-A5D2-E35C071F11F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11" v="346" actId="1076"/>
          <ac:picMkLst>
            <pc:docMk/>
            <pc:sldMk cId="3309461086" sldId="260"/>
            <ac:picMk id="12" creationId="{ECE4E457-E22D-4210-86DE-FDD7EFA81AB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42" v="347" actId="1076"/>
          <ac:picMkLst>
            <pc:docMk/>
            <pc:sldMk cId="3309461086" sldId="260"/>
            <ac:picMk id="13" creationId="{462B7D1D-3C4C-4C2B-9109-0E9377AD966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73" v="348" actId="1076"/>
          <ac:picMkLst>
            <pc:docMk/>
            <pc:sldMk cId="3309461086" sldId="260"/>
            <ac:picMk id="14" creationId="{C6862FB6-7CDC-431C-AC14-9BB148CAB431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6:43.439" v="352" actId="1076"/>
        <pc:sldMkLst>
          <pc:docMk/>
          <pc:sldMk cId="190702718" sldId="266"/>
        </pc:sldMkLst>
        <pc:picChg chg="mod">
          <ac:chgData name="최서윤" userId="S::alice9922@eilabkr.onmicrosoft.com::239c4810-3642-4113-9555-db57aa279db1" providerId="AD" clId="Web-{82159133-2514-4F54-BF69-8FFF58FC1397}" dt="2021-02-08T08:16:43.298" v="349" actId="1076"/>
          <ac:picMkLst>
            <pc:docMk/>
            <pc:sldMk cId="190702718" sldId="266"/>
            <ac:picMk id="5" creationId="{2B2CA5A4-1BCD-4A64-81E5-97461B9FA06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361" v="350" actId="1076"/>
          <ac:picMkLst>
            <pc:docMk/>
            <pc:sldMk cId="190702718" sldId="266"/>
            <ac:picMk id="6" creationId="{4A699199-D051-4DA9-A4C8-66B9A9AA852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392" v="351" actId="1076"/>
          <ac:picMkLst>
            <pc:docMk/>
            <pc:sldMk cId="190702718" sldId="266"/>
            <ac:picMk id="7" creationId="{CB02E1BC-F184-4E7E-91F7-FD48CE35DDA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439" v="352" actId="1076"/>
          <ac:picMkLst>
            <pc:docMk/>
            <pc:sldMk cId="190702718" sldId="266"/>
            <ac:picMk id="8" creationId="{65693FBB-69B6-4B9F-BE77-7BCEE82970CC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21:35.494" v="422" actId="1076"/>
        <pc:sldMkLst>
          <pc:docMk/>
          <pc:sldMk cId="1213270733" sldId="267"/>
        </pc:sldMkLst>
        <pc:picChg chg="mod">
          <ac:chgData name="최서윤" userId="S::alice9922@eilabkr.onmicrosoft.com::239c4810-3642-4113-9555-db57aa279db1" providerId="AD" clId="Web-{82159133-2514-4F54-BF69-8FFF58FC1397}" dt="2021-02-08T08:21:35.416" v="419" actId="1076"/>
          <ac:picMkLst>
            <pc:docMk/>
            <pc:sldMk cId="1213270733" sldId="267"/>
            <ac:picMk id="5" creationId="{8717946C-C0A9-4EB2-B530-F5FA52E923EB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47" v="420" actId="1076"/>
          <ac:picMkLst>
            <pc:docMk/>
            <pc:sldMk cId="1213270733" sldId="267"/>
            <ac:picMk id="6" creationId="{72BA8B31-99FB-420B-B70E-21E4B76110C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63" v="421" actId="1076"/>
          <ac:picMkLst>
            <pc:docMk/>
            <pc:sldMk cId="1213270733" sldId="267"/>
            <ac:picMk id="7" creationId="{0670A653-B820-46AF-85A1-C1FE5F0E2ED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94" v="422" actId="1076"/>
          <ac:picMkLst>
            <pc:docMk/>
            <pc:sldMk cId="1213270733" sldId="267"/>
            <ac:picMk id="8" creationId="{53F29F5A-2B6C-4762-8223-F9EB689C5A9E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00" v="418" actId="1076"/>
          <ac:picMkLst>
            <pc:docMk/>
            <pc:sldMk cId="1213270733" sldId="267"/>
            <ac:picMk id="9" creationId="{BDCF7A5A-3918-418E-9450-010E953C8DCF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05.736" v="370" actId="1076"/>
        <pc:sldMkLst>
          <pc:docMk/>
          <pc:sldMk cId="3033542273" sldId="268"/>
        </pc:sldMkLst>
        <pc:picChg chg="mod">
          <ac:chgData name="최서윤" userId="S::alice9922@eilabkr.onmicrosoft.com::239c4810-3642-4113-9555-db57aa279db1" providerId="AD" clId="Web-{82159133-2514-4F54-BF69-8FFF58FC1397}" dt="2021-02-08T08:17:05.643" v="366" actId="1076"/>
          <ac:picMkLst>
            <pc:docMk/>
            <pc:sldMk cId="3033542273" sldId="268"/>
            <ac:picMk id="13" creationId="{953088D2-8396-4B83-B6D4-84C403316095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658" v="367" actId="1076"/>
          <ac:picMkLst>
            <pc:docMk/>
            <pc:sldMk cId="3033542273" sldId="268"/>
            <ac:picMk id="14" creationId="{EC2676DE-ABB6-4435-94FD-DFE51D66C24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690" v="368" actId="1076"/>
          <ac:picMkLst>
            <pc:docMk/>
            <pc:sldMk cId="3033542273" sldId="268"/>
            <ac:picMk id="15" creationId="{3505FEB4-45FD-494E-81F9-32E6C1B64392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721" v="369" actId="1076"/>
          <ac:picMkLst>
            <pc:docMk/>
            <pc:sldMk cId="3033542273" sldId="268"/>
            <ac:picMk id="16" creationId="{24E363D5-9DB0-43A6-89C0-C8FDD185AF81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736" v="370" actId="1076"/>
          <ac:picMkLst>
            <pc:docMk/>
            <pc:sldMk cId="3033542273" sldId="268"/>
            <ac:picMk id="17" creationId="{3C224E5B-66BC-4631-8853-7BBE71BA1097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6:53.736" v="360" actId="1076"/>
        <pc:sldMkLst>
          <pc:docMk/>
          <pc:sldMk cId="331674918" sldId="269"/>
        </pc:sldMkLst>
        <pc:picChg chg="mod">
          <ac:chgData name="최서윤" userId="S::alice9922@eilabkr.onmicrosoft.com::239c4810-3642-4113-9555-db57aa279db1" providerId="AD" clId="Web-{82159133-2514-4F54-BF69-8FFF58FC1397}" dt="2021-02-08T08:16:53.580" v="358" actId="1076"/>
          <ac:picMkLst>
            <pc:docMk/>
            <pc:sldMk cId="331674918" sldId="269"/>
            <ac:picMk id="9" creationId="{E14A0F5B-A1E6-4D8C-9B2E-860F2D68D2B7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53.658" v="359" actId="1076"/>
          <ac:picMkLst>
            <pc:docMk/>
            <pc:sldMk cId="331674918" sldId="269"/>
            <ac:picMk id="11" creationId="{495557FB-6E2D-40BD-A183-FA1DCCBAF799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53.736" v="360" actId="1076"/>
          <ac:picMkLst>
            <pc:docMk/>
            <pc:sldMk cId="331674918" sldId="269"/>
            <ac:picMk id="12" creationId="{3ED1224E-D0C9-4F48-8E90-D35234293CC9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15.721" v="376" actId="1076"/>
        <pc:sldMkLst>
          <pc:docMk/>
          <pc:sldMk cId="3056174805" sldId="270"/>
        </pc:sldMkLst>
        <pc:picChg chg="mod">
          <ac:chgData name="최서윤" userId="S::alice9922@eilabkr.onmicrosoft.com::239c4810-3642-4113-9555-db57aa279db1" providerId="AD" clId="Web-{82159133-2514-4F54-BF69-8FFF58FC1397}" dt="2021-02-08T08:17:15.659" v="374" actId="1076"/>
          <ac:picMkLst>
            <pc:docMk/>
            <pc:sldMk cId="3056174805" sldId="270"/>
            <ac:picMk id="2" creationId="{8E9A644D-94DF-4050-AB6E-C4F64056257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15.690" v="375" actId="1076"/>
          <ac:picMkLst>
            <pc:docMk/>
            <pc:sldMk cId="3056174805" sldId="270"/>
            <ac:picMk id="5" creationId="{B73E6C46-1019-421A-8A59-C1ABF4F700B9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15.721" v="376" actId="1076"/>
          <ac:picMkLst>
            <pc:docMk/>
            <pc:sldMk cId="3056174805" sldId="270"/>
            <ac:picMk id="7" creationId="{4FB4AE82-5692-48EB-B922-D9820E2BB988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22.534" v="380" actId="1076"/>
        <pc:sldMkLst>
          <pc:docMk/>
          <pc:sldMk cId="3182417601" sldId="272"/>
        </pc:sldMkLst>
        <pc:picChg chg="mod">
          <ac:chgData name="최서윤" userId="S::alice9922@eilabkr.onmicrosoft.com::239c4810-3642-4113-9555-db57aa279db1" providerId="AD" clId="Web-{82159133-2514-4F54-BF69-8FFF58FC1397}" dt="2021-02-08T08:17:22.487" v="377" actId="1076"/>
          <ac:picMkLst>
            <pc:docMk/>
            <pc:sldMk cId="3182417601" sldId="272"/>
            <ac:picMk id="6" creationId="{941B442D-A045-45FF-B180-94A15F0B3E7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02" v="378" actId="1076"/>
          <ac:picMkLst>
            <pc:docMk/>
            <pc:sldMk cId="3182417601" sldId="272"/>
            <ac:picMk id="8" creationId="{6F44C09C-FCF1-4E8B-BA48-733760F9164C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18" v="379" actId="1076"/>
          <ac:picMkLst>
            <pc:docMk/>
            <pc:sldMk cId="3182417601" sldId="272"/>
            <ac:picMk id="9" creationId="{B52765B1-04FE-4F36-BDC9-0629D3CC129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34" v="380" actId="1076"/>
          <ac:picMkLst>
            <pc:docMk/>
            <pc:sldMk cId="3182417601" sldId="272"/>
            <ac:picMk id="10" creationId="{EBA7B27F-6EEF-4740-B2B3-95156B2CF9A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30.346" v="388" actId="1076"/>
        <pc:sldMkLst>
          <pc:docMk/>
          <pc:sldMk cId="2644854962" sldId="273"/>
        </pc:sldMkLst>
        <pc:picChg chg="mod">
          <ac:chgData name="최서윤" userId="S::alice9922@eilabkr.onmicrosoft.com::239c4810-3642-4113-9555-db57aa279db1" providerId="AD" clId="Web-{82159133-2514-4F54-BF69-8FFF58FC1397}" dt="2021-02-08T08:17:30.268" v="385" actId="1076"/>
          <ac:picMkLst>
            <pc:docMk/>
            <pc:sldMk cId="2644854962" sldId="273"/>
            <ac:picMk id="2" creationId="{8D18F31D-2E27-46F8-BC62-A0C53473076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00" v="386" actId="1076"/>
          <ac:picMkLst>
            <pc:docMk/>
            <pc:sldMk cId="2644854962" sldId="273"/>
            <ac:picMk id="5" creationId="{24CFEB7F-9AD6-4317-952A-AB8E0830234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15" v="387" actId="1076"/>
          <ac:picMkLst>
            <pc:docMk/>
            <pc:sldMk cId="2644854962" sldId="273"/>
            <ac:picMk id="18" creationId="{BD5CA9A0-40EB-4869-8349-953C2B381CC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46" v="388" actId="1076"/>
          <ac:picMkLst>
            <pc:docMk/>
            <pc:sldMk cId="2644854962" sldId="273"/>
            <ac:picMk id="19" creationId="{2765809D-2E1E-4B71-845C-C30D676B1A1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41.097" v="396" actId="1076"/>
        <pc:sldMkLst>
          <pc:docMk/>
          <pc:sldMk cId="245393962" sldId="274"/>
        </pc:sldMkLst>
        <pc:picChg chg="mod">
          <ac:chgData name="최서윤" userId="S::alice9922@eilabkr.onmicrosoft.com::239c4810-3642-4113-9555-db57aa279db1" providerId="AD" clId="Web-{82159133-2514-4F54-BF69-8FFF58FC1397}" dt="2021-02-08T08:17:41.050" v="393" actId="1076"/>
          <ac:picMkLst>
            <pc:docMk/>
            <pc:sldMk cId="245393962" sldId="274"/>
            <ac:picMk id="6" creationId="{E03314B6-5D48-43C3-864B-AF3758821C5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66" v="394" actId="1076"/>
          <ac:picMkLst>
            <pc:docMk/>
            <pc:sldMk cId="245393962" sldId="274"/>
            <ac:picMk id="7" creationId="{9951767C-DA41-4FE2-84DD-138D9EC5702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81" v="395" actId="1076"/>
          <ac:picMkLst>
            <pc:docMk/>
            <pc:sldMk cId="245393962" sldId="274"/>
            <ac:picMk id="8" creationId="{446F7024-32B2-4DF6-B210-0078F1EA56F3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97" v="396" actId="1076"/>
          <ac:picMkLst>
            <pc:docMk/>
            <pc:sldMk cId="245393962" sldId="274"/>
            <ac:picMk id="9" creationId="{196A523E-1338-44C2-BE75-0B960D6D09BB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51.363" v="404" actId="1076"/>
        <pc:sldMkLst>
          <pc:docMk/>
          <pc:sldMk cId="101631287" sldId="275"/>
        </pc:sldMkLst>
        <pc:picChg chg="mod">
          <ac:chgData name="최서윤" userId="S::alice9922@eilabkr.onmicrosoft.com::239c4810-3642-4113-9555-db57aa279db1" providerId="AD" clId="Web-{82159133-2514-4F54-BF69-8FFF58FC1397}" dt="2021-02-08T08:17:51.300" v="401" actId="1076"/>
          <ac:picMkLst>
            <pc:docMk/>
            <pc:sldMk cId="101631287" sldId="275"/>
            <ac:picMk id="2" creationId="{D1AF714A-10D8-4465-871D-6E362A09A1A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31" v="402" actId="1076"/>
          <ac:picMkLst>
            <pc:docMk/>
            <pc:sldMk cId="101631287" sldId="275"/>
            <ac:picMk id="5" creationId="{1BD40A46-5D31-4E73-ADF5-0758E8EDCEE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47" v="403" actId="1076"/>
          <ac:picMkLst>
            <pc:docMk/>
            <pc:sldMk cId="101631287" sldId="275"/>
            <ac:picMk id="10" creationId="{0E4D540C-A0FB-4494-B4F6-56B70FAC01FB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63" v="404" actId="1076"/>
          <ac:picMkLst>
            <pc:docMk/>
            <pc:sldMk cId="101631287" sldId="275"/>
            <ac:picMk id="11" creationId="{F5B430C1-7DF3-413C-AD52-A7FD16E38542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03.129" v="409" actId="1076"/>
        <pc:sldMkLst>
          <pc:docMk/>
          <pc:sldMk cId="243087830" sldId="276"/>
        </pc:sldMkLst>
        <pc:picChg chg="mod">
          <ac:chgData name="최서윤" userId="S::alice9922@eilabkr.onmicrosoft.com::239c4810-3642-4113-9555-db57aa279db1" providerId="AD" clId="Web-{82159133-2514-4F54-BF69-8FFF58FC1397}" dt="2021-02-08T08:18:02.926" v="405" actId="1076"/>
          <ac:picMkLst>
            <pc:docMk/>
            <pc:sldMk cId="243087830" sldId="276"/>
            <ac:picMk id="6" creationId="{C953BA0C-00D4-4896-ADB8-F63C53BC041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2.941" v="406" actId="1076"/>
          <ac:picMkLst>
            <pc:docMk/>
            <pc:sldMk cId="243087830" sldId="276"/>
            <ac:picMk id="7" creationId="{6434826C-F52C-408E-8225-95B53EB70EA2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2.988" v="407" actId="1076"/>
          <ac:picMkLst>
            <pc:docMk/>
            <pc:sldMk cId="243087830" sldId="276"/>
            <ac:picMk id="8" creationId="{4CD40579-CA74-4562-9FE6-3FCB480B269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3.113" v="408" actId="1076"/>
          <ac:picMkLst>
            <pc:docMk/>
            <pc:sldMk cId="243087830" sldId="276"/>
            <ac:picMk id="9" creationId="{22E1FC21-9545-4EFF-99F9-4D4850A7DBE7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3.129" v="409" actId="1076"/>
          <ac:picMkLst>
            <pc:docMk/>
            <pc:sldMk cId="243087830" sldId="276"/>
            <ac:picMk id="12" creationId="{88932A1A-606D-4BAA-86C0-E42EE89B2740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10.551" v="413" actId="1076"/>
        <pc:sldMkLst>
          <pc:docMk/>
          <pc:sldMk cId="3703612343" sldId="277"/>
        </pc:sldMkLst>
        <pc:picChg chg="mod">
          <ac:chgData name="최서윤" userId="S::alice9922@eilabkr.onmicrosoft.com::239c4810-3642-4113-9555-db57aa279db1" providerId="AD" clId="Web-{82159133-2514-4F54-BF69-8FFF58FC1397}" dt="2021-02-08T08:18:10.457" v="410" actId="1076"/>
          <ac:picMkLst>
            <pc:docMk/>
            <pc:sldMk cId="3703612343" sldId="277"/>
            <ac:picMk id="2" creationId="{CA1BA627-DA66-4D6A-AC35-3AE7EC65CC73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488" v="411" actId="1076"/>
          <ac:picMkLst>
            <pc:docMk/>
            <pc:sldMk cId="3703612343" sldId="277"/>
            <ac:picMk id="5" creationId="{3C4B7BC8-2259-49D7-8882-5E075B265B9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519" v="412" actId="1076"/>
          <ac:picMkLst>
            <pc:docMk/>
            <pc:sldMk cId="3703612343" sldId="277"/>
            <ac:picMk id="10" creationId="{BC0B91A2-1D60-4389-B1AF-F936EDFD2A41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551" v="413" actId="1076"/>
          <ac:picMkLst>
            <pc:docMk/>
            <pc:sldMk cId="3703612343" sldId="277"/>
            <ac:picMk id="11" creationId="{7CAEE39A-A59C-4ECD-894F-EBBCCE4E0836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48.302" v="417" actId="1076"/>
        <pc:sldMkLst>
          <pc:docMk/>
          <pc:sldMk cId="717357973" sldId="279"/>
        </pc:sldMkLst>
        <pc:picChg chg="mod">
          <ac:chgData name="최서윤" userId="S::alice9922@eilabkr.onmicrosoft.com::239c4810-3642-4113-9555-db57aa279db1" providerId="AD" clId="Web-{82159133-2514-4F54-BF69-8FFF58FC1397}" dt="2021-02-08T08:18:48.224" v="414" actId="1076"/>
          <ac:picMkLst>
            <pc:docMk/>
            <pc:sldMk cId="717357973" sldId="279"/>
            <ac:picMk id="2" creationId="{AFC72DD2-23A6-4B4F-A473-81EC2D10FD7E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239" v="415" actId="1076"/>
          <ac:picMkLst>
            <pc:docMk/>
            <pc:sldMk cId="717357973" sldId="279"/>
            <ac:picMk id="5" creationId="{CDF37C52-1761-4543-A6F6-662A6A196F6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271" v="416" actId="1076"/>
          <ac:picMkLst>
            <pc:docMk/>
            <pc:sldMk cId="717357973" sldId="279"/>
            <ac:picMk id="10" creationId="{92D60908-C782-46E2-B988-A4564228E85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302" v="417" actId="1076"/>
          <ac:picMkLst>
            <pc:docMk/>
            <pc:sldMk cId="717357973" sldId="279"/>
            <ac:picMk id="11" creationId="{BE0288D6-3463-48E7-97B9-C1B5419A757B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5:14:33.524" v="245" actId="20577"/>
        <pc:sldMkLst>
          <pc:docMk/>
          <pc:sldMk cId="3675458004" sldId="280"/>
        </pc:sldMkLst>
        <pc:spChg chg="mod">
          <ac:chgData name="최서윤" userId="S::alice9922@eilabkr.onmicrosoft.com::239c4810-3642-4113-9555-db57aa279db1" providerId="AD" clId="Web-{82159133-2514-4F54-BF69-8FFF58FC1397}" dt="2021-02-08T05:14:33.524" v="245" actId="20577"/>
          <ac:spMkLst>
            <pc:docMk/>
            <pc:sldMk cId="3675458004" sldId="280"/>
            <ac:spMk id="6" creationId="{00000000-0000-0000-0000-000000000000}"/>
          </ac:spMkLst>
        </pc:spChg>
      </pc:sldChg>
      <pc:sldChg chg="addSp delSp modSp ord">
        <pc:chgData name="최서윤" userId="S::alice9922@eilabkr.onmicrosoft.com::239c4810-3642-4113-9555-db57aa279db1" providerId="AD" clId="Web-{82159133-2514-4F54-BF69-8FFF58FC1397}" dt="2021-02-08T05:15:36.635" v="256"/>
        <pc:sldMkLst>
          <pc:docMk/>
          <pc:sldMk cId="739158091" sldId="281"/>
        </pc:sldMkLst>
        <pc:spChg chg="del mod">
          <ac:chgData name="최서윤" userId="S::alice9922@eilabkr.onmicrosoft.com::239c4810-3642-4113-9555-db57aa279db1" providerId="AD" clId="Web-{82159133-2514-4F54-BF69-8FFF58FC1397}" dt="2021-02-08T05:15:36.385" v="255"/>
          <ac:spMkLst>
            <pc:docMk/>
            <pc:sldMk cId="739158091" sldId="281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5:36.635" v="256"/>
          <ac:spMkLst>
            <pc:docMk/>
            <pc:sldMk cId="739158091" sldId="281"/>
            <ac:spMk id="6" creationId="{62B8B58D-B499-473D-AEB2-E7873FBC65E1}"/>
          </ac:spMkLst>
        </pc:spChg>
        <pc:picChg chg="add mod">
          <ac:chgData name="최서윤" userId="S::alice9922@eilabkr.onmicrosoft.com::239c4810-3642-4113-9555-db57aa279db1" providerId="AD" clId="Web-{82159133-2514-4F54-BF69-8FFF58FC1397}" dt="2021-02-08T05:06:34.387" v="141" actId="1076"/>
          <ac:picMkLst>
            <pc:docMk/>
            <pc:sldMk cId="739158091" sldId="281"/>
            <ac:picMk id="2" creationId="{A4A02856-61BD-4A35-A56D-B91AB349723C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5:06:40.809" v="142" actId="1076"/>
          <ac:picMkLst>
            <pc:docMk/>
            <pc:sldMk cId="739158091" sldId="281"/>
            <ac:picMk id="5" creationId="{15146E50-F388-4D59-B333-D2F7FA03553B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5:38.385" v="127"/>
          <ac:picMkLst>
            <pc:docMk/>
            <pc:sldMk cId="739158091" sldId="281"/>
            <ac:picMk id="8" creationId="{0F4A3D0B-0BDD-41C1-A130-E0ED7C31336A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5:38.385" v="126"/>
          <ac:picMkLst>
            <pc:docMk/>
            <pc:sldMk cId="739158091" sldId="281"/>
            <ac:picMk id="12" creationId="{27391F9B-2E07-486C-8BFE-97AB71D79207}"/>
          </ac:picMkLst>
        </pc:picChg>
      </pc:sldChg>
      <pc:sldChg chg="addSp delSp modSp">
        <pc:chgData name="최서윤" userId="S::alice9922@eilabkr.onmicrosoft.com::239c4810-3642-4113-9555-db57aa279db1" providerId="AD" clId="Web-{82159133-2514-4F54-BF69-8FFF58FC1397}" dt="2021-02-08T08:44:07.001" v="435" actId="14100"/>
        <pc:sldMkLst>
          <pc:docMk/>
          <pc:sldMk cId="896241002" sldId="282"/>
        </pc:sldMkLst>
        <pc:spChg chg="mod">
          <ac:chgData name="최서윤" userId="S::alice9922@eilabkr.onmicrosoft.com::239c4810-3642-4113-9555-db57aa279db1" providerId="AD" clId="Web-{82159133-2514-4F54-BF69-8FFF58FC1397}" dt="2021-02-08T05:10:33.221" v="204" actId="20577"/>
          <ac:spMkLst>
            <pc:docMk/>
            <pc:sldMk cId="896241002" sldId="282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82159133-2514-4F54-BF69-8FFF58FC1397}" dt="2021-02-08T05:00:10.518" v="30"/>
          <ac:picMkLst>
            <pc:docMk/>
            <pc:sldMk cId="896241002" sldId="282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8:44:07.001" v="435" actId="14100"/>
          <ac:picMkLst>
            <pc:docMk/>
            <pc:sldMk cId="896241002" sldId="282"/>
            <ac:picMk id="2" creationId="{62EFCCA9-4756-439A-9561-F0C7286462D2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0:10.502" v="29"/>
          <ac:picMkLst>
            <pc:docMk/>
            <pc:sldMk cId="896241002" sldId="282"/>
            <ac:picMk id="5" creationId="{546420D8-C7A7-40A3-B8EA-02A62B7F1C6C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00:30.237" v="36" actId="1076"/>
          <ac:picMkLst>
            <pc:docMk/>
            <pc:sldMk cId="896241002" sldId="282"/>
            <ac:picMk id="6" creationId="{792CBCA6-8722-4A36-8B14-D84EEE1CDD21}"/>
          </ac:picMkLst>
        </pc:picChg>
        <pc:picChg chg="add del mod">
          <ac:chgData name="최서윤" userId="S::alice9922@eilabkr.onmicrosoft.com::239c4810-3642-4113-9555-db57aa279db1" providerId="AD" clId="Web-{82159133-2514-4F54-BF69-8FFF58FC1397}" dt="2021-02-08T08:43:39.328" v="424"/>
          <ac:picMkLst>
            <pc:docMk/>
            <pc:sldMk cId="896241002" sldId="282"/>
            <ac:picMk id="7" creationId="{E3317D0B-A983-4101-A62E-2C707656FFF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5:15:50.572" v="262" actId="20577"/>
        <pc:sldMkLst>
          <pc:docMk/>
          <pc:sldMk cId="3363606007" sldId="283"/>
        </pc:sldMkLst>
        <pc:spChg chg="mod">
          <ac:chgData name="최서윤" userId="S::alice9922@eilabkr.onmicrosoft.com::239c4810-3642-4113-9555-db57aa279db1" providerId="AD" clId="Web-{82159133-2514-4F54-BF69-8FFF58FC1397}" dt="2021-02-08T05:15:50.572" v="262" actId="20577"/>
          <ac:spMkLst>
            <pc:docMk/>
            <pc:sldMk cId="3363606007" sldId="283"/>
            <ac:spMk id="3" creationId="{461B74BD-39CE-451B-9E33-5B858FB7E9FF}"/>
          </ac:spMkLst>
        </pc:spChg>
      </pc:sldChg>
      <pc:sldChg chg="addSp delSp">
        <pc:chgData name="최서윤" userId="S::alice9922@eilabkr.onmicrosoft.com::239c4810-3642-4113-9555-db57aa279db1" providerId="AD" clId="Web-{82159133-2514-4F54-BF69-8FFF58FC1397}" dt="2021-02-08T05:15:54.963" v="264"/>
        <pc:sldMkLst>
          <pc:docMk/>
          <pc:sldMk cId="4209870308" sldId="284"/>
        </pc:sldMkLst>
        <pc:spChg chg="add">
          <ac:chgData name="최서윤" userId="S::alice9922@eilabkr.onmicrosoft.com::239c4810-3642-4113-9555-db57aa279db1" providerId="AD" clId="Web-{82159133-2514-4F54-BF69-8FFF58FC1397}" dt="2021-02-08T05:15:54.963" v="264"/>
          <ac:spMkLst>
            <pc:docMk/>
            <pc:sldMk cId="4209870308" sldId="284"/>
            <ac:spMk id="2" creationId="{E9710CC3-2CDC-486A-8FBE-B5071DDBEB54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54.713" v="263"/>
          <ac:spMkLst>
            <pc:docMk/>
            <pc:sldMk cId="4209870308" sldId="284"/>
            <ac:spMk id="3" creationId="{461B74BD-39CE-451B-9E33-5B858FB7E9FF}"/>
          </ac:spMkLst>
        </pc:spChg>
      </pc:sldChg>
      <pc:sldChg chg="addSp delSp">
        <pc:chgData name="최서윤" userId="S::alice9922@eilabkr.onmicrosoft.com::239c4810-3642-4113-9555-db57aa279db1" providerId="AD" clId="Web-{82159133-2514-4F54-BF69-8FFF58FC1397}" dt="2021-02-08T05:15:57.463" v="266"/>
        <pc:sldMkLst>
          <pc:docMk/>
          <pc:sldMk cId="3985133715" sldId="285"/>
        </pc:sldMkLst>
        <pc:spChg chg="add">
          <ac:chgData name="최서윤" userId="S::alice9922@eilabkr.onmicrosoft.com::239c4810-3642-4113-9555-db57aa279db1" providerId="AD" clId="Web-{82159133-2514-4F54-BF69-8FFF58FC1397}" dt="2021-02-08T05:15:57.463" v="266"/>
          <ac:spMkLst>
            <pc:docMk/>
            <pc:sldMk cId="3985133715" sldId="285"/>
            <ac:spMk id="2" creationId="{77BB7A18-B28A-4362-B181-7AD836421BAD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57.260" v="265"/>
          <ac:spMkLst>
            <pc:docMk/>
            <pc:sldMk cId="3985133715" sldId="285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82159133-2514-4F54-BF69-8FFF58FC1397}" dt="2021-02-08T06:03:52.844" v="280" actId="20577"/>
        <pc:sldMkLst>
          <pc:docMk/>
          <pc:sldMk cId="2604012861" sldId="287"/>
        </pc:sldMkLst>
        <pc:spChg chg="mod">
          <ac:chgData name="최서윤" userId="S::alice9922@eilabkr.onmicrosoft.com::239c4810-3642-4113-9555-db57aa279db1" providerId="AD" clId="Web-{82159133-2514-4F54-BF69-8FFF58FC1397}" dt="2021-02-08T06:03:52.844" v="280" actId="20577"/>
          <ac:spMkLst>
            <pc:docMk/>
            <pc:sldMk cId="2604012861" sldId="287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82159133-2514-4F54-BF69-8FFF58FC1397}" dt="2021-02-08T05:15:24.525" v="252" actId="20577"/>
        <pc:sldMkLst>
          <pc:docMk/>
          <pc:sldMk cId="4089895155" sldId="288"/>
        </pc:sldMkLst>
        <pc:spChg chg="mod">
          <ac:chgData name="최서윤" userId="S::alice9922@eilabkr.onmicrosoft.com::239c4810-3642-4113-9555-db57aa279db1" providerId="AD" clId="Web-{82159133-2514-4F54-BF69-8FFF58FC1397}" dt="2021-02-08T05:15:24.525" v="252" actId="20577"/>
          <ac:spMkLst>
            <pc:docMk/>
            <pc:sldMk cId="4089895155" sldId="288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8:44:01.141" v="432"/>
        <pc:sldMkLst>
          <pc:docMk/>
          <pc:sldMk cId="2966392523" sldId="289"/>
        </pc:sldMkLst>
        <pc:spChg chg="del">
          <ac:chgData name="최서윤" userId="S::alice9922@eilabkr.onmicrosoft.com::239c4810-3642-4113-9555-db57aa279db1" providerId="AD" clId="Web-{82159133-2514-4F54-BF69-8FFF58FC1397}" dt="2021-02-08T04:59:37.658" v="1"/>
          <ac:spMkLst>
            <pc:docMk/>
            <pc:sldMk cId="2966392523" sldId="289"/>
            <ac:spMk id="3" creationId="{461B74BD-39CE-451B-9E33-5B858FB7E9FF}"/>
          </ac:spMkLst>
        </pc:spChg>
        <pc:spChg chg="add del">
          <ac:chgData name="최서윤" userId="S::alice9922@eilabkr.onmicrosoft.com::239c4810-3642-4113-9555-db57aa279db1" providerId="AD" clId="Web-{82159133-2514-4F54-BF69-8FFF58FC1397}" dt="2021-02-08T05:03:18.757" v="116"/>
          <ac:spMkLst>
            <pc:docMk/>
            <pc:sldMk cId="2966392523" sldId="289"/>
            <ac:spMk id="7" creationId="{AB1D6658-C8A5-47C7-9AE1-686C1BA7195E}"/>
          </ac:spMkLst>
        </pc:spChg>
        <pc:spChg chg="add mod">
          <ac:chgData name="최서윤" userId="S::alice9922@eilabkr.onmicrosoft.com::239c4810-3642-4113-9555-db57aa279db1" providerId="AD" clId="Web-{82159133-2514-4F54-BF69-8FFF58FC1397}" dt="2021-02-08T05:10:40.612" v="220" actId="20577"/>
          <ac:spMkLst>
            <pc:docMk/>
            <pc:sldMk cId="2966392523" sldId="289"/>
            <ac:spMk id="9" creationId="{1AD170D5-B208-4D57-832A-FD2AEB601930}"/>
          </ac:spMkLst>
        </pc:spChg>
        <pc:picChg chg="del mod">
          <ac:chgData name="최서윤" userId="S::alice9922@eilabkr.onmicrosoft.com::239c4810-3642-4113-9555-db57aa279db1" providerId="AD" clId="Web-{82159133-2514-4F54-BF69-8FFF58FC1397}" dt="2021-02-08T08:44:01.141" v="432"/>
          <ac:picMkLst>
            <pc:docMk/>
            <pc:sldMk cId="2966392523" sldId="289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8:43:57.673" v="430" actId="1076"/>
          <ac:picMkLst>
            <pc:docMk/>
            <pc:sldMk cId="2966392523" sldId="289"/>
            <ac:picMk id="3" creationId="{1058ACEF-1F12-4581-93E5-DD77A01937A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43:57.626" v="429" actId="1076"/>
          <ac:picMkLst>
            <pc:docMk/>
            <pc:sldMk cId="2966392523" sldId="289"/>
            <ac:picMk id="5" creationId="{546420D8-C7A7-40A3-B8EA-02A62B7F1C6C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5:08:06.842" v="190" actId="20577"/>
        <pc:sldMkLst>
          <pc:docMk/>
          <pc:sldMk cId="1901277537" sldId="290"/>
        </pc:sldMkLst>
        <pc:spChg chg="del">
          <ac:chgData name="최서윤" userId="S::alice9922@eilabkr.onmicrosoft.com::239c4810-3642-4113-9555-db57aa279db1" providerId="AD" clId="Web-{82159133-2514-4F54-BF69-8FFF58FC1397}" dt="2021-02-08T05:03:15.132" v="114"/>
          <ac:spMkLst>
            <pc:docMk/>
            <pc:sldMk cId="1901277537" sldId="290"/>
            <ac:spMk id="3" creationId="{461B74BD-39CE-451B-9E33-5B858FB7E9FF}"/>
          </ac:spMkLst>
        </pc:spChg>
        <pc:spChg chg="add mod">
          <ac:chgData name="최서윤" userId="S::alice9922@eilabkr.onmicrosoft.com::239c4810-3642-4113-9555-db57aa279db1" providerId="AD" clId="Web-{82159133-2514-4F54-BF69-8FFF58FC1397}" dt="2021-02-08T05:08:06.842" v="190" actId="20577"/>
          <ac:spMkLst>
            <pc:docMk/>
            <pc:sldMk cId="1901277537" sldId="290"/>
            <ac:spMk id="5" creationId="{D99356AE-CE56-4B98-B5F7-4F8F8C52CBC5}"/>
          </ac:spMkLst>
        </pc:spChg>
        <pc:picChg chg="add mod">
          <ac:chgData name="최서윤" userId="S::alice9922@eilabkr.onmicrosoft.com::239c4810-3642-4113-9555-db57aa279db1" providerId="AD" clId="Web-{82159133-2514-4F54-BF69-8FFF58FC1397}" dt="2021-02-08T05:02:18.959" v="46" actId="14100"/>
          <ac:picMkLst>
            <pc:docMk/>
            <pc:sldMk cId="1901277537" sldId="290"/>
            <ac:picMk id="2" creationId="{AEC55F30-5885-4BBB-B5A6-F001A660424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2:02.677" v="43"/>
          <ac:picMkLst>
            <pc:docMk/>
            <pc:sldMk cId="1901277537" sldId="290"/>
            <ac:picMk id="6" creationId="{792CBCA6-8722-4A36-8B14-D84EEE1CDD21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2:02.677" v="42"/>
          <ac:picMkLst>
            <pc:docMk/>
            <pc:sldMk cId="1901277537" sldId="290"/>
            <ac:picMk id="7" creationId="{E3317D0B-A983-4101-A62E-2C707656FFF3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07:58.342" v="168" actId="14100"/>
          <ac:picMkLst>
            <pc:docMk/>
            <pc:sldMk cId="1901277537" sldId="290"/>
            <ac:picMk id="9" creationId="{A5F9E8E2-19F7-4897-B6B3-9532115B7184}"/>
          </ac:picMkLst>
        </pc:picChg>
      </pc:sldChg>
      <pc:sldChg chg="addSp delSp modSp add ord replId">
        <pc:chgData name="최서윤" userId="S::alice9922@eilabkr.onmicrosoft.com::239c4810-3642-4113-9555-db57aa279db1" providerId="AD" clId="Web-{82159133-2514-4F54-BF69-8FFF58FC1397}" dt="2021-02-08T05:16:48.433" v="269"/>
        <pc:sldMkLst>
          <pc:docMk/>
          <pc:sldMk cId="1048580317" sldId="291"/>
        </pc:sldMkLst>
        <pc:spChg chg="add del">
          <ac:chgData name="최서윤" userId="S::alice9922@eilabkr.onmicrosoft.com::239c4810-3642-4113-9555-db57aa279db1" providerId="AD" clId="Web-{82159133-2514-4F54-BF69-8FFF58FC1397}" dt="2021-02-08T05:16:44.355" v="267"/>
          <ac:spMkLst>
            <pc:docMk/>
            <pc:sldMk cId="1048580317" sldId="291"/>
            <ac:spMk id="2" creationId="{488EAFDB-BAC1-45F1-89EC-AD5379945284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39.260" v="257"/>
          <ac:spMkLst>
            <pc:docMk/>
            <pc:sldMk cId="1048580317" sldId="291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6:44.886" v="268"/>
          <ac:spMkLst>
            <pc:docMk/>
            <pc:sldMk cId="1048580317" sldId="291"/>
            <ac:spMk id="5" creationId="{110E4E44-60A9-4227-BC5D-E6A2CAE22255}"/>
          </ac:spMkLst>
        </pc:spChg>
        <pc:picChg chg="mod">
          <ac:chgData name="최서윤" userId="S::alice9922@eilabkr.onmicrosoft.com::239c4810-3642-4113-9555-db57aa279db1" providerId="AD" clId="Web-{82159133-2514-4F54-BF69-8FFF58FC1397}" dt="2021-02-08T05:05:33.245" v="123" actId="1076"/>
          <ac:picMkLst>
            <pc:docMk/>
            <pc:sldMk cId="1048580317" sldId="291"/>
            <ac:picMk id="8" creationId="{0F4A3D0B-0BDD-41C1-A130-E0ED7C31336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5:05:33.260" v="124" actId="1076"/>
          <ac:picMkLst>
            <pc:docMk/>
            <pc:sldMk cId="1048580317" sldId="291"/>
            <ac:picMk id="12" creationId="{27391F9B-2E07-486C-8BFE-97AB71D79207}"/>
          </ac:picMkLst>
        </pc:picChg>
      </pc:sldChg>
      <pc:sldChg chg="addSp delSp modSp add ord replId">
        <pc:chgData name="최서윤" userId="S::alice9922@eilabkr.onmicrosoft.com::239c4810-3642-4113-9555-db57aa279db1" providerId="AD" clId="Web-{82159133-2514-4F54-BF69-8FFF58FC1397}" dt="2021-02-08T06:36:40.442" v="332" actId="1076"/>
        <pc:sldMkLst>
          <pc:docMk/>
          <pc:sldMk cId="3066238276" sldId="292"/>
        </pc:sldMkLst>
        <pc:spChg chg="del">
          <ac:chgData name="최서윤" userId="S::alice9922@eilabkr.onmicrosoft.com::239c4810-3642-4113-9555-db57aa279db1" providerId="AD" clId="Web-{82159133-2514-4F54-BF69-8FFF58FC1397}" dt="2021-02-08T05:15:33.088" v="253"/>
          <ac:spMkLst>
            <pc:docMk/>
            <pc:sldMk cId="3066238276" sldId="292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5:33.259" v="254"/>
          <ac:spMkLst>
            <pc:docMk/>
            <pc:sldMk cId="3066238276" sldId="292"/>
            <ac:spMk id="9" creationId="{DB92F799-1ADB-4F55-9BCD-63E7A0B83088}"/>
          </ac:spMkLst>
        </pc:spChg>
        <pc:picChg chg="del">
          <ac:chgData name="최서윤" userId="S::alice9922@eilabkr.onmicrosoft.com::239c4810-3642-4113-9555-db57aa279db1" providerId="AD" clId="Web-{82159133-2514-4F54-BF69-8FFF58FC1397}" dt="2021-02-08T05:06:50.231" v="145"/>
          <ac:picMkLst>
            <pc:docMk/>
            <pc:sldMk cId="3066238276" sldId="292"/>
            <ac:picMk id="2" creationId="{A4A02856-61BD-4A35-A56D-B91AB349723C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36:35.583" v="329" actId="1076"/>
          <ac:picMkLst>
            <pc:docMk/>
            <pc:sldMk cId="3066238276" sldId="292"/>
            <ac:picMk id="2" creationId="{D8BAFAD3-BAEA-4885-A3EE-ECAA5BF1FD4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6:50.231" v="144"/>
          <ac:picMkLst>
            <pc:docMk/>
            <pc:sldMk cId="3066238276" sldId="292"/>
            <ac:picMk id="5" creationId="{15146E50-F388-4D59-B333-D2F7FA03553B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20:29.667" v="323" actId="1076"/>
          <ac:picMkLst>
            <pc:docMk/>
            <pc:sldMk cId="3066238276" sldId="292"/>
            <ac:picMk id="6" creationId="{051B6F15-9B89-461B-ADB6-108882FDCB90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36:40.442" v="332" actId="1076"/>
          <ac:picMkLst>
            <pc:docMk/>
            <pc:sldMk cId="3066238276" sldId="292"/>
            <ac:picMk id="7" creationId="{77B1FEC8-BD9E-453C-B7C7-EA9A5AD6D93C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5:18:02.888" v="276" actId="1076"/>
        <pc:sldMkLst>
          <pc:docMk/>
          <pc:sldMk cId="3183024283" sldId="293"/>
        </pc:sldMkLst>
        <pc:picChg chg="del">
          <ac:chgData name="최서윤" userId="S::alice9922@eilabkr.onmicrosoft.com::239c4810-3642-4113-9555-db57aa279db1" providerId="AD" clId="Web-{82159133-2514-4F54-BF69-8FFF58FC1397}" dt="2021-02-08T05:13:42.757" v="223"/>
          <ac:picMkLst>
            <pc:docMk/>
            <pc:sldMk cId="3183024283" sldId="293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18:02.857" v="275" actId="1076"/>
          <ac:picMkLst>
            <pc:docMk/>
            <pc:sldMk cId="3183024283" sldId="293"/>
            <ac:picMk id="3" creationId="{6E89F422-7422-4241-A40B-1E3A100B84B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13:42.757" v="222"/>
          <ac:picMkLst>
            <pc:docMk/>
            <pc:sldMk cId="3183024283" sldId="293"/>
            <ac:picMk id="5" creationId="{546420D8-C7A7-40A3-B8EA-02A62B7F1C6C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18:02.888" v="276" actId="1076"/>
          <ac:picMkLst>
            <pc:docMk/>
            <pc:sldMk cId="3183024283" sldId="293"/>
            <ac:picMk id="6" creationId="{F6E3BD37-6512-4A03-99E7-169F7D7CADB1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6:10:49.636" v="294" actId="14100"/>
        <pc:sldMkLst>
          <pc:docMk/>
          <pc:sldMk cId="1070336878" sldId="294"/>
        </pc:sldMkLst>
        <pc:picChg chg="add mod">
          <ac:chgData name="최서윤" userId="S::alice9922@eilabkr.onmicrosoft.com::239c4810-3642-4113-9555-db57aa279db1" providerId="AD" clId="Web-{82159133-2514-4F54-BF69-8FFF58FC1397}" dt="2021-02-08T06:10:49.636" v="294" actId="14100"/>
          <ac:picMkLst>
            <pc:docMk/>
            <pc:sldMk cId="1070336878" sldId="294"/>
            <ac:picMk id="2" creationId="{CE8B0E2D-0AE7-4B87-93FB-206E66A9FA7D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6:09:53.337" v="283"/>
          <ac:picMkLst>
            <pc:docMk/>
            <pc:sldMk cId="1070336878" sldId="294"/>
            <ac:picMk id="3" creationId="{6E89F422-7422-4241-A40B-1E3A100B84B5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6:10:40.417" v="291" actId="14100"/>
          <ac:picMkLst>
            <pc:docMk/>
            <pc:sldMk cId="1070336878" sldId="294"/>
            <ac:picMk id="5" creationId="{E237010C-BA2E-493C-85FE-EBFCCACCD2CD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6:09:53.337" v="282"/>
          <ac:picMkLst>
            <pc:docMk/>
            <pc:sldMk cId="1070336878" sldId="294"/>
            <ac:picMk id="6" creationId="{F6E3BD37-6512-4A03-99E7-169F7D7CADB1}"/>
          </ac:picMkLst>
        </pc:picChg>
      </pc:sldChg>
    </pc:docChg>
  </pc:docChgLst>
  <pc:docChgLst>
    <pc:chgData name="최서윤" userId="S::alice9922@eilabkr.onmicrosoft.com::239c4810-3642-4113-9555-db57aa279db1" providerId="AD" clId="Web-{98CA1437-DC7E-4472-944C-7CF6BCAF262A}"/>
    <pc:docChg chg="addSld modSld sldOrd">
      <pc:chgData name="최서윤" userId="S::alice9922@eilabkr.onmicrosoft.com::239c4810-3642-4113-9555-db57aa279db1" providerId="AD" clId="Web-{98CA1437-DC7E-4472-944C-7CF6BCAF262A}" dt="2021-02-04T05:20:19.238" v="269" actId="1076"/>
      <pc:docMkLst>
        <pc:docMk/>
      </pc:docMkLst>
      <pc:sldChg chg="addSp modSp">
        <pc:chgData name="최서윤" userId="S::alice9922@eilabkr.onmicrosoft.com::239c4810-3642-4113-9555-db57aa279db1" providerId="AD" clId="Web-{98CA1437-DC7E-4472-944C-7CF6BCAF262A}" dt="2021-02-04T05:06:48.342" v="130" actId="20577"/>
        <pc:sldMkLst>
          <pc:docMk/>
          <pc:sldMk cId="1213270733" sldId="267"/>
        </pc:sldMkLst>
        <pc:spChg chg="mod">
          <ac:chgData name="최서윤" userId="S::alice9922@eilabkr.onmicrosoft.com::239c4810-3642-4113-9555-db57aa279db1" providerId="AD" clId="Web-{98CA1437-DC7E-4472-944C-7CF6BCAF262A}" dt="2021-02-04T05:06:48.342" v="130" actId="20577"/>
          <ac:spMkLst>
            <pc:docMk/>
            <pc:sldMk cId="1213270733" sldId="267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98CA1437-DC7E-4472-944C-7CF6BCAF262A}" dt="2021-02-04T05:03:21.040" v="69" actId="1076"/>
          <ac:picMkLst>
            <pc:docMk/>
            <pc:sldMk cId="1213270733" sldId="267"/>
            <ac:picMk id="5" creationId="{8717946C-C0A9-4EB2-B530-F5FA52E923EB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55" v="70" actId="1076"/>
          <ac:picMkLst>
            <pc:docMk/>
            <pc:sldMk cId="1213270733" sldId="267"/>
            <ac:picMk id="6" creationId="{72BA8B31-99FB-420B-B70E-21E4B76110C4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87" v="71" actId="1076"/>
          <ac:picMkLst>
            <pc:docMk/>
            <pc:sldMk cId="1213270733" sldId="267"/>
            <ac:picMk id="7" creationId="{0670A653-B820-46AF-85A1-C1FE5F0E2EDD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08" v="68" actId="1076"/>
          <ac:picMkLst>
            <pc:docMk/>
            <pc:sldMk cId="1213270733" sldId="267"/>
            <ac:picMk id="8" creationId="{53F29F5A-2B6C-4762-8223-F9EB689C5A9E}"/>
          </ac:picMkLst>
        </pc:picChg>
        <pc:picChg chg="mod">
          <ac:chgData name="최서윤" userId="S::alice9922@eilabkr.onmicrosoft.com::239c4810-3642-4113-9555-db57aa279db1" providerId="AD" clId="Web-{98CA1437-DC7E-4472-944C-7CF6BCAF262A}" dt="2021-02-04T05:03:20.993" v="67" actId="1076"/>
          <ac:picMkLst>
            <pc:docMk/>
            <pc:sldMk cId="1213270733" sldId="267"/>
            <ac:picMk id="9" creationId="{BDCF7A5A-3918-418E-9450-010E953C8DCF}"/>
          </ac:picMkLst>
        </pc:picChg>
      </pc:sldChg>
      <pc:sldChg chg="addSp delSp modSp">
        <pc:chgData name="최서윤" userId="S::alice9922@eilabkr.onmicrosoft.com::239c4810-3642-4113-9555-db57aa279db1" providerId="AD" clId="Web-{98CA1437-DC7E-4472-944C-7CF6BCAF262A}" dt="2021-02-04T05:18:56.595" v="224" actId="20577"/>
        <pc:sldMkLst>
          <pc:docMk/>
          <pc:sldMk cId="3033542273" sldId="268"/>
        </pc:sldMkLst>
        <pc:spChg chg="del mod">
          <ac:chgData name="최서윤" userId="S::alice9922@eilabkr.onmicrosoft.com::239c4810-3642-4113-9555-db57aa279db1" providerId="AD" clId="Web-{98CA1437-DC7E-4472-944C-7CF6BCAF262A}" dt="2021-02-04T05:11:00.098" v="147"/>
          <ac:spMkLst>
            <pc:docMk/>
            <pc:sldMk cId="3033542273" sldId="268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98CA1437-DC7E-4472-944C-7CF6BCAF262A}" dt="2021-02-04T05:18:56.595" v="224" actId="20577"/>
          <ac:spMkLst>
            <pc:docMk/>
            <pc:sldMk cId="3033542273" sldId="268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98CA1437-DC7E-4472-944C-7CF6BCAF262A}" dt="2021-02-04T05:07:03.952" v="134"/>
          <ac:picMkLst>
            <pc:docMk/>
            <pc:sldMk cId="3033542273" sldId="268"/>
            <ac:picMk id="5" creationId="{2B2CA5A4-1BCD-4A64-81E5-97461B9FA064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52" v="133"/>
          <ac:picMkLst>
            <pc:docMk/>
            <pc:sldMk cId="3033542273" sldId="268"/>
            <ac:picMk id="6" creationId="{4A699199-D051-4DA9-A4C8-66B9A9AA8526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36" v="132"/>
          <ac:picMkLst>
            <pc:docMk/>
            <pc:sldMk cId="3033542273" sldId="268"/>
            <ac:picMk id="7" creationId="{CB02E1BC-F184-4E7E-91F7-FD48CE35DDAA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36" v="131"/>
          <ac:picMkLst>
            <pc:docMk/>
            <pc:sldMk cId="3033542273" sldId="268"/>
            <ac:picMk id="8" creationId="{65693FBB-69B6-4B9F-BE77-7BCEE82970CC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5"/>
          <ac:picMkLst>
            <pc:docMk/>
            <pc:sldMk cId="3033542273" sldId="268"/>
            <ac:picMk id="9" creationId="{E14A0F5B-A1E6-4D8C-9B2E-860F2D68D2B7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1:17.739" v="158"/>
          <ac:picMkLst>
            <pc:docMk/>
            <pc:sldMk cId="3033542273" sldId="268"/>
            <ac:picMk id="10" creationId="{E06D54C1-F072-47A8-9F6E-E39228C3DD2F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4"/>
          <ac:picMkLst>
            <pc:docMk/>
            <pc:sldMk cId="3033542273" sldId="268"/>
            <ac:picMk id="11" creationId="{495557FB-6E2D-40BD-A183-FA1DCCBAF799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3"/>
          <ac:picMkLst>
            <pc:docMk/>
            <pc:sldMk cId="3033542273" sldId="268"/>
            <ac:picMk id="12" creationId="{3ED1224E-D0C9-4F48-8E90-D35234293CC9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46.438" v="219" actId="1076"/>
          <ac:picMkLst>
            <pc:docMk/>
            <pc:sldMk cId="3033542273" sldId="268"/>
            <ac:picMk id="13" creationId="{953088D2-8396-4B83-B6D4-84C403316095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29" v="220" actId="1076"/>
          <ac:picMkLst>
            <pc:docMk/>
            <pc:sldMk cId="3033542273" sldId="268"/>
            <ac:picMk id="14" creationId="{EC2676DE-ABB6-4435-94FD-DFE51D66C24F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60" v="221" actId="1076"/>
          <ac:picMkLst>
            <pc:docMk/>
            <pc:sldMk cId="3033542273" sldId="268"/>
            <ac:picMk id="15" creationId="{3505FEB4-45FD-494E-81F9-32E6C1B64392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92" v="222" actId="1076"/>
          <ac:picMkLst>
            <pc:docMk/>
            <pc:sldMk cId="3033542273" sldId="268"/>
            <ac:picMk id="16" creationId="{24E363D5-9DB0-43A6-89C0-C8FDD185AF81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8:44.516" v="218" actId="1076"/>
          <ac:picMkLst>
            <pc:docMk/>
            <pc:sldMk cId="3033542273" sldId="268"/>
            <ac:picMk id="17" creationId="{3C224E5B-66BC-4631-8853-7BBE71BA1097}"/>
          </ac:picMkLst>
        </pc:picChg>
      </pc:sldChg>
      <pc:sldChg chg="modSp add ord replId">
        <pc:chgData name="최서윤" userId="S::alice9922@eilabkr.onmicrosoft.com::239c4810-3642-4113-9555-db57aa279db1" providerId="AD" clId="Web-{98CA1437-DC7E-4472-944C-7CF6BCAF262A}" dt="2021-02-04T05:12:22.241" v="182"/>
        <pc:sldMkLst>
          <pc:docMk/>
          <pc:sldMk cId="331674918" sldId="269"/>
        </pc:sldMkLst>
        <pc:spChg chg="mod">
          <ac:chgData name="최서윤" userId="S::alice9922@eilabkr.onmicrosoft.com::239c4810-3642-4113-9555-db57aa279db1" providerId="AD" clId="Web-{98CA1437-DC7E-4472-944C-7CF6BCAF262A}" dt="2021-02-04T05:12:22.132" v="181" actId="20577"/>
          <ac:spMkLst>
            <pc:docMk/>
            <pc:sldMk cId="331674918" sldId="269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98CA1437-DC7E-4472-944C-7CF6BCAF262A}" dt="2021-02-04T05:20:19.238" v="269" actId="1076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98CA1437-DC7E-4472-944C-7CF6BCAF262A}" dt="2021-02-04T05:19:13.345" v="233" actId="20577"/>
          <ac:spMkLst>
            <pc:docMk/>
            <pc:sldMk cId="3056174805" sldId="270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98CA1437-DC7E-4472-944C-7CF6BCAF262A}" dt="2021-02-04T05:20:12.347" v="268" actId="1076"/>
          <ac:picMkLst>
            <pc:docMk/>
            <pc:sldMk cId="3056174805" sldId="270"/>
            <ac:picMk id="2" creationId="{8E9A644D-94DF-4050-AB6E-C4F64056257F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20:19.238" v="269" actId="1076"/>
          <ac:picMkLst>
            <pc:docMk/>
            <pc:sldMk cId="3056174805" sldId="270"/>
            <ac:picMk id="5" creationId="{B73E6C46-1019-421A-8A59-C1ABF4F700B9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9:52.331" v="254"/>
          <ac:picMkLst>
            <pc:docMk/>
            <pc:sldMk cId="3056174805" sldId="270"/>
            <ac:picMk id="6" creationId="{6D302DB2-B299-44C2-800C-580042283CC2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20:12.284" v="266" actId="1076"/>
          <ac:picMkLst>
            <pc:docMk/>
            <pc:sldMk cId="3056174805" sldId="270"/>
            <ac:picMk id="7" creationId="{4FB4AE82-5692-48EB-B922-D9820E2BB988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8"/>
          <ac:picMkLst>
            <pc:docMk/>
            <pc:sldMk cId="3056174805" sldId="270"/>
            <ac:picMk id="13" creationId="{953088D2-8396-4B83-B6D4-84C403316095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7"/>
          <ac:picMkLst>
            <pc:docMk/>
            <pc:sldMk cId="3056174805" sldId="270"/>
            <ac:picMk id="14" creationId="{EC2676DE-ABB6-4435-94FD-DFE51D66C24F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6"/>
          <ac:picMkLst>
            <pc:docMk/>
            <pc:sldMk cId="3056174805" sldId="270"/>
            <ac:picMk id="15" creationId="{3505FEB4-45FD-494E-81F9-32E6C1B64392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5"/>
          <ac:picMkLst>
            <pc:docMk/>
            <pc:sldMk cId="3056174805" sldId="270"/>
            <ac:picMk id="16" creationId="{24E363D5-9DB0-43A6-89C0-C8FDD185AF81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4"/>
          <ac:picMkLst>
            <pc:docMk/>
            <pc:sldMk cId="3056174805" sldId="270"/>
            <ac:picMk id="17" creationId="{3C224E5B-66BC-4631-8853-7BBE71BA1097}"/>
          </ac:picMkLst>
        </pc:picChg>
      </pc:sldChg>
    </pc:docChg>
  </pc:docChgLst>
  <pc:docChgLst>
    <pc:chgData name="최서윤" userId="S::alice9922@eilabkr.onmicrosoft.com::239c4810-3642-4113-9555-db57aa279db1" providerId="AD" clId="Web-{382169C7-D29E-4A08-8C69-22057F256B72}"/>
    <pc:docChg chg="modSld">
      <pc:chgData name="최서윤" userId="S::alice9922@eilabkr.onmicrosoft.com::239c4810-3642-4113-9555-db57aa279db1" providerId="AD" clId="Web-{382169C7-D29E-4A08-8C69-22057F256B72}" dt="2021-02-04T03:19:11.921" v="40" actId="20577"/>
      <pc:docMkLst>
        <pc:docMk/>
      </pc:docMkLst>
      <pc:sldChg chg="addSp delSp modSp">
        <pc:chgData name="최서윤" userId="S::alice9922@eilabkr.onmicrosoft.com::239c4810-3642-4113-9555-db57aa279db1" providerId="AD" clId="Web-{382169C7-D29E-4A08-8C69-22057F256B72}" dt="2021-02-04T03:16:04.745" v="18"/>
        <pc:sldMkLst>
          <pc:docMk/>
          <pc:sldMk cId="3693115411" sldId="258"/>
        </pc:sldMkLst>
        <pc:spChg chg="add mod">
          <ac:chgData name="최서윤" userId="S::alice9922@eilabkr.onmicrosoft.com::239c4810-3642-4113-9555-db57aa279db1" providerId="AD" clId="Web-{382169C7-D29E-4A08-8C69-22057F256B72}" dt="2021-02-04T03:16:04.745" v="18"/>
          <ac:spMkLst>
            <pc:docMk/>
            <pc:sldMk cId="3693115411" sldId="258"/>
            <ac:spMk id="3" creationId="{30640228-F954-4900-9587-04FD9052F55D}"/>
          </ac:spMkLst>
        </pc:spChg>
        <pc:spChg chg="mod">
          <ac:chgData name="최서윤" userId="S::alice9922@eilabkr.onmicrosoft.com::239c4810-3642-4113-9555-db57aa279db1" providerId="AD" clId="Web-{382169C7-D29E-4A08-8C69-22057F256B72}" dt="2021-02-04T03:16:02.245" v="17" actId="20577"/>
          <ac:spMkLst>
            <pc:docMk/>
            <pc:sldMk cId="3693115411" sldId="258"/>
            <ac:spMk id="6" creationId="{00000000-0000-0000-0000-000000000000}"/>
          </ac:spMkLst>
        </pc:spChg>
        <pc:spChg chg="del">
          <ac:chgData name="최서윤" userId="S::alice9922@eilabkr.onmicrosoft.com::239c4810-3642-4113-9555-db57aa279db1" providerId="AD" clId="Web-{382169C7-D29E-4A08-8C69-22057F256B72}" dt="2021-02-04T03:16:04.745" v="18"/>
          <ac:spMkLst>
            <pc:docMk/>
            <pc:sldMk cId="3693115411" sldId="258"/>
            <ac:spMk id="7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382169C7-D29E-4A08-8C69-22057F256B72}" dt="2021-02-04T03:19:11.921" v="40" actId="20577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382169C7-D29E-4A08-8C69-22057F256B72}" dt="2021-02-04T03:19:11.921" v="40" actId="20577"/>
          <ac:spMkLst>
            <pc:docMk/>
            <pc:sldMk cId="190702718" sldId="266"/>
            <ac:spMk id="3" creationId="{461B74BD-39CE-451B-9E33-5B858FB7E9FF}"/>
          </ac:spMkLst>
        </pc:spChg>
        <pc:picChg chg="mod">
          <ac:chgData name="최서윤" userId="S::alice9922@eilabkr.onmicrosoft.com::239c4810-3642-4113-9555-db57aa279db1" providerId="AD" clId="Web-{382169C7-D29E-4A08-8C69-22057F256B72}" dt="2021-02-04T03:18:50.327" v="33" actId="1076"/>
          <ac:picMkLst>
            <pc:docMk/>
            <pc:sldMk cId="190702718" sldId="266"/>
            <ac:picMk id="5" creationId="{2B2CA5A4-1BCD-4A64-81E5-97461B9FA064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389" v="35" actId="1076"/>
          <ac:picMkLst>
            <pc:docMk/>
            <pc:sldMk cId="190702718" sldId="266"/>
            <ac:picMk id="6" creationId="{4A699199-D051-4DA9-A4C8-66B9A9AA8526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405" v="36" actId="1076"/>
          <ac:picMkLst>
            <pc:docMk/>
            <pc:sldMk cId="190702718" sldId="266"/>
            <ac:picMk id="7" creationId="{CB02E1BC-F184-4E7E-91F7-FD48CE35DDAA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358" v="34" actId="1076"/>
          <ac:picMkLst>
            <pc:docMk/>
            <pc:sldMk cId="190702718" sldId="266"/>
            <ac:picMk id="8" creationId="{65693FBB-69B6-4B9F-BE77-7BCEE82970CC}"/>
          </ac:picMkLst>
        </pc:picChg>
      </pc:sldChg>
    </pc:docChg>
  </pc:docChgLst>
  <pc:docChgLst>
    <pc:chgData name="손재영" userId="4afeb8c1-becb-4439-8e63-f4b1fcea972f" providerId="ADAL" clId="{691E289C-BD50-244C-AF4E-3F59904DE751}"/>
    <pc:docChg chg="undo custSel addSld modSld">
      <pc:chgData name="손재영" userId="4afeb8c1-becb-4439-8e63-f4b1fcea972f" providerId="ADAL" clId="{691E289C-BD50-244C-AF4E-3F59904DE751}" dt="2021-11-03T01:57:40.413" v="1753"/>
      <pc:docMkLst>
        <pc:docMk/>
      </pc:docMkLst>
      <pc:sldChg chg="modSp mod">
        <pc:chgData name="손재영" userId="4afeb8c1-becb-4439-8e63-f4b1fcea972f" providerId="ADAL" clId="{691E289C-BD50-244C-AF4E-3F59904DE751}" dt="2021-11-03T01:57:24.882" v="1752" actId="20577"/>
        <pc:sldMkLst>
          <pc:docMk/>
          <pc:sldMk cId="3703612343" sldId="277"/>
        </pc:sldMkLst>
        <pc:spChg chg="mod">
          <ac:chgData name="손재영" userId="4afeb8c1-becb-4439-8e63-f4b1fcea972f" providerId="ADAL" clId="{691E289C-BD50-244C-AF4E-3F59904DE751}" dt="2021-11-03T01:57:24.882" v="1752" actId="20577"/>
          <ac:spMkLst>
            <pc:docMk/>
            <pc:sldMk cId="3703612343" sldId="277"/>
            <ac:spMk id="3" creationId="{461B74BD-39CE-451B-9E33-5B858FB7E9FF}"/>
          </ac:spMkLst>
        </pc:spChg>
      </pc:sldChg>
      <pc:sldChg chg="modSp">
        <pc:chgData name="손재영" userId="4afeb8c1-becb-4439-8e63-f4b1fcea972f" providerId="ADAL" clId="{691E289C-BD50-244C-AF4E-3F59904DE751}" dt="2021-11-03T01:57:40.413" v="1753"/>
        <pc:sldMkLst>
          <pc:docMk/>
          <pc:sldMk cId="717357973" sldId="279"/>
        </pc:sldMkLst>
        <pc:spChg chg="mod">
          <ac:chgData name="손재영" userId="4afeb8c1-becb-4439-8e63-f4b1fcea972f" providerId="ADAL" clId="{691E289C-BD50-244C-AF4E-3F59904DE751}" dt="2021-11-03T01:57:40.413" v="1753"/>
          <ac:spMkLst>
            <pc:docMk/>
            <pc:sldMk cId="717357973" sldId="279"/>
            <ac:spMk id="3" creationId="{461B74BD-39CE-451B-9E33-5B858FB7E9FF}"/>
          </ac:spMkLst>
        </pc:spChg>
      </pc:sldChg>
      <pc:sldChg chg="addSp delSp modSp add mod">
        <pc:chgData name="손재영" userId="4afeb8c1-becb-4439-8e63-f4b1fcea972f" providerId="ADAL" clId="{691E289C-BD50-244C-AF4E-3F59904DE751}" dt="2021-11-03T00:53:23.598" v="468" actId="1076"/>
        <pc:sldMkLst>
          <pc:docMk/>
          <pc:sldMk cId="1471091480" sldId="303"/>
        </pc:sldMkLst>
        <pc:spChg chg="add mod">
          <ac:chgData name="손재영" userId="4afeb8c1-becb-4439-8e63-f4b1fcea972f" providerId="ADAL" clId="{691E289C-BD50-244C-AF4E-3F59904DE751}" dt="2021-11-03T00:52:44.450" v="464" actId="20577"/>
          <ac:spMkLst>
            <pc:docMk/>
            <pc:sldMk cId="1471091480" sldId="303"/>
            <ac:spMk id="7" creationId="{40BEA962-CBC9-BA44-975A-BB4B8352063E}"/>
          </ac:spMkLst>
        </pc:spChg>
        <pc:spChg chg="del mod">
          <ac:chgData name="손재영" userId="4afeb8c1-becb-4439-8e63-f4b1fcea972f" providerId="ADAL" clId="{691E289C-BD50-244C-AF4E-3F59904DE751}" dt="2021-11-03T00:48:58.798" v="65" actId="478"/>
          <ac:spMkLst>
            <pc:docMk/>
            <pc:sldMk cId="1471091480" sldId="303"/>
            <ac:spMk id="9" creationId="{1AD170D5-B208-4D57-832A-FD2AEB601930}"/>
          </ac:spMkLst>
        </pc:spChg>
        <pc:picChg chg="add mod">
          <ac:chgData name="손재영" userId="4afeb8c1-becb-4439-8e63-f4b1fcea972f" providerId="ADAL" clId="{691E289C-BD50-244C-AF4E-3F59904DE751}" dt="2021-11-03T00:53:18.023" v="466" actId="1076"/>
          <ac:picMkLst>
            <pc:docMk/>
            <pc:sldMk cId="1471091480" sldId="303"/>
            <ac:picMk id="3" creationId="{3DB3C914-A2A6-794C-8159-F5230DAC61E4}"/>
          </ac:picMkLst>
        </pc:picChg>
        <pc:picChg chg="add mod">
          <ac:chgData name="손재영" userId="4afeb8c1-becb-4439-8e63-f4b1fcea972f" providerId="ADAL" clId="{691E289C-BD50-244C-AF4E-3F59904DE751}" dt="2021-11-03T00:53:23.598" v="468" actId="1076"/>
          <ac:picMkLst>
            <pc:docMk/>
            <pc:sldMk cId="1471091480" sldId="303"/>
            <ac:picMk id="5" creationId="{4C5C312D-696C-8B49-8E71-828C65D70028}"/>
          </ac:picMkLst>
        </pc:picChg>
        <pc:picChg chg="del">
          <ac:chgData name="손재영" userId="4afeb8c1-becb-4439-8e63-f4b1fcea972f" providerId="ADAL" clId="{691E289C-BD50-244C-AF4E-3F59904DE751}" dt="2021-11-03T00:51:35.244" v="362" actId="478"/>
          <ac:picMkLst>
            <pc:docMk/>
            <pc:sldMk cId="1471091480" sldId="303"/>
            <ac:picMk id="8" creationId="{A654FFFC-5D99-4E53-A3BB-ECB028E236B9}"/>
          </ac:picMkLst>
        </pc:picChg>
        <pc:picChg chg="del">
          <ac:chgData name="손재영" userId="4afeb8c1-becb-4439-8e63-f4b1fcea972f" providerId="ADAL" clId="{691E289C-BD50-244C-AF4E-3F59904DE751}" dt="2021-11-03T00:51:35.467" v="363" actId="478"/>
          <ac:picMkLst>
            <pc:docMk/>
            <pc:sldMk cId="1471091480" sldId="303"/>
            <ac:picMk id="10" creationId="{818CFD6D-4F9D-4FBB-9CF5-16483D6FCFAA}"/>
          </ac:picMkLst>
        </pc:picChg>
        <pc:picChg chg="del">
          <ac:chgData name="손재영" userId="4afeb8c1-becb-4439-8e63-f4b1fcea972f" providerId="ADAL" clId="{691E289C-BD50-244C-AF4E-3F59904DE751}" dt="2021-11-03T00:51:35.743" v="364" actId="478"/>
          <ac:picMkLst>
            <pc:docMk/>
            <pc:sldMk cId="1471091480" sldId="303"/>
            <ac:picMk id="11" creationId="{219375CF-3C10-4970-AF3E-AC1E620203CF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9:12.295" v="1483" actId="1038"/>
        <pc:sldMkLst>
          <pc:docMk/>
          <pc:sldMk cId="3741988852" sldId="305"/>
        </pc:sldMkLst>
        <pc:spChg chg="add mod">
          <ac:chgData name="손재영" userId="4afeb8c1-becb-4439-8e63-f4b1fcea972f" providerId="ADAL" clId="{691E289C-BD50-244C-AF4E-3F59904DE751}" dt="2021-11-03T01:39:12.295" v="1483" actId="1038"/>
          <ac:spMkLst>
            <pc:docMk/>
            <pc:sldMk cId="3741988852" sldId="305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0:46.129" v="860" actId="5793"/>
          <ac:spMkLst>
            <pc:docMk/>
            <pc:sldMk cId="3741988852" sldId="305"/>
            <ac:spMk id="7" creationId="{40BEA962-CBC9-BA44-975A-BB4B8352063E}"/>
          </ac:spMkLst>
        </pc:spChg>
        <pc:spChg chg="add mod">
          <ac:chgData name="손재영" userId="4afeb8c1-becb-4439-8e63-f4b1fcea972f" providerId="ADAL" clId="{691E289C-BD50-244C-AF4E-3F59904DE751}" dt="2021-11-03T01:39:12.295" v="1483" actId="1038"/>
          <ac:spMkLst>
            <pc:docMk/>
            <pc:sldMk cId="3741988852" sldId="305"/>
            <ac:spMk id="8" creationId="{95B292AD-5DCC-A442-BECE-82D4FBA02832}"/>
          </ac:spMkLst>
        </pc:spChg>
        <pc:spChg chg="add mod">
          <ac:chgData name="손재영" userId="4afeb8c1-becb-4439-8e63-f4b1fcea972f" providerId="ADAL" clId="{691E289C-BD50-244C-AF4E-3F59904DE751}" dt="2021-11-03T01:39:09.170" v="1478" actId="1037"/>
          <ac:spMkLst>
            <pc:docMk/>
            <pc:sldMk cId="3741988852" sldId="305"/>
            <ac:spMk id="9" creationId="{474D3E18-D02A-3349-814D-DD9F6780DE16}"/>
          </ac:spMkLst>
        </pc:spChg>
        <pc:spChg chg="add mod">
          <ac:chgData name="손재영" userId="4afeb8c1-becb-4439-8e63-f4b1fcea972f" providerId="ADAL" clId="{691E289C-BD50-244C-AF4E-3F59904DE751}" dt="2021-11-03T01:39:09.170" v="1478" actId="1037"/>
          <ac:spMkLst>
            <pc:docMk/>
            <pc:sldMk cId="3741988852" sldId="305"/>
            <ac:spMk id="10" creationId="{5915601E-B6F1-884F-9D2B-BBECD3268752}"/>
          </ac:spMkLst>
        </pc:spChg>
        <pc:picChg chg="del">
          <ac:chgData name="손재영" userId="4afeb8c1-becb-4439-8e63-f4b1fcea972f" providerId="ADAL" clId="{691E289C-BD50-244C-AF4E-3F59904DE751}" dt="2021-11-03T00:58:19.748" v="487" actId="478"/>
          <ac:picMkLst>
            <pc:docMk/>
            <pc:sldMk cId="3741988852" sldId="305"/>
            <ac:picMk id="3" creationId="{3DB3C914-A2A6-794C-8159-F5230DAC61E4}"/>
          </ac:picMkLst>
        </pc:picChg>
        <pc:picChg chg="del">
          <ac:chgData name="손재영" userId="4afeb8c1-becb-4439-8e63-f4b1fcea972f" providerId="ADAL" clId="{691E289C-BD50-244C-AF4E-3F59904DE751}" dt="2021-11-03T00:58:20.059" v="488" actId="478"/>
          <ac:picMkLst>
            <pc:docMk/>
            <pc:sldMk cId="3741988852" sldId="305"/>
            <ac:picMk id="5" creationId="{4C5C312D-696C-8B49-8E71-828C65D70028}"/>
          </ac:picMkLst>
        </pc:picChg>
        <pc:picChg chg="add mod">
          <ac:chgData name="손재영" userId="4afeb8c1-becb-4439-8e63-f4b1fcea972f" providerId="ADAL" clId="{691E289C-BD50-244C-AF4E-3F59904DE751}" dt="2021-11-03T01:39:12.295" v="1483" actId="1038"/>
          <ac:picMkLst>
            <pc:docMk/>
            <pc:sldMk cId="3741988852" sldId="305"/>
            <ac:picMk id="6" creationId="{8534FBE5-0B9C-BA4F-9D45-B0AEC40A0130}"/>
          </ac:picMkLst>
        </pc:picChg>
        <pc:picChg chg="add mod">
          <ac:chgData name="손재영" userId="4afeb8c1-becb-4439-8e63-f4b1fcea972f" providerId="ADAL" clId="{691E289C-BD50-244C-AF4E-3F59904DE751}" dt="2021-11-03T01:39:12.295" v="1483" actId="1038"/>
          <ac:picMkLst>
            <pc:docMk/>
            <pc:sldMk cId="3741988852" sldId="305"/>
            <ac:picMk id="12" creationId="{F55812CF-F3A7-074D-96AB-3D48B51C0F8F}"/>
          </ac:picMkLst>
        </pc:picChg>
        <pc:picChg chg="add mod">
          <ac:chgData name="손재영" userId="4afeb8c1-becb-4439-8e63-f4b1fcea972f" providerId="ADAL" clId="{691E289C-BD50-244C-AF4E-3F59904DE751}" dt="2021-11-03T01:39:09.170" v="1478" actId="1037"/>
          <ac:picMkLst>
            <pc:docMk/>
            <pc:sldMk cId="3741988852" sldId="305"/>
            <ac:picMk id="15" creationId="{ECE2E1C2-0C17-BF49-81CF-26ADA10DA895}"/>
          </ac:picMkLst>
        </pc:picChg>
        <pc:picChg chg="add mod">
          <ac:chgData name="손재영" userId="4afeb8c1-becb-4439-8e63-f4b1fcea972f" providerId="ADAL" clId="{691E289C-BD50-244C-AF4E-3F59904DE751}" dt="2021-11-03T01:39:09.170" v="1478" actId="1037"/>
          <ac:picMkLst>
            <pc:docMk/>
            <pc:sldMk cId="3741988852" sldId="305"/>
            <ac:picMk id="17" creationId="{87177A23-6F73-C84B-8750-3A62211B2891}"/>
          </ac:picMkLst>
        </pc:picChg>
      </pc:sldChg>
      <pc:sldChg chg="modSp mod">
        <pc:chgData name="손재영" userId="4afeb8c1-becb-4439-8e63-f4b1fcea972f" providerId="ADAL" clId="{691E289C-BD50-244C-AF4E-3F59904DE751}" dt="2021-11-03T01:17:51.007" v="918" actId="20577"/>
        <pc:sldMkLst>
          <pc:docMk/>
          <pc:sldMk cId="3613930720" sldId="418"/>
        </pc:sldMkLst>
        <pc:spChg chg="mod">
          <ac:chgData name="손재영" userId="4afeb8c1-becb-4439-8e63-f4b1fcea972f" providerId="ADAL" clId="{691E289C-BD50-244C-AF4E-3F59904DE751}" dt="2021-11-03T01:17:51.007" v="918" actId="20577"/>
          <ac:spMkLst>
            <pc:docMk/>
            <pc:sldMk cId="3613930720" sldId="418"/>
            <ac:spMk id="19" creationId="{A3415651-9254-4544-AE1E-D35103266BFC}"/>
          </ac:spMkLst>
        </pc:spChg>
      </pc:sldChg>
      <pc:sldChg chg="addSp delSp modSp add mod">
        <pc:chgData name="손재영" userId="4afeb8c1-becb-4439-8e63-f4b1fcea972f" providerId="ADAL" clId="{691E289C-BD50-244C-AF4E-3F59904DE751}" dt="2021-11-03T01:39:46.532" v="1517" actId="1037"/>
        <pc:sldMkLst>
          <pc:docMk/>
          <pc:sldMk cId="1591727672" sldId="422"/>
        </pc:sldMkLst>
        <pc:spChg chg="mod">
          <ac:chgData name="손재영" userId="4afeb8c1-becb-4439-8e63-f4b1fcea972f" providerId="ADAL" clId="{691E289C-BD50-244C-AF4E-3F59904DE751}" dt="2021-11-03T01:39:18.951" v="1498" actId="1038"/>
          <ac:spMkLst>
            <pc:docMk/>
            <pc:sldMk cId="1591727672" sldId="422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8:01.286" v="924" actId="20577"/>
          <ac:spMkLst>
            <pc:docMk/>
            <pc:sldMk cId="1591727672" sldId="422"/>
            <ac:spMk id="7" creationId="{40BEA962-CBC9-BA44-975A-BB4B8352063E}"/>
          </ac:spMkLst>
        </pc:spChg>
        <pc:spChg chg="mod">
          <ac:chgData name="손재영" userId="4afeb8c1-becb-4439-8e63-f4b1fcea972f" providerId="ADAL" clId="{691E289C-BD50-244C-AF4E-3F59904DE751}" dt="2021-11-03T01:39:18.951" v="1498" actId="1038"/>
          <ac:spMkLst>
            <pc:docMk/>
            <pc:sldMk cId="1591727672" sldId="422"/>
            <ac:spMk id="8" creationId="{95B292AD-5DCC-A442-BECE-82D4FBA02832}"/>
          </ac:spMkLst>
        </pc:spChg>
        <pc:spChg chg="mod">
          <ac:chgData name="손재영" userId="4afeb8c1-becb-4439-8e63-f4b1fcea972f" providerId="ADAL" clId="{691E289C-BD50-244C-AF4E-3F59904DE751}" dt="2021-11-03T01:39:21.633" v="1503" actId="1037"/>
          <ac:spMkLst>
            <pc:docMk/>
            <pc:sldMk cId="1591727672" sldId="422"/>
            <ac:spMk id="9" creationId="{474D3E18-D02A-3349-814D-DD9F6780DE16}"/>
          </ac:spMkLst>
        </pc:spChg>
        <pc:spChg chg="mod">
          <ac:chgData name="손재영" userId="4afeb8c1-becb-4439-8e63-f4b1fcea972f" providerId="ADAL" clId="{691E289C-BD50-244C-AF4E-3F59904DE751}" dt="2021-11-03T01:39:46.532" v="1517" actId="1037"/>
          <ac:spMkLst>
            <pc:docMk/>
            <pc:sldMk cId="1591727672" sldId="422"/>
            <ac:spMk id="10" creationId="{5915601E-B6F1-884F-9D2B-BBECD3268752}"/>
          </ac:spMkLst>
        </pc:sp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4" creationId="{8541AE56-1BD0-B542-BA44-7140DDFCB465}"/>
          </ac:picMkLst>
        </pc:picChg>
        <pc:picChg chg="del">
          <ac:chgData name="손재영" userId="4afeb8c1-becb-4439-8e63-f4b1fcea972f" providerId="ADAL" clId="{691E289C-BD50-244C-AF4E-3F59904DE751}" dt="2021-11-03T01:13:01.968" v="906" actId="478"/>
          <ac:picMkLst>
            <pc:docMk/>
            <pc:sldMk cId="1591727672" sldId="422"/>
            <ac:picMk id="6" creationId="{8534FBE5-0B9C-BA4F-9D45-B0AEC40A0130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1" creationId="{3F07E60A-0C96-964A-8085-78ACD55D4925}"/>
          </ac:picMkLst>
        </pc:picChg>
        <pc:picChg chg="del">
          <ac:chgData name="손재영" userId="4afeb8c1-becb-4439-8e63-f4b1fcea972f" providerId="ADAL" clId="{691E289C-BD50-244C-AF4E-3F59904DE751}" dt="2021-11-03T01:13:03.140" v="907" actId="478"/>
          <ac:picMkLst>
            <pc:docMk/>
            <pc:sldMk cId="1591727672" sldId="422"/>
            <ac:picMk id="12" creationId="{F55812CF-F3A7-074D-96AB-3D48B51C0F8F}"/>
          </ac:picMkLst>
        </pc:picChg>
        <pc:picChg chg="del">
          <ac:chgData name="손재영" userId="4afeb8c1-becb-4439-8e63-f4b1fcea972f" providerId="ADAL" clId="{691E289C-BD50-244C-AF4E-3F59904DE751}" dt="2021-11-03T01:13:03.163" v="908" actId="478"/>
          <ac:picMkLst>
            <pc:docMk/>
            <pc:sldMk cId="1591727672" sldId="422"/>
            <ac:picMk id="15" creationId="{ECE2E1C2-0C17-BF49-81CF-26ADA10DA895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6" creationId="{9A81BAA1-5A71-8A4C-B6D1-E0BAEF285524}"/>
          </ac:picMkLst>
        </pc:picChg>
        <pc:picChg chg="del">
          <ac:chgData name="손재영" userId="4afeb8c1-becb-4439-8e63-f4b1fcea972f" providerId="ADAL" clId="{691E289C-BD50-244C-AF4E-3F59904DE751}" dt="2021-11-03T01:13:03.372" v="909" actId="478"/>
          <ac:picMkLst>
            <pc:docMk/>
            <pc:sldMk cId="1591727672" sldId="422"/>
            <ac:picMk id="17" creationId="{87177A23-6F73-C84B-8750-3A62211B2891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9" creationId="{7A3E8D80-A925-AE4A-866E-37B17BD7EC3C}"/>
          </ac:picMkLst>
        </pc:picChg>
        <pc:picChg chg="add mod">
          <ac:chgData name="손재영" userId="4afeb8c1-becb-4439-8e63-f4b1fcea972f" providerId="ADAL" clId="{691E289C-BD50-244C-AF4E-3F59904DE751}" dt="2021-11-03T01:39:18.951" v="1498" actId="1038"/>
          <ac:picMkLst>
            <pc:docMk/>
            <pc:sldMk cId="1591727672" sldId="422"/>
            <ac:picMk id="20" creationId="{BFE0ECDB-70DC-F44F-8EE6-EFE41EF9B89C}"/>
          </ac:picMkLst>
        </pc:picChg>
        <pc:picChg chg="add mod">
          <ac:chgData name="손재영" userId="4afeb8c1-becb-4439-8e63-f4b1fcea972f" providerId="ADAL" clId="{691E289C-BD50-244C-AF4E-3F59904DE751}" dt="2021-11-03T01:39:18.951" v="1498" actId="1038"/>
          <ac:picMkLst>
            <pc:docMk/>
            <pc:sldMk cId="1591727672" sldId="422"/>
            <ac:picMk id="21" creationId="{5567BEF5-1951-3243-A769-27CF4A8EC88B}"/>
          </ac:picMkLst>
        </pc:picChg>
        <pc:picChg chg="add mod">
          <ac:chgData name="손재영" userId="4afeb8c1-becb-4439-8e63-f4b1fcea972f" providerId="ADAL" clId="{691E289C-BD50-244C-AF4E-3F59904DE751}" dt="2021-11-03T01:39:21.633" v="1503" actId="1037"/>
          <ac:picMkLst>
            <pc:docMk/>
            <pc:sldMk cId="1591727672" sldId="422"/>
            <ac:picMk id="22" creationId="{DCFB23EF-8E37-AE4A-B5D8-CF68004BEFD5}"/>
          </ac:picMkLst>
        </pc:picChg>
        <pc:picChg chg="add mod">
          <ac:chgData name="손재영" userId="4afeb8c1-becb-4439-8e63-f4b1fcea972f" providerId="ADAL" clId="{691E289C-BD50-244C-AF4E-3F59904DE751}" dt="2021-11-03T01:39:46.532" v="1517" actId="1037"/>
          <ac:picMkLst>
            <pc:docMk/>
            <pc:sldMk cId="1591727672" sldId="422"/>
            <ac:picMk id="23" creationId="{F262D217-5FF9-6743-AF75-19989477A87A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0:38.080" v="1164" actId="1076"/>
        <pc:sldMkLst>
          <pc:docMk/>
          <pc:sldMk cId="992800861" sldId="424"/>
        </pc:sldMkLst>
        <pc:spChg chg="del mod">
          <ac:chgData name="손재영" userId="4afeb8c1-becb-4439-8e63-f4b1fcea972f" providerId="ADAL" clId="{691E289C-BD50-244C-AF4E-3F59904DE751}" dt="2021-11-03T01:30:23.539" v="1160" actId="478"/>
          <ac:spMkLst>
            <pc:docMk/>
            <pc:sldMk cId="992800861" sldId="424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9:07.540" v="1087" actId="20577"/>
          <ac:spMkLst>
            <pc:docMk/>
            <pc:sldMk cId="992800861" sldId="424"/>
            <ac:spMk id="7" creationId="{40BEA962-CBC9-BA44-975A-BB4B8352063E}"/>
          </ac:spMkLst>
        </pc:spChg>
        <pc:spChg chg="del">
          <ac:chgData name="손재영" userId="4afeb8c1-becb-4439-8e63-f4b1fcea972f" providerId="ADAL" clId="{691E289C-BD50-244C-AF4E-3F59904DE751}" dt="2021-11-03T01:27:45.867" v="1126" actId="478"/>
          <ac:spMkLst>
            <pc:docMk/>
            <pc:sldMk cId="992800861" sldId="424"/>
            <ac:spMk id="8" creationId="{95B292AD-5DCC-A442-BECE-82D4FBA02832}"/>
          </ac:spMkLst>
        </pc:spChg>
        <pc:spChg chg="del">
          <ac:chgData name="손재영" userId="4afeb8c1-becb-4439-8e63-f4b1fcea972f" providerId="ADAL" clId="{691E289C-BD50-244C-AF4E-3F59904DE751}" dt="2021-11-03T01:27:46.974" v="1127" actId="478"/>
          <ac:spMkLst>
            <pc:docMk/>
            <pc:sldMk cId="992800861" sldId="424"/>
            <ac:spMk id="9" creationId="{474D3E18-D02A-3349-814D-DD9F6780DE16}"/>
          </ac:spMkLst>
        </pc:spChg>
        <pc:spChg chg="del mod">
          <ac:chgData name="손재영" userId="4afeb8c1-becb-4439-8e63-f4b1fcea972f" providerId="ADAL" clId="{691E289C-BD50-244C-AF4E-3F59904DE751}" dt="2021-11-03T01:30:23.539" v="1160" actId="478"/>
          <ac:spMkLst>
            <pc:docMk/>
            <pc:sldMk cId="992800861" sldId="424"/>
            <ac:spMk id="10" creationId="{5915601E-B6F1-884F-9D2B-BBECD3268752}"/>
          </ac:spMkLst>
        </pc:spChg>
        <pc:spChg chg="add mod">
          <ac:chgData name="손재영" userId="4afeb8c1-becb-4439-8e63-f4b1fcea972f" providerId="ADAL" clId="{691E289C-BD50-244C-AF4E-3F59904DE751}" dt="2021-11-03T01:30:38.080" v="1164" actId="1076"/>
          <ac:spMkLst>
            <pc:docMk/>
            <pc:sldMk cId="992800861" sldId="424"/>
            <ac:spMk id="24" creationId="{C1962528-A329-374F-A0C9-45AA8B1F7837}"/>
          </ac:spMkLst>
        </pc:spChg>
        <pc:spChg chg="add mod">
          <ac:chgData name="손재영" userId="4afeb8c1-becb-4439-8e63-f4b1fcea972f" providerId="ADAL" clId="{691E289C-BD50-244C-AF4E-3F59904DE751}" dt="2021-11-03T01:30:38.080" v="1164" actId="1076"/>
          <ac:spMkLst>
            <pc:docMk/>
            <pc:sldMk cId="992800861" sldId="424"/>
            <ac:spMk id="25" creationId="{619E48ED-2932-204D-9E1A-04AB533EBAE3}"/>
          </ac:spMkLst>
        </pc:spChg>
        <pc:picChg chg="add del mod modCrop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4" creationId="{719E02B6-5D3A-5D4F-A861-42088174750D}"/>
          </ac:picMkLst>
        </pc:picChg>
        <pc:picChg chg="add del mod">
          <ac:chgData name="손재영" userId="4afeb8c1-becb-4439-8e63-f4b1fcea972f" providerId="ADAL" clId="{691E289C-BD50-244C-AF4E-3F59904DE751}" dt="2021-11-03T01:27:41.562" v="1122" actId="478"/>
          <ac:picMkLst>
            <pc:docMk/>
            <pc:sldMk cId="992800861" sldId="424"/>
            <ac:picMk id="6" creationId="{B2C88935-251A-4749-9417-336B8D679F4B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2" creationId="{ADBB3F14-D150-5B4A-86BD-B06B37E8A47F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5" creationId="{4CA64254-A99F-6142-A991-F182B92633D1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6" creationId="{9593097A-6818-7442-BA41-8F7016E270E1}"/>
          </ac:picMkLst>
        </pc:picChg>
        <pc:picChg chg="del">
          <ac:chgData name="손재영" userId="4afeb8c1-becb-4439-8e63-f4b1fcea972f" providerId="ADAL" clId="{691E289C-BD50-244C-AF4E-3F59904DE751}" dt="2021-11-03T01:27:02.891" v="1100" actId="478"/>
          <ac:picMkLst>
            <pc:docMk/>
            <pc:sldMk cId="992800861" sldId="424"/>
            <ac:picMk id="20" creationId="{BFE0ECDB-70DC-F44F-8EE6-EFE41EF9B89C}"/>
          </ac:picMkLst>
        </pc:picChg>
        <pc:picChg chg="del mod">
          <ac:chgData name="손재영" userId="4afeb8c1-becb-4439-8e63-f4b1fcea972f" providerId="ADAL" clId="{691E289C-BD50-244C-AF4E-3F59904DE751}" dt="2021-11-03T01:27:42.259" v="1123" actId="478"/>
          <ac:picMkLst>
            <pc:docMk/>
            <pc:sldMk cId="992800861" sldId="424"/>
            <ac:picMk id="21" creationId="{5567BEF5-1951-3243-A769-27CF4A8EC88B}"/>
          </ac:picMkLst>
        </pc:picChg>
        <pc:picChg chg="del">
          <ac:chgData name="손재영" userId="4afeb8c1-becb-4439-8e63-f4b1fcea972f" providerId="ADAL" clId="{691E289C-BD50-244C-AF4E-3F59904DE751}" dt="2021-11-03T01:30:24.934" v="1161" actId="478"/>
          <ac:picMkLst>
            <pc:docMk/>
            <pc:sldMk cId="992800861" sldId="424"/>
            <ac:picMk id="22" creationId="{DCFB23EF-8E37-AE4A-B5D8-CF68004BEFD5}"/>
          </ac:picMkLst>
        </pc:picChg>
        <pc:picChg chg="del">
          <ac:chgData name="손재영" userId="4afeb8c1-becb-4439-8e63-f4b1fcea972f" providerId="ADAL" clId="{691E289C-BD50-244C-AF4E-3F59904DE751}" dt="2021-11-03T01:30:05.492" v="1139" actId="478"/>
          <ac:picMkLst>
            <pc:docMk/>
            <pc:sldMk cId="992800861" sldId="424"/>
            <ac:picMk id="23" creationId="{F262D217-5FF9-6743-AF75-19989477A87A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6" creationId="{45DF3446-4D5E-DA4C-A38B-DA6C6A075F89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7" creationId="{491AFE79-D0FD-0141-90C0-C79A8075E085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8" creationId="{53CF2772-E4BA-D04F-AD7C-CFB32E191C6E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9" creationId="{A8941879-6575-514D-BCAB-C77B5FFC6665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8:35.423" v="1453" actId="108"/>
        <pc:sldMkLst>
          <pc:docMk/>
          <pc:sldMk cId="2066042494" sldId="426"/>
        </pc:sldMkLst>
        <pc:spChg chg="mod">
          <ac:chgData name="손재영" userId="4afeb8c1-becb-4439-8e63-f4b1fcea972f" providerId="ADAL" clId="{691E289C-BD50-244C-AF4E-3F59904DE751}" dt="2021-11-03T01:37:02.914" v="1399" actId="20577"/>
          <ac:spMkLst>
            <pc:docMk/>
            <pc:sldMk cId="2066042494" sldId="426"/>
            <ac:spMk id="7" creationId="{40BEA962-CBC9-BA44-975A-BB4B8352063E}"/>
          </ac:spMkLst>
        </pc:spChg>
        <pc:spChg chg="mod">
          <ac:chgData name="손재영" userId="4afeb8c1-becb-4439-8e63-f4b1fcea972f" providerId="ADAL" clId="{691E289C-BD50-244C-AF4E-3F59904DE751}" dt="2021-11-03T01:37:17.487" v="1408" actId="1076"/>
          <ac:spMkLst>
            <pc:docMk/>
            <pc:sldMk cId="2066042494" sldId="426"/>
            <ac:spMk id="24" creationId="{C1962528-A329-374F-A0C9-45AA8B1F7837}"/>
          </ac:spMkLst>
        </pc:spChg>
        <pc:picChg chg="add del mod">
          <ac:chgData name="손재영" userId="4afeb8c1-becb-4439-8e63-f4b1fcea972f" providerId="ADAL" clId="{691E289C-BD50-244C-AF4E-3F59904DE751}" dt="2021-11-03T01:37:40.857" v="1419" actId="478"/>
          <ac:picMkLst>
            <pc:docMk/>
            <pc:sldMk cId="2066042494" sldId="426"/>
            <ac:picMk id="3" creationId="{D9BCAF95-9280-C047-9A5A-E95ADE720A98}"/>
          </ac:picMkLst>
        </pc:picChg>
        <pc:picChg chg="add del mod">
          <ac:chgData name="손재영" userId="4afeb8c1-becb-4439-8e63-f4b1fcea972f" providerId="ADAL" clId="{691E289C-BD50-244C-AF4E-3F59904DE751}" dt="2021-11-03T01:37:40.857" v="1419" actId="478"/>
          <ac:picMkLst>
            <pc:docMk/>
            <pc:sldMk cId="2066042494" sldId="426"/>
            <ac:picMk id="5" creationId="{99369C49-3F8C-6A4B-A4A5-ACCA060F0722}"/>
          </ac:picMkLst>
        </pc:picChg>
        <pc:picChg chg="add del mod">
          <ac:chgData name="손재영" userId="4afeb8c1-becb-4439-8e63-f4b1fcea972f" providerId="ADAL" clId="{691E289C-BD50-244C-AF4E-3F59904DE751}" dt="2021-11-03T01:38:06.741" v="1434" actId="478"/>
          <ac:picMkLst>
            <pc:docMk/>
            <pc:sldMk cId="2066042494" sldId="426"/>
            <ac:picMk id="8" creationId="{981B215A-F237-BF42-818C-E8C8C47D20E2}"/>
          </ac:picMkLst>
        </pc:picChg>
        <pc:picChg chg="add del mod">
          <ac:chgData name="손재영" userId="4afeb8c1-becb-4439-8e63-f4b1fcea972f" providerId="ADAL" clId="{691E289C-BD50-244C-AF4E-3F59904DE751}" dt="2021-11-03T01:38:33.412" v="1450" actId="478"/>
          <ac:picMkLst>
            <pc:docMk/>
            <pc:sldMk cId="2066042494" sldId="426"/>
            <ac:picMk id="10" creationId="{31813F25-196D-7F47-B52B-B6EE822FAC85}"/>
          </ac:picMkLst>
        </pc:picChg>
        <pc:picChg chg="add del mod">
          <ac:chgData name="손재영" userId="4afeb8c1-becb-4439-8e63-f4b1fcea972f" providerId="ADAL" clId="{691E289C-BD50-244C-AF4E-3F59904DE751}" dt="2021-11-03T01:38:32.692" v="1449" actId="478"/>
          <ac:picMkLst>
            <pc:docMk/>
            <pc:sldMk cId="2066042494" sldId="426"/>
            <ac:picMk id="11" creationId="{4FF01FF2-D641-CF48-B596-1C07931A680B}"/>
          </ac:picMkLst>
        </pc:picChg>
        <pc:picChg chg="add del mod">
          <ac:chgData name="손재영" userId="4afeb8c1-becb-4439-8e63-f4b1fcea972f" providerId="ADAL" clId="{691E289C-BD50-244C-AF4E-3F59904DE751}" dt="2021-11-03T01:38:32.692" v="1449" actId="478"/>
          <ac:picMkLst>
            <pc:docMk/>
            <pc:sldMk cId="2066042494" sldId="426"/>
            <ac:picMk id="14" creationId="{C8F172D0-7B66-4C4C-9811-738761D0E54F}"/>
          </ac:picMkLst>
        </pc:picChg>
        <pc:picChg chg="add mod">
          <ac:chgData name="손재영" userId="4afeb8c1-becb-4439-8e63-f4b1fcea972f" providerId="ADAL" clId="{691E289C-BD50-244C-AF4E-3F59904DE751}" dt="2021-11-03T01:37:43.689" v="1423" actId="108"/>
          <ac:picMkLst>
            <pc:docMk/>
            <pc:sldMk cId="2066042494" sldId="426"/>
            <ac:picMk id="15" creationId="{77B1D41C-F588-A14F-B5DF-46E4689015B5}"/>
          </ac:picMkLst>
        </pc:picChg>
        <pc:picChg chg="add mod">
          <ac:chgData name="손재영" userId="4afeb8c1-becb-4439-8e63-f4b1fcea972f" providerId="ADAL" clId="{691E289C-BD50-244C-AF4E-3F59904DE751}" dt="2021-11-03T01:37:43.689" v="1423" actId="108"/>
          <ac:picMkLst>
            <pc:docMk/>
            <pc:sldMk cId="2066042494" sldId="426"/>
            <ac:picMk id="16" creationId="{46523CCA-480A-C74F-8F53-CCA4876131FA}"/>
          </ac:picMkLst>
        </pc:picChg>
        <pc:picChg chg="add del mod">
          <ac:chgData name="손재영" userId="4afeb8c1-becb-4439-8e63-f4b1fcea972f" providerId="ADAL" clId="{691E289C-BD50-244C-AF4E-3F59904DE751}" dt="2021-11-03T01:38:11.287" v="1439"/>
          <ac:picMkLst>
            <pc:docMk/>
            <pc:sldMk cId="2066042494" sldId="426"/>
            <ac:picMk id="21" creationId="{9571303E-A1C9-5B45-BB2F-2E4A12E61C1F}"/>
          </ac:picMkLst>
        </pc:picChg>
        <pc:picChg chg="del">
          <ac:chgData name="손재영" userId="4afeb8c1-becb-4439-8e63-f4b1fcea972f" providerId="ADAL" clId="{691E289C-BD50-244C-AF4E-3F59904DE751}" dt="2021-11-03T01:37:11.697" v="1405" actId="478"/>
          <ac:picMkLst>
            <pc:docMk/>
            <pc:sldMk cId="2066042494" sldId="426"/>
            <ac:picMk id="26" creationId="{45DF3446-4D5E-DA4C-A38B-DA6C6A075F89}"/>
          </ac:picMkLst>
        </pc:picChg>
        <pc:picChg chg="add del">
          <ac:chgData name="손재영" userId="4afeb8c1-becb-4439-8e63-f4b1fcea972f" providerId="ADAL" clId="{691E289C-BD50-244C-AF4E-3F59904DE751}" dt="2021-11-03T01:38:33.951" v="1451" actId="478"/>
          <ac:picMkLst>
            <pc:docMk/>
            <pc:sldMk cId="2066042494" sldId="426"/>
            <ac:picMk id="27" creationId="{491AFE79-D0FD-0141-90C0-C79A8075E085}"/>
          </ac:picMkLst>
        </pc:picChg>
        <pc:picChg chg="del">
          <ac:chgData name="손재영" userId="4afeb8c1-becb-4439-8e63-f4b1fcea972f" providerId="ADAL" clId="{691E289C-BD50-244C-AF4E-3F59904DE751}" dt="2021-11-03T01:37:41.576" v="1420" actId="478"/>
          <ac:picMkLst>
            <pc:docMk/>
            <pc:sldMk cId="2066042494" sldId="426"/>
            <ac:picMk id="28" creationId="{53CF2772-E4BA-D04F-AD7C-CFB32E191C6E}"/>
          </ac:picMkLst>
        </pc:picChg>
        <pc:picChg chg="del">
          <ac:chgData name="손재영" userId="4afeb8c1-becb-4439-8e63-f4b1fcea972f" providerId="ADAL" clId="{691E289C-BD50-244C-AF4E-3F59904DE751}" dt="2021-11-03T01:37:41.589" v="1421" actId="478"/>
          <ac:picMkLst>
            <pc:docMk/>
            <pc:sldMk cId="2066042494" sldId="426"/>
            <ac:picMk id="29" creationId="{A8941879-6575-514D-BCAB-C77B5FFC6665}"/>
          </ac:picMkLst>
        </pc:picChg>
        <pc:picChg chg="add mod">
          <ac:chgData name="손재영" userId="4afeb8c1-becb-4439-8e63-f4b1fcea972f" providerId="ADAL" clId="{691E289C-BD50-244C-AF4E-3F59904DE751}" dt="2021-11-03T01:38:35.423" v="1453" actId="108"/>
          <ac:picMkLst>
            <pc:docMk/>
            <pc:sldMk cId="2066042494" sldId="426"/>
            <ac:picMk id="30" creationId="{39B123CA-7673-2B48-81BB-9EFD059C8BBD}"/>
          </ac:picMkLst>
        </pc:picChg>
        <pc:picChg chg="add mod">
          <ac:chgData name="손재영" userId="4afeb8c1-becb-4439-8e63-f4b1fcea972f" providerId="ADAL" clId="{691E289C-BD50-244C-AF4E-3F59904DE751}" dt="2021-11-03T01:38:35.423" v="1453" actId="108"/>
          <ac:picMkLst>
            <pc:docMk/>
            <pc:sldMk cId="2066042494" sldId="426"/>
            <ac:picMk id="31" creationId="{E4843908-CF38-8E4D-9F23-DA2DD3108B34}"/>
          </ac:picMkLst>
        </pc:picChg>
      </pc:sldChg>
    </pc:docChg>
  </pc:docChgLst>
  <pc:docChgLst>
    <pc:chgData name="최서윤" userId="239c4810-3642-4113-9555-db57aa279db1" providerId="ADAL" clId="{03ED5343-2218-4EB6-8BF7-ABB9FF10D81C}"/>
    <pc:docChg chg="undo custSel addSld delSld modSld sldOrd">
      <pc:chgData name="최서윤" userId="239c4810-3642-4113-9555-db57aa279db1" providerId="ADAL" clId="{03ED5343-2218-4EB6-8BF7-ABB9FF10D81C}" dt="2021-11-03T03:11:47.461" v="1121" actId="20577"/>
      <pc:docMkLst>
        <pc:docMk/>
      </pc:docMkLst>
      <pc:sldChg chg="modSp mod">
        <pc:chgData name="최서윤" userId="239c4810-3642-4113-9555-db57aa279db1" providerId="ADAL" clId="{03ED5343-2218-4EB6-8BF7-ABB9FF10D81C}" dt="2021-11-03T03:11:47.461" v="1121" actId="20577"/>
        <pc:sldMkLst>
          <pc:docMk/>
          <pc:sldMk cId="1236644138" sldId="257"/>
        </pc:sldMkLst>
        <pc:spChg chg="mod">
          <ac:chgData name="최서윤" userId="239c4810-3642-4113-9555-db57aa279db1" providerId="ADAL" clId="{03ED5343-2218-4EB6-8BF7-ABB9FF10D81C}" dt="2021-11-03T03:11:47.461" v="1121" actId="20577"/>
          <ac:spMkLst>
            <pc:docMk/>
            <pc:sldMk cId="1236644138" sldId="257"/>
            <ac:spMk id="3" creationId="{00000000-0000-0000-0000-000000000000}"/>
          </ac:spMkLst>
        </pc:spChg>
      </pc:sldChg>
      <pc:sldChg chg="modSp mod">
        <pc:chgData name="최서윤" userId="239c4810-3642-4113-9555-db57aa279db1" providerId="ADAL" clId="{03ED5343-2218-4EB6-8BF7-ABB9FF10D81C}" dt="2021-11-03T00:57:09.394" v="138"/>
        <pc:sldMkLst>
          <pc:docMk/>
          <pc:sldMk cId="3693115411" sldId="258"/>
        </pc:sldMkLst>
        <pc:spChg chg="mod">
          <ac:chgData name="최서윤" userId="239c4810-3642-4113-9555-db57aa279db1" providerId="ADAL" clId="{03ED5343-2218-4EB6-8BF7-ABB9FF10D81C}" dt="2021-11-03T00:57:09.394" v="138"/>
          <ac:spMkLst>
            <pc:docMk/>
            <pc:sldMk cId="3693115411" sldId="258"/>
            <ac:spMk id="6" creationId="{00000000-0000-0000-0000-000000000000}"/>
          </ac:spMkLst>
        </pc:spChg>
      </pc:sldChg>
      <pc:sldChg chg="addSp delSp modSp add del mod">
        <pc:chgData name="최서윤" userId="239c4810-3642-4113-9555-db57aa279db1" providerId="ADAL" clId="{03ED5343-2218-4EB6-8BF7-ABB9FF10D81C}" dt="2021-11-03T03:10:41.140" v="1070"/>
        <pc:sldMkLst>
          <pc:docMk/>
          <pc:sldMk cId="739158091" sldId="281"/>
        </pc:sldMkLst>
        <pc:spChg chg="del">
          <ac:chgData name="최서윤" userId="239c4810-3642-4113-9555-db57aa279db1" providerId="ADAL" clId="{03ED5343-2218-4EB6-8BF7-ABB9FF10D81C}" dt="2021-11-03T01:07:15.010" v="344" actId="478"/>
          <ac:spMkLst>
            <pc:docMk/>
            <pc:sldMk cId="739158091" sldId="281"/>
            <ac:spMk id="4" creationId="{00000000-0000-0000-0000-000000000000}"/>
          </ac:spMkLst>
        </pc:spChg>
        <pc:spChg chg="del">
          <ac:chgData name="최서윤" userId="239c4810-3642-4113-9555-db57aa279db1" providerId="ADAL" clId="{03ED5343-2218-4EB6-8BF7-ABB9FF10D81C}" dt="2021-11-03T01:07:15.010" v="344" actId="478"/>
          <ac:spMkLst>
            <pc:docMk/>
            <pc:sldMk cId="739158091" sldId="281"/>
            <ac:spMk id="6" creationId="{62B8B58D-B499-473D-AEB2-E7873FBC65E1}"/>
          </ac:spMkLst>
        </pc:spChg>
        <pc:spChg chg="add del mod">
          <ac:chgData name="최서윤" userId="239c4810-3642-4113-9555-db57aa279db1" providerId="ADAL" clId="{03ED5343-2218-4EB6-8BF7-ABB9FF10D81C}" dt="2021-11-03T01:07:16.714" v="347" actId="478"/>
          <ac:spMkLst>
            <pc:docMk/>
            <pc:sldMk cId="739158091" sldId="281"/>
            <ac:spMk id="7" creationId="{288F5423-580B-4355-A956-5B138CEB3BE6}"/>
          </ac:spMkLst>
        </pc:spChg>
        <pc:spChg chg="add del mod">
          <ac:chgData name="최서윤" userId="239c4810-3642-4113-9555-db57aa279db1" providerId="ADAL" clId="{03ED5343-2218-4EB6-8BF7-ABB9FF10D81C}" dt="2021-11-03T01:07:15.959" v="346"/>
          <ac:spMkLst>
            <pc:docMk/>
            <pc:sldMk cId="739158091" sldId="281"/>
            <ac:spMk id="8" creationId="{A2E77F82-01D3-4714-B326-7E6F4188706E}"/>
          </ac:spMkLst>
        </pc:spChg>
        <pc:spChg chg="add del mod">
          <ac:chgData name="최서윤" userId="239c4810-3642-4113-9555-db57aa279db1" providerId="ADAL" clId="{03ED5343-2218-4EB6-8BF7-ABB9FF10D81C}" dt="2021-11-03T01:07:15.959" v="346"/>
          <ac:spMkLst>
            <pc:docMk/>
            <pc:sldMk cId="739158091" sldId="281"/>
            <ac:spMk id="9" creationId="{3A4FA803-ABE3-434C-A585-19520B99EF73}"/>
          </ac:spMkLst>
        </pc:spChg>
        <pc:spChg chg="add del mod">
          <ac:chgData name="최서윤" userId="239c4810-3642-4113-9555-db57aa279db1" providerId="ADAL" clId="{03ED5343-2218-4EB6-8BF7-ABB9FF10D81C}" dt="2021-11-03T03:10:40.771" v="1069" actId="478"/>
          <ac:spMkLst>
            <pc:docMk/>
            <pc:sldMk cId="739158091" sldId="281"/>
            <ac:spMk id="10" creationId="{78EA6B91-A738-49B3-BEBE-AAC4A2B2F534}"/>
          </ac:spMkLst>
        </pc:spChg>
        <pc:spChg chg="add mod">
          <ac:chgData name="최서윤" userId="239c4810-3642-4113-9555-db57aa279db1" providerId="ADAL" clId="{03ED5343-2218-4EB6-8BF7-ABB9FF10D81C}" dt="2021-11-03T01:07:16.961" v="348"/>
          <ac:spMkLst>
            <pc:docMk/>
            <pc:sldMk cId="739158091" sldId="281"/>
            <ac:spMk id="11" creationId="{8BF14964-4B0D-4800-9C62-295E8A611469}"/>
          </ac:spMkLst>
        </pc:spChg>
        <pc:spChg chg="add mod">
          <ac:chgData name="최서윤" userId="239c4810-3642-4113-9555-db57aa279db1" providerId="ADAL" clId="{03ED5343-2218-4EB6-8BF7-ABB9FF10D81C}" dt="2021-11-03T03:10:41.140" v="1070"/>
          <ac:spMkLst>
            <pc:docMk/>
            <pc:sldMk cId="739158091" sldId="281"/>
            <ac:spMk id="15" creationId="{E0C7FFC5-49BF-44F5-AB2B-D62BCC60E146}"/>
          </ac:spMkLst>
        </pc:spChg>
        <pc:picChg chg="mod">
          <ac:chgData name="최서윤" userId="239c4810-3642-4113-9555-db57aa279db1" providerId="ADAL" clId="{03ED5343-2218-4EB6-8BF7-ABB9FF10D81C}" dt="2021-11-03T01:23:06.869" v="460" actId="1076"/>
          <ac:picMkLst>
            <pc:docMk/>
            <pc:sldMk cId="739158091" sldId="281"/>
            <ac:picMk id="2" creationId="{A4A02856-61BD-4A35-A56D-B91AB349723C}"/>
          </ac:picMkLst>
        </pc:picChg>
        <pc:picChg chg="del">
          <ac:chgData name="최서윤" userId="239c4810-3642-4113-9555-db57aa279db1" providerId="ADAL" clId="{03ED5343-2218-4EB6-8BF7-ABB9FF10D81C}" dt="2021-11-03T01:14:19.445" v="415" actId="478"/>
          <ac:picMkLst>
            <pc:docMk/>
            <pc:sldMk cId="739158091" sldId="281"/>
            <ac:picMk id="5" creationId="{15146E50-F388-4D59-B333-D2F7FA03553B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2" creationId="{CD8A7F6D-7911-42B7-8A08-44572F76941A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3" creationId="{11248A92-A271-417D-9D45-76BDB26083D2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4" creationId="{88403E70-7AC2-4217-B558-C161F28E0D7D}"/>
          </ac:picMkLst>
        </pc:picChg>
      </pc:sldChg>
      <pc:sldChg chg="addSp delSp modSp mod">
        <pc:chgData name="최서윤" userId="239c4810-3642-4113-9555-db57aa279db1" providerId="ADAL" clId="{03ED5343-2218-4EB6-8BF7-ABB9FF10D81C}" dt="2021-11-03T03:11:18.685" v="1102"/>
        <pc:sldMkLst>
          <pc:docMk/>
          <pc:sldMk cId="896241002" sldId="282"/>
        </pc:sldMkLst>
        <pc:spChg chg="add del mod">
          <ac:chgData name="최서윤" userId="239c4810-3642-4113-9555-db57aa279db1" providerId="ADAL" clId="{03ED5343-2218-4EB6-8BF7-ABB9FF10D81C}" dt="2021-11-03T03:11:18.484" v="1101" actId="478"/>
          <ac:spMkLst>
            <pc:docMk/>
            <pc:sldMk cId="896241002" sldId="282"/>
            <ac:spMk id="3" creationId="{461B74BD-39CE-451B-9E33-5B858FB7E9FF}"/>
          </ac:spMkLst>
        </pc:spChg>
        <pc:spChg chg="del mod">
          <ac:chgData name="최서윤" userId="239c4810-3642-4113-9555-db57aa279db1" providerId="ADAL" clId="{03ED5343-2218-4EB6-8BF7-ABB9FF10D81C}" dt="2021-11-03T00:46:02.706" v="24" actId="478"/>
          <ac:spMkLst>
            <pc:docMk/>
            <pc:sldMk cId="896241002" sldId="28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0:46:10.774" v="29" actId="478"/>
          <ac:spMkLst>
            <pc:docMk/>
            <pc:sldMk cId="896241002" sldId="282"/>
            <ac:spMk id="7" creationId="{1EB976FF-51E7-4F84-A386-BFEB0D397123}"/>
          </ac:spMkLst>
        </pc:spChg>
        <pc:spChg chg="add del mod">
          <ac:chgData name="최서윤" userId="239c4810-3642-4113-9555-db57aa279db1" providerId="ADAL" clId="{03ED5343-2218-4EB6-8BF7-ABB9FF10D81C}" dt="2021-11-03T00:46:09.742" v="28"/>
          <ac:spMkLst>
            <pc:docMk/>
            <pc:sldMk cId="896241002" sldId="282"/>
            <ac:spMk id="8" creationId="{BEAA1544-3BEE-44D4-A24E-4222BEFFF21A}"/>
          </ac:spMkLst>
        </pc:spChg>
        <pc:spChg chg="add mod">
          <ac:chgData name="최서윤" userId="239c4810-3642-4113-9555-db57aa279db1" providerId="ADAL" clId="{03ED5343-2218-4EB6-8BF7-ABB9FF10D81C}" dt="2021-11-03T00:46:11.044" v="30"/>
          <ac:spMkLst>
            <pc:docMk/>
            <pc:sldMk cId="896241002" sldId="282"/>
            <ac:spMk id="9" creationId="{0A39B3C3-A732-4E69-9ECE-1416B4FD2E71}"/>
          </ac:spMkLst>
        </pc:spChg>
        <pc:spChg chg="add mod">
          <ac:chgData name="최서윤" userId="239c4810-3642-4113-9555-db57aa279db1" providerId="ADAL" clId="{03ED5343-2218-4EB6-8BF7-ABB9FF10D81C}" dt="2021-11-03T03:11:18.685" v="1102"/>
          <ac:spMkLst>
            <pc:docMk/>
            <pc:sldMk cId="896241002" sldId="282"/>
            <ac:spMk id="12" creationId="{69B6CBEE-52AB-4583-918D-3300477BCD0C}"/>
          </ac:spMkLst>
        </pc:spChg>
        <pc:picChg chg="del">
          <ac:chgData name="최서윤" userId="239c4810-3642-4113-9555-db57aa279db1" providerId="ADAL" clId="{03ED5343-2218-4EB6-8BF7-ABB9FF10D81C}" dt="2021-11-03T00:45:22.716" v="20" actId="478"/>
          <ac:picMkLst>
            <pc:docMk/>
            <pc:sldMk cId="896241002" sldId="282"/>
            <ac:picMk id="2" creationId="{62EFCCA9-4756-439A-9561-F0C7286462D2}"/>
          </ac:picMkLst>
        </pc:picChg>
        <pc:picChg chg="del">
          <ac:chgData name="최서윤" userId="239c4810-3642-4113-9555-db57aa279db1" providerId="ADAL" clId="{03ED5343-2218-4EB6-8BF7-ABB9FF10D81C}" dt="2021-11-03T00:45:22.716" v="20" actId="478"/>
          <ac:picMkLst>
            <pc:docMk/>
            <pc:sldMk cId="896241002" sldId="282"/>
            <ac:picMk id="6" creationId="{792CBCA6-8722-4A36-8B14-D84EEE1CDD21}"/>
          </ac:picMkLst>
        </pc:picChg>
        <pc:picChg chg="add del mod">
          <ac:chgData name="최서윤" userId="239c4810-3642-4113-9555-db57aa279db1" providerId="ADAL" clId="{03ED5343-2218-4EB6-8BF7-ABB9FF10D81C}" dt="2021-11-03T00:59:05.537" v="159" actId="478"/>
          <ac:picMkLst>
            <pc:docMk/>
            <pc:sldMk cId="896241002" sldId="282"/>
            <ac:picMk id="10" creationId="{529EF75B-EA1A-4997-AA1A-058DB2551B5C}"/>
          </ac:picMkLst>
        </pc:picChg>
        <pc:picChg chg="add mod">
          <ac:chgData name="최서윤" userId="239c4810-3642-4113-9555-db57aa279db1" providerId="ADAL" clId="{03ED5343-2218-4EB6-8BF7-ABB9FF10D81C}" dt="2021-11-03T00:55:19.022" v="69" actId="1076"/>
          <ac:picMkLst>
            <pc:docMk/>
            <pc:sldMk cId="896241002" sldId="282"/>
            <ac:picMk id="11" creationId="{2E0E3D83-35B4-48D6-8956-FE7F915896FB}"/>
          </ac:picMkLst>
        </pc:picChg>
      </pc:sldChg>
      <pc:sldChg chg="del">
        <pc:chgData name="최서윤" userId="239c4810-3642-4113-9555-db57aa279db1" providerId="ADAL" clId="{03ED5343-2218-4EB6-8BF7-ABB9FF10D81C}" dt="2021-11-03T00:59:47.537" v="162" actId="47"/>
        <pc:sldMkLst>
          <pc:docMk/>
          <pc:sldMk cId="3363606007" sldId="283"/>
        </pc:sldMkLst>
      </pc:sldChg>
      <pc:sldChg chg="delSp modSp del mod ord">
        <pc:chgData name="최서윤" userId="239c4810-3642-4113-9555-db57aa279db1" providerId="ADAL" clId="{03ED5343-2218-4EB6-8BF7-ABB9FF10D81C}" dt="2021-11-03T01:09:44.908" v="372" actId="47"/>
        <pc:sldMkLst>
          <pc:docMk/>
          <pc:sldMk cId="4209870308" sldId="284"/>
        </pc:sldMkLst>
        <pc:picChg chg="mod">
          <ac:chgData name="최서윤" userId="239c4810-3642-4113-9555-db57aa279db1" providerId="ADAL" clId="{03ED5343-2218-4EB6-8BF7-ABB9FF10D81C}" dt="2021-11-03T01:05:59.739" v="316" actId="1076"/>
          <ac:picMkLst>
            <pc:docMk/>
            <pc:sldMk cId="4209870308" sldId="284"/>
            <ac:picMk id="7" creationId="{C32A2727-7663-4423-90C7-28F151A69A23}"/>
          </ac:picMkLst>
        </pc:picChg>
        <pc:picChg chg="del">
          <ac:chgData name="최서윤" userId="239c4810-3642-4113-9555-db57aa279db1" providerId="ADAL" clId="{03ED5343-2218-4EB6-8BF7-ABB9FF10D81C}" dt="2021-11-03T01:05:50.624" v="313" actId="478"/>
          <ac:picMkLst>
            <pc:docMk/>
            <pc:sldMk cId="4209870308" sldId="284"/>
            <ac:picMk id="10" creationId="{35407EE8-1E0E-4415-AF4B-18B253D052AC}"/>
          </ac:picMkLst>
        </pc:picChg>
      </pc:sldChg>
      <pc:sldChg chg="del">
        <pc:chgData name="최서윤" userId="239c4810-3642-4113-9555-db57aa279db1" providerId="ADAL" clId="{03ED5343-2218-4EB6-8BF7-ABB9FF10D81C}" dt="2021-11-03T01:05:44.234" v="312" actId="47"/>
        <pc:sldMkLst>
          <pc:docMk/>
          <pc:sldMk cId="3985133715" sldId="285"/>
        </pc:sldMkLst>
      </pc:sldChg>
      <pc:sldChg chg="addSp delSp modSp del mod">
        <pc:chgData name="최서윤" userId="239c4810-3642-4113-9555-db57aa279db1" providerId="ADAL" clId="{03ED5343-2218-4EB6-8BF7-ABB9FF10D81C}" dt="2021-11-03T01:23:09.406" v="461" actId="47"/>
        <pc:sldMkLst>
          <pc:docMk/>
          <pc:sldMk cId="122631375" sldId="286"/>
        </pc:sldMkLst>
        <pc:spChg chg="del">
          <ac:chgData name="최서윤" userId="239c4810-3642-4113-9555-db57aa279db1" providerId="ADAL" clId="{03ED5343-2218-4EB6-8BF7-ABB9FF10D81C}" dt="2021-11-03T01:00:38.400" v="203" actId="478"/>
          <ac:spMkLst>
            <pc:docMk/>
            <pc:sldMk cId="122631375" sldId="286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38.400" v="203" actId="478"/>
          <ac:spMkLst>
            <pc:docMk/>
            <pc:sldMk cId="122631375" sldId="286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39.885" v="204" actId="478"/>
          <ac:spMkLst>
            <pc:docMk/>
            <pc:sldMk cId="122631375" sldId="286"/>
            <ac:spMk id="10" creationId="{CE075F16-01F8-4C82-B750-CBBF3FFD1270}"/>
          </ac:spMkLst>
        </pc:spChg>
        <pc:spChg chg="add mod">
          <ac:chgData name="최서윤" userId="239c4810-3642-4113-9555-db57aa279db1" providerId="ADAL" clId="{03ED5343-2218-4EB6-8BF7-ABB9FF10D81C}" dt="2021-11-03T01:00:40.153" v="205"/>
          <ac:spMkLst>
            <pc:docMk/>
            <pc:sldMk cId="122631375" sldId="286"/>
            <ac:spMk id="11" creationId="{50894BB7-999E-4A23-B206-A72F212DDB81}"/>
          </ac:spMkLst>
        </pc:spChg>
        <pc:spChg chg="add mod">
          <ac:chgData name="최서윤" userId="239c4810-3642-4113-9555-db57aa279db1" providerId="ADAL" clId="{03ED5343-2218-4EB6-8BF7-ABB9FF10D81C}" dt="2021-11-03T01:00:40.153" v="205"/>
          <ac:spMkLst>
            <pc:docMk/>
            <pc:sldMk cId="122631375" sldId="286"/>
            <ac:spMk id="12" creationId="{AAF87C50-C8E5-4C1A-BA40-8BC66DD48A22}"/>
          </ac:spMkLst>
        </pc:spChg>
        <pc:picChg chg="mod">
          <ac:chgData name="최서윤" userId="239c4810-3642-4113-9555-db57aa279db1" providerId="ADAL" clId="{03ED5343-2218-4EB6-8BF7-ABB9FF10D81C}" dt="2021-11-03T01:22:34.607" v="440" actId="12788"/>
          <ac:picMkLst>
            <pc:docMk/>
            <pc:sldMk cId="122631375" sldId="286"/>
            <ac:picMk id="2" creationId="{D6199959-C2B0-4EED-A109-9D78C8A5F4BC}"/>
          </ac:picMkLst>
        </pc:picChg>
        <pc:picChg chg="del">
          <ac:chgData name="최서윤" userId="239c4810-3642-4113-9555-db57aa279db1" providerId="ADAL" clId="{03ED5343-2218-4EB6-8BF7-ABB9FF10D81C}" dt="2021-11-03T01:00:52.901" v="207" actId="478"/>
          <ac:picMkLst>
            <pc:docMk/>
            <pc:sldMk cId="122631375" sldId="286"/>
            <ac:picMk id="5" creationId="{C7CF29EC-052C-477E-9B3E-64F4E4DECD0F}"/>
          </ac:picMkLst>
        </pc:picChg>
        <pc:picChg chg="mod">
          <ac:chgData name="최서윤" userId="239c4810-3642-4113-9555-db57aa279db1" providerId="ADAL" clId="{03ED5343-2218-4EB6-8BF7-ABB9FF10D81C}" dt="2021-11-03T01:22:49.423" v="454" actId="1076"/>
          <ac:picMkLst>
            <pc:docMk/>
            <pc:sldMk cId="122631375" sldId="286"/>
            <ac:picMk id="6" creationId="{7B9BB9FB-EF8B-4D65-B7EF-14EDB120135E}"/>
          </ac:picMkLst>
        </pc:picChg>
        <pc:picChg chg="mod">
          <ac:chgData name="최서윤" userId="239c4810-3642-4113-9555-db57aa279db1" providerId="ADAL" clId="{03ED5343-2218-4EB6-8BF7-ABB9FF10D81C}" dt="2021-11-03T01:22:43.723" v="447" actId="1036"/>
          <ac:picMkLst>
            <pc:docMk/>
            <pc:sldMk cId="122631375" sldId="286"/>
            <ac:picMk id="7" creationId="{441E7FAC-A20D-4C5E-9972-D7171EBEB331}"/>
          </ac:picMkLst>
        </pc:picChg>
        <pc:picChg chg="del">
          <ac:chgData name="최서윤" userId="239c4810-3642-4113-9555-db57aa279db1" providerId="ADAL" clId="{03ED5343-2218-4EB6-8BF7-ABB9FF10D81C}" dt="2021-11-03T01:00:49.853" v="206" actId="478"/>
          <ac:picMkLst>
            <pc:docMk/>
            <pc:sldMk cId="122631375" sldId="286"/>
            <ac:picMk id="8" creationId="{53250D7F-5354-449E-B205-7A764DE7B6EB}"/>
          </ac:picMkLst>
        </pc:picChg>
      </pc:sldChg>
      <pc:sldChg chg="addSp delSp modSp del mod">
        <pc:chgData name="최서윤" userId="239c4810-3642-4113-9555-db57aa279db1" providerId="ADAL" clId="{03ED5343-2218-4EB6-8BF7-ABB9FF10D81C}" dt="2021-11-03T01:00:33.021" v="202" actId="47"/>
        <pc:sldMkLst>
          <pc:docMk/>
          <pc:sldMk cId="2604012861" sldId="287"/>
        </pc:sldMkLst>
        <pc:spChg chg="del">
          <ac:chgData name="최서윤" userId="239c4810-3642-4113-9555-db57aa279db1" providerId="ADAL" clId="{03ED5343-2218-4EB6-8BF7-ABB9FF10D81C}" dt="2021-11-03T01:00:27.314" v="199" actId="478"/>
          <ac:spMkLst>
            <pc:docMk/>
            <pc:sldMk cId="2604012861" sldId="287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27.314" v="199" actId="478"/>
          <ac:spMkLst>
            <pc:docMk/>
            <pc:sldMk cId="2604012861" sldId="287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29.327" v="200" actId="478"/>
          <ac:spMkLst>
            <pc:docMk/>
            <pc:sldMk cId="2604012861" sldId="287"/>
            <ac:spMk id="5" creationId="{E2D1D5F4-89D8-451B-8E54-4610536633BF}"/>
          </ac:spMkLst>
        </pc:spChg>
        <pc:spChg chg="add mod">
          <ac:chgData name="최서윤" userId="239c4810-3642-4113-9555-db57aa279db1" providerId="ADAL" clId="{03ED5343-2218-4EB6-8BF7-ABB9FF10D81C}" dt="2021-11-03T01:00:29.553" v="201"/>
          <ac:spMkLst>
            <pc:docMk/>
            <pc:sldMk cId="2604012861" sldId="287"/>
            <ac:spMk id="12" creationId="{E6A678C5-4B69-4C2A-91C0-22F6CC7AC391}"/>
          </ac:spMkLst>
        </pc:spChg>
        <pc:spChg chg="add mod">
          <ac:chgData name="최서윤" userId="239c4810-3642-4113-9555-db57aa279db1" providerId="ADAL" clId="{03ED5343-2218-4EB6-8BF7-ABB9FF10D81C}" dt="2021-11-03T01:00:29.553" v="201"/>
          <ac:spMkLst>
            <pc:docMk/>
            <pc:sldMk cId="2604012861" sldId="287"/>
            <ac:spMk id="13" creationId="{A5DA9487-3A94-4B9E-9FBD-6276BDCB1B1C}"/>
          </ac:spMkLst>
        </pc:spChg>
      </pc:sldChg>
      <pc:sldChg chg="addSp delSp modSp del mod">
        <pc:chgData name="최서윤" userId="239c4810-3642-4113-9555-db57aa279db1" providerId="ADAL" clId="{03ED5343-2218-4EB6-8BF7-ABB9FF10D81C}" dt="2021-11-03T01:23:17.301" v="464" actId="47"/>
        <pc:sldMkLst>
          <pc:docMk/>
          <pc:sldMk cId="4089895155" sldId="288"/>
        </pc:sldMkLst>
        <pc:spChg chg="mod">
          <ac:chgData name="최서윤" userId="239c4810-3642-4113-9555-db57aa279db1" providerId="ADAL" clId="{03ED5343-2218-4EB6-8BF7-ABB9FF10D81C}" dt="2021-11-03T01:00:13.481" v="193" actId="20577"/>
          <ac:spMkLst>
            <pc:docMk/>
            <pc:sldMk cId="4089895155" sldId="288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16.309" v="194" actId="478"/>
          <ac:spMkLst>
            <pc:docMk/>
            <pc:sldMk cId="4089895155" sldId="288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18.253" v="197" actId="478"/>
          <ac:spMkLst>
            <pc:docMk/>
            <pc:sldMk cId="4089895155" sldId="288"/>
            <ac:spMk id="8" creationId="{60142A0B-AB83-403D-B87A-2F765EAB6B40}"/>
          </ac:spMkLst>
        </pc:spChg>
        <pc:spChg chg="add del mod">
          <ac:chgData name="최서윤" userId="239c4810-3642-4113-9555-db57aa279db1" providerId="ADAL" clId="{03ED5343-2218-4EB6-8BF7-ABB9FF10D81C}" dt="2021-11-03T01:00:17.311" v="196"/>
          <ac:spMkLst>
            <pc:docMk/>
            <pc:sldMk cId="4089895155" sldId="288"/>
            <ac:spMk id="9" creationId="{5E55FA14-1E70-4292-9397-76B8AC26FF92}"/>
          </ac:spMkLst>
        </pc:spChg>
        <pc:spChg chg="add mod">
          <ac:chgData name="최서윤" userId="239c4810-3642-4113-9555-db57aa279db1" providerId="ADAL" clId="{03ED5343-2218-4EB6-8BF7-ABB9FF10D81C}" dt="2021-11-03T01:00:18.517" v="198"/>
          <ac:spMkLst>
            <pc:docMk/>
            <pc:sldMk cId="4089895155" sldId="288"/>
            <ac:spMk id="10" creationId="{4A661478-44E1-4367-BAAE-01A35F3E91A7}"/>
          </ac:spMkLst>
        </pc:spChg>
        <pc:picChg chg="del">
          <ac:chgData name="최서윤" userId="239c4810-3642-4113-9555-db57aa279db1" providerId="ADAL" clId="{03ED5343-2218-4EB6-8BF7-ABB9FF10D81C}" dt="2021-11-03T01:23:15.751" v="463" actId="478"/>
          <ac:picMkLst>
            <pc:docMk/>
            <pc:sldMk cId="4089895155" sldId="288"/>
            <ac:picMk id="2" creationId="{DC9C5F86-2626-443B-A940-50CAF2E733DE}"/>
          </ac:picMkLst>
        </pc:picChg>
        <pc:picChg chg="del">
          <ac:chgData name="최서윤" userId="239c4810-3642-4113-9555-db57aa279db1" providerId="ADAL" clId="{03ED5343-2218-4EB6-8BF7-ABB9FF10D81C}" dt="2021-11-03T01:23:15.751" v="463" actId="478"/>
          <ac:picMkLst>
            <pc:docMk/>
            <pc:sldMk cId="4089895155" sldId="288"/>
            <ac:picMk id="6" creationId="{D49EA299-7B06-4B97-97B0-4DD130771110}"/>
          </ac:picMkLst>
        </pc:picChg>
        <pc:picChg chg="del">
          <ac:chgData name="최서윤" userId="239c4810-3642-4113-9555-db57aa279db1" providerId="ADAL" clId="{03ED5343-2218-4EB6-8BF7-ABB9FF10D81C}" dt="2021-11-03T01:23:13.946" v="462" actId="478"/>
          <ac:picMkLst>
            <pc:docMk/>
            <pc:sldMk cId="4089895155" sldId="288"/>
            <ac:picMk id="7" creationId="{86EC80F0-FC17-4B4E-823F-A719A046E3BA}"/>
          </ac:picMkLst>
        </pc:picChg>
      </pc:sldChg>
      <pc:sldChg chg="del">
        <pc:chgData name="최서윤" userId="239c4810-3642-4113-9555-db57aa279db1" providerId="ADAL" clId="{03ED5343-2218-4EB6-8BF7-ABB9FF10D81C}" dt="2021-11-03T01:04:42.732" v="291" actId="47"/>
        <pc:sldMkLst>
          <pc:docMk/>
          <pc:sldMk cId="2966392523" sldId="289"/>
        </pc:sldMkLst>
      </pc:sldChg>
      <pc:sldChg chg="delSp modSp del mod">
        <pc:chgData name="최서윤" userId="239c4810-3642-4113-9555-db57aa279db1" providerId="ADAL" clId="{03ED5343-2218-4EB6-8BF7-ABB9FF10D81C}" dt="2021-11-03T00:58:11.685" v="142" actId="47"/>
        <pc:sldMkLst>
          <pc:docMk/>
          <pc:sldMk cId="1901277537" sldId="290"/>
        </pc:sldMkLst>
        <pc:spChg chg="del">
          <ac:chgData name="최서윤" userId="239c4810-3642-4113-9555-db57aa279db1" providerId="ADAL" clId="{03ED5343-2218-4EB6-8BF7-ABB9FF10D81C}" dt="2021-11-03T00:58:10.423" v="141" actId="478"/>
          <ac:spMkLst>
            <pc:docMk/>
            <pc:sldMk cId="1901277537" sldId="290"/>
            <ac:spMk id="5" creationId="{D99356AE-CE56-4B98-B5F7-4F8F8C52CBC5}"/>
          </ac:spMkLst>
        </pc:spChg>
        <pc:picChg chg="del mod">
          <ac:chgData name="최서윤" userId="239c4810-3642-4113-9555-db57aa279db1" providerId="ADAL" clId="{03ED5343-2218-4EB6-8BF7-ABB9FF10D81C}" dt="2021-11-03T00:45:27.652" v="22" actId="478"/>
          <ac:picMkLst>
            <pc:docMk/>
            <pc:sldMk cId="1901277537" sldId="290"/>
            <ac:picMk id="2" creationId="{AEC55F30-5885-4BBB-B5A6-F001A6604245}"/>
          </ac:picMkLst>
        </pc:picChg>
        <pc:picChg chg="del mod">
          <ac:chgData name="최서윤" userId="239c4810-3642-4113-9555-db57aa279db1" providerId="ADAL" clId="{03ED5343-2218-4EB6-8BF7-ABB9FF10D81C}" dt="2021-11-03T00:45:27.652" v="22" actId="478"/>
          <ac:picMkLst>
            <pc:docMk/>
            <pc:sldMk cId="1901277537" sldId="290"/>
            <ac:picMk id="9" creationId="{A5F9E8E2-19F7-4897-B6B3-9532115B7184}"/>
          </ac:picMkLst>
        </pc:picChg>
      </pc:sldChg>
      <pc:sldChg chg="del">
        <pc:chgData name="최서윤" userId="239c4810-3642-4113-9555-db57aa279db1" providerId="ADAL" clId="{03ED5343-2218-4EB6-8BF7-ABB9FF10D81C}" dt="2021-11-03T01:09:43.288" v="371" actId="47"/>
        <pc:sldMkLst>
          <pc:docMk/>
          <pc:sldMk cId="1048580317" sldId="291"/>
        </pc:sldMkLst>
      </pc:sldChg>
      <pc:sldChg chg="addSp delSp modSp del mod">
        <pc:chgData name="최서윤" userId="239c4810-3642-4113-9555-db57aa279db1" providerId="ADAL" clId="{03ED5343-2218-4EB6-8BF7-ABB9FF10D81C}" dt="2021-11-03T03:09:34.274" v="1021" actId="47"/>
        <pc:sldMkLst>
          <pc:docMk/>
          <pc:sldMk cId="3066238276" sldId="292"/>
        </pc:sldMkLst>
        <pc:spChg chg="del">
          <ac:chgData name="최서윤" userId="239c4810-3642-4113-9555-db57aa279db1" providerId="ADAL" clId="{03ED5343-2218-4EB6-8BF7-ABB9FF10D81C}" dt="2021-11-03T01:07:09.315" v="339" actId="478"/>
          <ac:spMkLst>
            <pc:docMk/>
            <pc:sldMk cId="3066238276" sldId="29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7:11.487" v="342" actId="478"/>
          <ac:spMkLst>
            <pc:docMk/>
            <pc:sldMk cId="3066238276" sldId="292"/>
            <ac:spMk id="5" creationId="{221A53CB-10AE-4C38-B0BC-F0AEAB601F4C}"/>
          </ac:spMkLst>
        </pc:spChg>
        <pc:spChg chg="del">
          <ac:chgData name="최서윤" userId="239c4810-3642-4113-9555-db57aa279db1" providerId="ADAL" clId="{03ED5343-2218-4EB6-8BF7-ABB9FF10D81C}" dt="2021-11-03T01:07:09.315" v="339" actId="478"/>
          <ac:spMkLst>
            <pc:docMk/>
            <pc:sldMk cId="3066238276" sldId="292"/>
            <ac:spMk id="9" creationId="{DB92F799-1ADB-4F55-9BCD-63E7A0B83088}"/>
          </ac:spMkLst>
        </pc:spChg>
        <pc:spChg chg="add del mod">
          <ac:chgData name="최서윤" userId="239c4810-3642-4113-9555-db57aa279db1" providerId="ADAL" clId="{03ED5343-2218-4EB6-8BF7-ABB9FF10D81C}" dt="2021-11-03T01:07:10.374" v="341"/>
          <ac:spMkLst>
            <pc:docMk/>
            <pc:sldMk cId="3066238276" sldId="292"/>
            <ac:spMk id="10" creationId="{420BA714-C520-4BF4-9339-D632528BEAE2}"/>
          </ac:spMkLst>
        </pc:spChg>
        <pc:spChg chg="add del mod">
          <ac:chgData name="최서윤" userId="239c4810-3642-4113-9555-db57aa279db1" providerId="ADAL" clId="{03ED5343-2218-4EB6-8BF7-ABB9FF10D81C}" dt="2021-11-03T01:07:10.374" v="341"/>
          <ac:spMkLst>
            <pc:docMk/>
            <pc:sldMk cId="3066238276" sldId="292"/>
            <ac:spMk id="11" creationId="{BC05D0DE-F779-4DB8-85A0-64C3B9C1B1FB}"/>
          </ac:spMkLst>
        </pc:spChg>
        <pc:spChg chg="add mod">
          <ac:chgData name="최서윤" userId="239c4810-3642-4113-9555-db57aa279db1" providerId="ADAL" clId="{03ED5343-2218-4EB6-8BF7-ABB9FF10D81C}" dt="2021-11-03T01:07:11.703" v="343"/>
          <ac:spMkLst>
            <pc:docMk/>
            <pc:sldMk cId="3066238276" sldId="292"/>
            <ac:spMk id="12" creationId="{AC128DBE-7390-40B6-AE0F-8DD66FE38654}"/>
          </ac:spMkLst>
        </pc:spChg>
        <pc:spChg chg="add mod">
          <ac:chgData name="최서윤" userId="239c4810-3642-4113-9555-db57aa279db1" providerId="ADAL" clId="{03ED5343-2218-4EB6-8BF7-ABB9FF10D81C}" dt="2021-11-03T01:07:11.703" v="343"/>
          <ac:spMkLst>
            <pc:docMk/>
            <pc:sldMk cId="3066238276" sldId="292"/>
            <ac:spMk id="13" creationId="{74F6ABFC-C813-4CFA-B0DE-76BC9075D1F7}"/>
          </ac:spMkLst>
        </pc:spChg>
        <pc:picChg chg="mod">
          <ac:chgData name="최서윤" userId="239c4810-3642-4113-9555-db57aa279db1" providerId="ADAL" clId="{03ED5343-2218-4EB6-8BF7-ABB9FF10D81C}" dt="2021-11-03T03:08:46.140" v="999" actId="1076"/>
          <ac:picMkLst>
            <pc:docMk/>
            <pc:sldMk cId="3066238276" sldId="292"/>
            <ac:picMk id="6" creationId="{051B6F15-9B89-461B-ADB6-108882FDCB90}"/>
          </ac:picMkLst>
        </pc:picChg>
      </pc:sldChg>
      <pc:sldChg chg="addSp delSp modSp mod ord">
        <pc:chgData name="최서윤" userId="239c4810-3642-4113-9555-db57aa279db1" providerId="ADAL" clId="{03ED5343-2218-4EB6-8BF7-ABB9FF10D81C}" dt="2021-11-03T03:11:08.273" v="1096" actId="20577"/>
        <pc:sldMkLst>
          <pc:docMk/>
          <pc:sldMk cId="3183024283" sldId="293"/>
        </pc:sldMkLst>
        <pc:spChg chg="del">
          <ac:chgData name="최서윤" userId="239c4810-3642-4113-9555-db57aa279db1" providerId="ADAL" clId="{03ED5343-2218-4EB6-8BF7-ABB9FF10D81C}" dt="2021-11-03T01:06:47.263" v="330" actId="478"/>
          <ac:spMkLst>
            <pc:docMk/>
            <pc:sldMk cId="3183024283" sldId="293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6:48.533" v="331" actId="478"/>
          <ac:spMkLst>
            <pc:docMk/>
            <pc:sldMk cId="3183024283" sldId="293"/>
            <ac:spMk id="5" creationId="{1A8281A5-C81B-4821-8E13-70EC0323BFD9}"/>
          </ac:spMkLst>
        </pc:spChg>
        <pc:spChg chg="del">
          <ac:chgData name="최서윤" userId="239c4810-3642-4113-9555-db57aa279db1" providerId="ADAL" clId="{03ED5343-2218-4EB6-8BF7-ABB9FF10D81C}" dt="2021-11-03T01:06:47.263" v="330" actId="478"/>
          <ac:spMkLst>
            <pc:docMk/>
            <pc:sldMk cId="3183024283" sldId="293"/>
            <ac:spMk id="9" creationId="{1AD170D5-B208-4D57-832A-FD2AEB601930}"/>
          </ac:spMkLst>
        </pc:spChg>
        <pc:spChg chg="add mod">
          <ac:chgData name="최서윤" userId="239c4810-3642-4113-9555-db57aa279db1" providerId="ADAL" clId="{03ED5343-2218-4EB6-8BF7-ABB9FF10D81C}" dt="2021-11-03T01:06:48.733" v="332"/>
          <ac:spMkLst>
            <pc:docMk/>
            <pc:sldMk cId="3183024283" sldId="293"/>
            <ac:spMk id="10" creationId="{689E7086-F77C-45B6-8F52-E9D6FC123918}"/>
          </ac:spMkLst>
        </pc:spChg>
        <pc:spChg chg="add del mod">
          <ac:chgData name="최서윤" userId="239c4810-3642-4113-9555-db57aa279db1" providerId="ADAL" clId="{03ED5343-2218-4EB6-8BF7-ABB9FF10D81C}" dt="2021-11-03T03:10:58.548" v="1077" actId="478"/>
          <ac:spMkLst>
            <pc:docMk/>
            <pc:sldMk cId="3183024283" sldId="293"/>
            <ac:spMk id="11" creationId="{DD9FD434-2981-4AC1-8D57-D4A09A8A4A46}"/>
          </ac:spMkLst>
        </pc:spChg>
        <pc:spChg chg="add mod">
          <ac:chgData name="최서윤" userId="239c4810-3642-4113-9555-db57aa279db1" providerId="ADAL" clId="{03ED5343-2218-4EB6-8BF7-ABB9FF10D81C}" dt="2021-11-03T03:11:08.273" v="1096" actId="20577"/>
          <ac:spMkLst>
            <pc:docMk/>
            <pc:sldMk cId="3183024283" sldId="293"/>
            <ac:spMk id="12" creationId="{BA84B1BF-A56F-412E-A257-DB5801E86AAB}"/>
          </ac:spMkLst>
        </pc:spChg>
        <pc:picChg chg="mod">
          <ac:chgData name="최서윤" userId="239c4810-3642-4113-9555-db57aa279db1" providerId="ADAL" clId="{03ED5343-2218-4EB6-8BF7-ABB9FF10D81C}" dt="2021-11-03T01:06:23.798" v="322" actId="1076"/>
          <ac:picMkLst>
            <pc:docMk/>
            <pc:sldMk cId="3183024283" sldId="293"/>
            <ac:picMk id="3" creationId="{6E89F422-7422-4241-A40B-1E3A100B84B5}"/>
          </ac:picMkLst>
        </pc:picChg>
        <pc:picChg chg="del">
          <ac:chgData name="최서윤" userId="239c4810-3642-4113-9555-db57aa279db1" providerId="ADAL" clId="{03ED5343-2218-4EB6-8BF7-ABB9FF10D81C}" dt="2021-11-03T01:06:07.544" v="317" actId="478"/>
          <ac:picMkLst>
            <pc:docMk/>
            <pc:sldMk cId="3183024283" sldId="293"/>
            <ac:picMk id="6" creationId="{F6E3BD37-6512-4A03-99E7-169F7D7CADB1}"/>
          </ac:picMkLst>
        </pc:picChg>
        <pc:picChg chg="add mod">
          <ac:chgData name="최서윤" userId="239c4810-3642-4113-9555-db57aa279db1" providerId="ADAL" clId="{03ED5343-2218-4EB6-8BF7-ABB9FF10D81C}" dt="2021-11-03T01:06:37.819" v="329" actId="1076"/>
          <ac:picMkLst>
            <pc:docMk/>
            <pc:sldMk cId="3183024283" sldId="293"/>
            <ac:picMk id="7" creationId="{B97E6CBC-C54D-4D6D-9DE6-3E6BFE74C2E8}"/>
          </ac:picMkLst>
        </pc:picChg>
        <pc:picChg chg="add mod">
          <ac:chgData name="최서윤" userId="239c4810-3642-4113-9555-db57aa279db1" providerId="ADAL" clId="{03ED5343-2218-4EB6-8BF7-ABB9FF10D81C}" dt="2021-11-03T01:06:37.819" v="329" actId="1076"/>
          <ac:picMkLst>
            <pc:docMk/>
            <pc:sldMk cId="3183024283" sldId="293"/>
            <ac:picMk id="8" creationId="{72FB2391-2B3B-4A43-89F5-8054A204BA88}"/>
          </ac:picMkLst>
        </pc:picChg>
      </pc:sldChg>
      <pc:sldChg chg="del">
        <pc:chgData name="최서윤" userId="239c4810-3642-4113-9555-db57aa279db1" providerId="ADAL" clId="{03ED5343-2218-4EB6-8BF7-ABB9FF10D81C}" dt="2021-11-03T01:05:03.541" v="292" actId="47"/>
        <pc:sldMkLst>
          <pc:docMk/>
          <pc:sldMk cId="1070336878" sldId="294"/>
        </pc:sldMkLst>
      </pc:sldChg>
      <pc:sldChg chg="del">
        <pc:chgData name="최서윤" userId="239c4810-3642-4113-9555-db57aa279db1" providerId="ADAL" clId="{03ED5343-2218-4EB6-8BF7-ABB9FF10D81C}" dt="2021-11-03T01:06:57.188" v="337" actId="47"/>
        <pc:sldMkLst>
          <pc:docMk/>
          <pc:sldMk cId="1944221241" sldId="295"/>
        </pc:sldMkLst>
      </pc:sldChg>
      <pc:sldChg chg="del">
        <pc:chgData name="최서윤" userId="239c4810-3642-4113-9555-db57aa279db1" providerId="ADAL" clId="{03ED5343-2218-4EB6-8BF7-ABB9FF10D81C}" dt="2021-11-03T01:06:58.893" v="338" actId="47"/>
        <pc:sldMkLst>
          <pc:docMk/>
          <pc:sldMk cId="2409797387" sldId="296"/>
        </pc:sldMkLst>
      </pc:sldChg>
      <pc:sldChg chg="del">
        <pc:chgData name="최서윤" userId="239c4810-3642-4113-9555-db57aa279db1" providerId="ADAL" clId="{03ED5343-2218-4EB6-8BF7-ABB9FF10D81C}" dt="2021-11-03T00:59:57.953" v="163" actId="47"/>
        <pc:sldMkLst>
          <pc:docMk/>
          <pc:sldMk cId="3607563248" sldId="299"/>
        </pc:sldMkLst>
      </pc:sldChg>
      <pc:sldChg chg="addSp delSp modSp add del mod">
        <pc:chgData name="최서윤" userId="239c4810-3642-4113-9555-db57aa279db1" providerId="ADAL" clId="{03ED5343-2218-4EB6-8BF7-ABB9FF10D81C}" dt="2021-11-03T01:04:40.511" v="290" actId="47"/>
        <pc:sldMkLst>
          <pc:docMk/>
          <pc:sldMk cId="3211641351" sldId="302"/>
        </pc:sldMkLst>
        <pc:spChg chg="del">
          <ac:chgData name="최서윤" userId="239c4810-3642-4113-9555-db57aa279db1" providerId="ADAL" clId="{03ED5343-2218-4EB6-8BF7-ABB9FF10D81C}" dt="2021-11-03T00:46:14.699" v="31" actId="478"/>
          <ac:spMkLst>
            <pc:docMk/>
            <pc:sldMk cId="3211641351" sldId="30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0:46:16.983" v="34" actId="478"/>
          <ac:spMkLst>
            <pc:docMk/>
            <pc:sldMk cId="3211641351" sldId="302"/>
            <ac:spMk id="7" creationId="{221D83C4-DCE4-4219-87DD-EECC70C81DE4}"/>
          </ac:spMkLst>
        </pc:spChg>
        <pc:spChg chg="add del mod">
          <ac:chgData name="최서윤" userId="239c4810-3642-4113-9555-db57aa279db1" providerId="ADAL" clId="{03ED5343-2218-4EB6-8BF7-ABB9FF10D81C}" dt="2021-11-03T00:46:15.750" v="33"/>
          <ac:spMkLst>
            <pc:docMk/>
            <pc:sldMk cId="3211641351" sldId="302"/>
            <ac:spMk id="8" creationId="{701FAD8A-DF83-4C85-8A09-AF46AD6EB329}"/>
          </ac:spMkLst>
        </pc:spChg>
        <pc:spChg chg="add mod">
          <ac:chgData name="최서윤" userId="239c4810-3642-4113-9555-db57aa279db1" providerId="ADAL" clId="{03ED5343-2218-4EB6-8BF7-ABB9FF10D81C}" dt="2021-11-03T00:46:17.597" v="35"/>
          <ac:spMkLst>
            <pc:docMk/>
            <pc:sldMk cId="3211641351" sldId="302"/>
            <ac:spMk id="9" creationId="{BFC8CA98-78EC-4FEF-A0B8-6329633FCE98}"/>
          </ac:spMkLst>
        </pc:spChg>
      </pc:sldChg>
      <pc:sldChg chg="addSp delSp modSp add mod ord">
        <pc:chgData name="최서윤" userId="239c4810-3642-4113-9555-db57aa279db1" providerId="ADAL" clId="{03ED5343-2218-4EB6-8BF7-ABB9FF10D81C}" dt="2021-11-03T03:11:21.916" v="1104"/>
        <pc:sldMkLst>
          <pc:docMk/>
          <pc:sldMk cId="633467175" sldId="304"/>
        </pc:sldMkLst>
        <pc:spChg chg="add del">
          <ac:chgData name="최서윤" userId="239c4810-3642-4113-9555-db57aa279db1" providerId="ADAL" clId="{03ED5343-2218-4EB6-8BF7-ABB9FF10D81C}" dt="2021-11-03T00:55:08.031" v="57"/>
          <ac:spMkLst>
            <pc:docMk/>
            <pc:sldMk cId="633467175" sldId="304"/>
            <ac:spMk id="2" creationId="{AF5D2500-1A2A-4FB1-A1CF-B27F15E6FF5C}"/>
          </ac:spMkLst>
        </pc:spChg>
        <pc:spChg chg="del">
          <ac:chgData name="최서윤" userId="239c4810-3642-4113-9555-db57aa279db1" providerId="ADAL" clId="{03ED5343-2218-4EB6-8BF7-ABB9FF10D81C}" dt="2021-11-03T01:05:21.362" v="309" actId="478"/>
          <ac:spMkLst>
            <pc:docMk/>
            <pc:sldMk cId="633467175" sldId="304"/>
            <ac:spMk id="3" creationId="{461B74BD-39CE-451B-9E33-5B858FB7E9FF}"/>
          </ac:spMkLst>
        </pc:spChg>
        <pc:spChg chg="add del mod">
          <ac:chgData name="최서윤" userId="239c4810-3642-4113-9555-db57aa279db1" providerId="ADAL" clId="{03ED5343-2218-4EB6-8BF7-ABB9FF10D81C}" dt="2021-11-03T03:11:21.515" v="1103" actId="478"/>
          <ac:spMkLst>
            <pc:docMk/>
            <pc:sldMk cId="633467175" sldId="304"/>
            <ac:spMk id="14" creationId="{F701147B-2F9D-4945-839A-8D8AD81756B2}"/>
          </ac:spMkLst>
        </pc:spChg>
        <pc:spChg chg="add mod">
          <ac:chgData name="최서윤" userId="239c4810-3642-4113-9555-db57aa279db1" providerId="ADAL" clId="{03ED5343-2218-4EB6-8BF7-ABB9FF10D81C}" dt="2021-11-03T03:11:21.916" v="1104"/>
          <ac:spMkLst>
            <pc:docMk/>
            <pc:sldMk cId="633467175" sldId="304"/>
            <ac:spMk id="15" creationId="{28D6CE65-1F78-4D42-AA4C-1FD7646B9936}"/>
          </ac:spMkLst>
        </pc:spChg>
        <pc:picChg chg="add del mod">
          <ac:chgData name="최서윤" userId="239c4810-3642-4113-9555-db57aa279db1" providerId="ADAL" clId="{03ED5343-2218-4EB6-8BF7-ABB9FF10D81C}" dt="2021-11-03T00:55:06.786" v="55"/>
          <ac:picMkLst>
            <pc:docMk/>
            <pc:sldMk cId="633467175" sldId="304"/>
            <ac:picMk id="5" creationId="{5074BBB5-8BE0-42C6-8D39-0C231D8CFF8E}"/>
          </ac:picMkLst>
        </pc:picChg>
        <pc:picChg chg="add del">
          <ac:chgData name="최서윤" userId="239c4810-3642-4113-9555-db57aa279db1" providerId="ADAL" clId="{03ED5343-2218-4EB6-8BF7-ABB9FF10D81C}" dt="2021-11-03T00:55:16.428" v="68" actId="478"/>
          <ac:picMkLst>
            <pc:docMk/>
            <pc:sldMk cId="633467175" sldId="304"/>
            <ac:picMk id="10" creationId="{529EF75B-EA1A-4997-AA1A-058DB2551B5C}"/>
          </ac:picMkLst>
        </pc:picChg>
        <pc:picChg chg="add del">
          <ac:chgData name="최서윤" userId="239c4810-3642-4113-9555-db57aa279db1" providerId="ADAL" clId="{03ED5343-2218-4EB6-8BF7-ABB9FF10D81C}" dt="2021-11-03T00:55:16.428" v="68" actId="478"/>
          <ac:picMkLst>
            <pc:docMk/>
            <pc:sldMk cId="633467175" sldId="304"/>
            <ac:picMk id="11" creationId="{2E0E3D83-35B4-48D6-8956-FE7F915896FB}"/>
          </ac:picMkLst>
        </pc:picChg>
        <pc:picChg chg="add mod">
          <ac:chgData name="최서윤" userId="239c4810-3642-4113-9555-db57aa279db1" providerId="ADAL" clId="{03ED5343-2218-4EB6-8BF7-ABB9FF10D81C}" dt="2021-11-03T01:05:30.082" v="311" actId="14826"/>
          <ac:picMkLst>
            <pc:docMk/>
            <pc:sldMk cId="633467175" sldId="304"/>
            <ac:picMk id="12" creationId="{0CA80F2E-1AB9-4C42-957B-20D307D9BBF0}"/>
          </ac:picMkLst>
        </pc:picChg>
        <pc:picChg chg="add mod">
          <ac:chgData name="최서윤" userId="239c4810-3642-4113-9555-db57aa279db1" providerId="ADAL" clId="{03ED5343-2218-4EB6-8BF7-ABB9FF10D81C}" dt="2021-11-03T00:55:36.006" v="72" actId="14826"/>
          <ac:picMkLst>
            <pc:docMk/>
            <pc:sldMk cId="633467175" sldId="304"/>
            <ac:picMk id="13" creationId="{B748875D-6F14-45F5-8CA8-10CADF34FC3F}"/>
          </ac:picMkLst>
        </pc:picChg>
      </pc:sldChg>
      <pc:sldChg chg="add del">
        <pc:chgData name="최서윤" userId="239c4810-3642-4113-9555-db57aa279db1" providerId="ADAL" clId="{03ED5343-2218-4EB6-8BF7-ABB9FF10D81C}" dt="2021-11-03T00:46:03.937" v="26"/>
        <pc:sldMkLst>
          <pc:docMk/>
          <pc:sldMk cId="3719305770" sldId="304"/>
        </pc:sldMkLst>
      </pc:sldChg>
      <pc:sldChg chg="addSp delSp modSp add mod ord">
        <pc:chgData name="최서윤" userId="239c4810-3642-4113-9555-db57aa279db1" providerId="ADAL" clId="{03ED5343-2218-4EB6-8BF7-ABB9FF10D81C}" dt="2021-11-03T03:11:14.174" v="1098"/>
        <pc:sldMkLst>
          <pc:docMk/>
          <pc:sldMk cId="3005035334" sldId="306"/>
        </pc:sldMkLst>
        <pc:spChg chg="add del mod">
          <ac:chgData name="최서윤" userId="239c4810-3642-4113-9555-db57aa279db1" providerId="ADAL" clId="{03ED5343-2218-4EB6-8BF7-ABB9FF10D81C}" dt="2021-11-03T00:58:18.253" v="146" actId="478"/>
          <ac:spMkLst>
            <pc:docMk/>
            <pc:sldMk cId="3005035334" sldId="306"/>
            <ac:spMk id="3" creationId="{345EBC62-E073-4F70-BD73-FADE9E8EA253}"/>
          </ac:spMkLst>
        </pc:spChg>
        <pc:spChg chg="del">
          <ac:chgData name="최서윤" userId="239c4810-3642-4113-9555-db57aa279db1" providerId="ADAL" clId="{03ED5343-2218-4EB6-8BF7-ABB9FF10D81C}" dt="2021-11-03T00:58:16.436" v="145" actId="478"/>
          <ac:spMkLst>
            <pc:docMk/>
            <pc:sldMk cId="3005035334" sldId="306"/>
            <ac:spMk id="4" creationId="{00000000-0000-0000-0000-000000000000}"/>
          </ac:spMkLst>
        </pc:spChg>
        <pc:spChg chg="del">
          <ac:chgData name="최서윤" userId="239c4810-3642-4113-9555-db57aa279db1" providerId="ADAL" clId="{03ED5343-2218-4EB6-8BF7-ABB9FF10D81C}" dt="2021-11-03T00:58:14.375" v="143" actId="478"/>
          <ac:spMkLst>
            <pc:docMk/>
            <pc:sldMk cId="3005035334" sldId="306"/>
            <ac:spMk id="5" creationId="{D99356AE-CE56-4B98-B5F7-4F8F8C52CBC5}"/>
          </ac:spMkLst>
        </pc:spChg>
        <pc:spChg chg="add del mod">
          <ac:chgData name="최서윤" userId="239c4810-3642-4113-9555-db57aa279db1" providerId="ADAL" clId="{03ED5343-2218-4EB6-8BF7-ABB9FF10D81C}" dt="2021-11-03T01:05:18.887" v="307" actId="478"/>
          <ac:spMkLst>
            <pc:docMk/>
            <pc:sldMk cId="3005035334" sldId="306"/>
            <ac:spMk id="8" creationId="{1BA89241-188B-4613-AF75-6BF4F2F7446F}"/>
          </ac:spMkLst>
        </pc:spChg>
        <pc:spChg chg="add mod">
          <ac:chgData name="최서윤" userId="239c4810-3642-4113-9555-db57aa279db1" providerId="ADAL" clId="{03ED5343-2218-4EB6-8BF7-ABB9FF10D81C}" dt="2021-11-03T00:58:21.342" v="147"/>
          <ac:spMkLst>
            <pc:docMk/>
            <pc:sldMk cId="3005035334" sldId="306"/>
            <ac:spMk id="9" creationId="{561AD8F3-F408-46A1-83C5-B66BE04B6FC0}"/>
          </ac:spMkLst>
        </pc:spChg>
        <pc:spChg chg="add del mod">
          <ac:chgData name="최서윤" userId="239c4810-3642-4113-9555-db57aa279db1" providerId="ADAL" clId="{03ED5343-2218-4EB6-8BF7-ABB9FF10D81C}" dt="2021-11-03T03:11:13.927" v="1097" actId="478"/>
          <ac:spMkLst>
            <pc:docMk/>
            <pc:sldMk cId="3005035334" sldId="306"/>
            <ac:spMk id="10" creationId="{9495A2A7-0106-4F1A-8484-5D2EA8D7D7D4}"/>
          </ac:spMkLst>
        </pc:spChg>
        <pc:spChg chg="add mod">
          <ac:chgData name="최서윤" userId="239c4810-3642-4113-9555-db57aa279db1" providerId="ADAL" clId="{03ED5343-2218-4EB6-8BF7-ABB9FF10D81C}" dt="2021-11-03T03:11:14.174" v="1098"/>
          <ac:spMkLst>
            <pc:docMk/>
            <pc:sldMk cId="3005035334" sldId="306"/>
            <ac:spMk id="11" creationId="{C5F20185-FD54-438D-ADA4-0495182F13EF}"/>
          </ac:spMkLst>
        </pc:spChg>
        <pc:picChg chg="add mod">
          <ac:chgData name="최서윤" userId="239c4810-3642-4113-9555-db57aa279db1" providerId="ADAL" clId="{03ED5343-2218-4EB6-8BF7-ABB9FF10D81C}" dt="2021-11-03T00:58:36.934" v="153" actId="1076"/>
          <ac:picMkLst>
            <pc:docMk/>
            <pc:sldMk cId="3005035334" sldId="306"/>
            <ac:picMk id="6" creationId="{4952297A-8049-46C6-AED8-4C66CD4A78BF}"/>
          </ac:picMkLst>
        </pc:picChg>
        <pc:picChg chg="add mod">
          <ac:chgData name="최서윤" userId="239c4810-3642-4113-9555-db57aa279db1" providerId="ADAL" clId="{03ED5343-2218-4EB6-8BF7-ABB9FF10D81C}" dt="2021-11-03T00:58:36.934" v="153" actId="1076"/>
          <ac:picMkLst>
            <pc:docMk/>
            <pc:sldMk cId="3005035334" sldId="306"/>
            <ac:picMk id="7" creationId="{8FD03520-222D-4461-BE3D-693D5B8D50D2}"/>
          </ac:picMkLst>
        </pc:picChg>
      </pc:sldChg>
      <pc:sldChg chg="addSp delSp modSp add mod ord">
        <pc:chgData name="최서윤" userId="239c4810-3642-4113-9555-db57aa279db1" providerId="ADAL" clId="{03ED5343-2218-4EB6-8BF7-ABB9FF10D81C}" dt="2021-11-03T03:10:50.944" v="1076" actId="478"/>
        <pc:sldMkLst>
          <pc:docMk/>
          <pc:sldMk cId="3613930720" sldId="418"/>
        </pc:sldMkLst>
        <pc:spChg chg="add del mod">
          <ac:chgData name="최서윤" userId="239c4810-3642-4113-9555-db57aa279db1" providerId="ADAL" clId="{03ED5343-2218-4EB6-8BF7-ABB9FF10D81C}" dt="2021-11-03T01:01:45.207" v="215" actId="478"/>
          <ac:spMkLst>
            <pc:docMk/>
            <pc:sldMk cId="3613930720" sldId="418"/>
            <ac:spMk id="6" creationId="{C5C84912-66CB-4B4C-B687-A75CBE9CEC4E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2" creationId="{F3FBE068-8E17-4EB7-99AB-ECA3BE56C874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3" creationId="{9EA7CAC1-AE01-48B1-A200-16FD849028EA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4" creationId="{9CD2F123-2321-4650-8091-D66A6231DDCC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5" creationId="{5535D374-8C31-45F7-BCBC-2DAEBFB2FA9F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6" creationId="{97771ABB-6133-44FE-9907-A3ED2A035BB3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7" creationId="{F07B61BD-6EF4-4AED-8D94-9F98C8741AA7}"/>
          </ac:spMkLst>
        </pc:spChg>
        <pc:spChg chg="add mod">
          <ac:chgData name="최서윤" userId="239c4810-3642-4113-9555-db57aa279db1" providerId="ADAL" clId="{03ED5343-2218-4EB6-8BF7-ABB9FF10D81C}" dt="2021-11-03T01:01:51.724" v="218"/>
          <ac:spMkLst>
            <pc:docMk/>
            <pc:sldMk cId="3613930720" sldId="418"/>
            <ac:spMk id="18" creationId="{85760B6C-B23B-448D-A656-DEE0529DCD5A}"/>
          </ac:spMkLst>
        </pc:spChg>
        <pc:spChg chg="add del mod">
          <ac:chgData name="최서윤" userId="239c4810-3642-4113-9555-db57aa279db1" providerId="ADAL" clId="{03ED5343-2218-4EB6-8BF7-ABB9FF10D81C}" dt="2021-11-03T03:10:50.944" v="1076" actId="478"/>
          <ac:spMkLst>
            <pc:docMk/>
            <pc:sldMk cId="3613930720" sldId="418"/>
            <ac:spMk id="19" creationId="{A3415651-9254-4544-AE1E-D35103266BFC}"/>
          </ac:spMkLst>
        </pc:spChg>
        <pc:spChg chg="add del mod">
          <ac:chgData name="최서윤" userId="239c4810-3642-4113-9555-db57aa279db1" providerId="ADAL" clId="{03ED5343-2218-4EB6-8BF7-ABB9FF10D81C}" dt="2021-11-03T03:10:50.249" v="1075"/>
          <ac:spMkLst>
            <pc:docMk/>
            <pc:sldMk cId="3613930720" sldId="418"/>
            <ac:spMk id="20" creationId="{5F462E4D-B727-4C29-9C3A-B4E4B0A14237}"/>
          </ac:spMkLst>
        </pc:spChg>
        <pc:grpChg chg="mod">
          <ac:chgData name="최서윤" userId="239c4810-3642-4113-9555-db57aa279db1" providerId="ADAL" clId="{03ED5343-2218-4EB6-8BF7-ABB9FF10D81C}" dt="2021-11-03T01:12:17.055" v="411" actId="1076"/>
          <ac:grpSpMkLst>
            <pc:docMk/>
            <pc:sldMk cId="3613930720" sldId="418"/>
            <ac:grpSpMk id="3" creationId="{C15BE6F5-A9C3-40DC-8CB5-291A5D834B3E}"/>
          </ac:grpSpMkLst>
        </pc:grpChg>
      </pc:sldChg>
      <pc:sldChg chg="addSp delSp modSp add mod ord">
        <pc:chgData name="최서윤" userId="239c4810-3642-4113-9555-db57aa279db1" providerId="ADAL" clId="{03ED5343-2218-4EB6-8BF7-ABB9FF10D81C}" dt="2021-11-03T03:10:45.383" v="1072"/>
        <pc:sldMkLst>
          <pc:docMk/>
          <pc:sldMk cId="433314074" sldId="419"/>
        </pc:sldMkLst>
        <pc:spChg chg="del">
          <ac:chgData name="최서윤" userId="239c4810-3642-4113-9555-db57aa279db1" providerId="ADAL" clId="{03ED5343-2218-4EB6-8BF7-ABB9FF10D81C}" dt="2021-11-03T03:10:45.136" v="1071" actId="478"/>
          <ac:spMkLst>
            <pc:docMk/>
            <pc:sldMk cId="433314074" sldId="419"/>
            <ac:spMk id="10" creationId="{78EA6B91-A738-49B3-BEBE-AAC4A2B2F534}"/>
          </ac:spMkLst>
        </pc:spChg>
        <pc:spChg chg="add mod topLvl">
          <ac:chgData name="최서윤" userId="239c4810-3642-4113-9555-db57aa279db1" providerId="ADAL" clId="{03ED5343-2218-4EB6-8BF7-ABB9FF10D81C}" dt="2021-11-03T03:08:11.347" v="987" actId="165"/>
          <ac:spMkLst>
            <pc:docMk/>
            <pc:sldMk cId="433314074" sldId="419"/>
            <ac:spMk id="14" creationId="{170A158A-8143-47E2-B1EE-5C5B262E7094}"/>
          </ac:spMkLst>
        </pc:spChg>
        <pc:spChg chg="add mod topLvl">
          <ac:chgData name="최서윤" userId="239c4810-3642-4113-9555-db57aa279db1" providerId="ADAL" clId="{03ED5343-2218-4EB6-8BF7-ABB9FF10D81C}" dt="2021-11-03T03:08:11.347" v="987" actId="165"/>
          <ac:spMkLst>
            <pc:docMk/>
            <pc:sldMk cId="433314074" sldId="419"/>
            <ac:spMk id="15" creationId="{B5A880CB-48AD-4062-A42C-576209A011AD}"/>
          </ac:spMkLst>
        </pc:spChg>
        <pc:spChg chg="add mod">
          <ac:chgData name="최서윤" userId="239c4810-3642-4113-9555-db57aa279db1" providerId="ADAL" clId="{03ED5343-2218-4EB6-8BF7-ABB9FF10D81C}" dt="2021-11-03T03:08:22.491" v="994"/>
          <ac:spMkLst>
            <pc:docMk/>
            <pc:sldMk cId="433314074" sldId="419"/>
            <ac:spMk id="22" creationId="{2C0F3D0E-455B-4821-952F-B701A6A74515}"/>
          </ac:spMkLst>
        </pc:spChg>
        <pc:spChg chg="add mod">
          <ac:chgData name="최서윤" userId="239c4810-3642-4113-9555-db57aa279db1" providerId="ADAL" clId="{03ED5343-2218-4EB6-8BF7-ABB9FF10D81C}" dt="2021-11-03T03:10:45.383" v="1072"/>
          <ac:spMkLst>
            <pc:docMk/>
            <pc:sldMk cId="433314074" sldId="419"/>
            <ac:spMk id="23" creationId="{D2555120-4C3C-45E3-806A-386D6641B346}"/>
          </ac:spMkLst>
        </pc:spChg>
        <pc:grpChg chg="add del mod">
          <ac:chgData name="최서윤" userId="239c4810-3642-4113-9555-db57aa279db1" providerId="ADAL" clId="{03ED5343-2218-4EB6-8BF7-ABB9FF10D81C}" dt="2021-11-03T01:22:03.182" v="433" actId="165"/>
          <ac:grpSpMkLst>
            <pc:docMk/>
            <pc:sldMk cId="433314074" sldId="419"/>
            <ac:grpSpMk id="8" creationId="{F3F99987-D899-48F0-8CB2-59BF0C6E8FE7}"/>
          </ac:grpSpMkLst>
        </pc:grpChg>
        <pc:grpChg chg="add del mod">
          <ac:chgData name="최서윤" userId="239c4810-3642-4113-9555-db57aa279db1" providerId="ADAL" clId="{03ED5343-2218-4EB6-8BF7-ABB9FF10D81C}" dt="2021-11-03T01:41:16.528" v="746" actId="478"/>
          <ac:grpSpMkLst>
            <pc:docMk/>
            <pc:sldMk cId="433314074" sldId="419"/>
            <ac:grpSpMk id="9" creationId="{1302AF1A-3FC7-4D6A-9D6B-A7030612E3AD}"/>
          </ac:grpSpMkLst>
        </pc:grpChg>
        <pc:grpChg chg="add del mod">
          <ac:chgData name="최서윤" userId="239c4810-3642-4113-9555-db57aa279db1" providerId="ADAL" clId="{03ED5343-2218-4EB6-8BF7-ABB9FF10D81C}" dt="2021-11-03T02:03:45.912" v="817" actId="165"/>
          <ac:grpSpMkLst>
            <pc:docMk/>
            <pc:sldMk cId="433314074" sldId="419"/>
            <ac:grpSpMk id="18" creationId="{C41E16CC-8F58-4688-B3FA-6C06B99F8EDB}"/>
          </ac:grpSpMkLst>
        </pc:grpChg>
        <pc:grpChg chg="add del mod">
          <ac:chgData name="최서윤" userId="239c4810-3642-4113-9555-db57aa279db1" providerId="ADAL" clId="{03ED5343-2218-4EB6-8BF7-ABB9FF10D81C}" dt="2021-11-03T03:08:11.347" v="987" actId="165"/>
          <ac:grpSpMkLst>
            <pc:docMk/>
            <pc:sldMk cId="433314074" sldId="419"/>
            <ac:grpSpMk id="21" creationId="{62A3D385-55BC-4AB3-A0D2-74E3FD79AA4F}"/>
          </ac:grpSpMkLst>
        </pc:grpChg>
        <pc:picChg chg="del">
          <ac:chgData name="최서윤" userId="239c4810-3642-4113-9555-db57aa279db1" providerId="ADAL" clId="{03ED5343-2218-4EB6-8BF7-ABB9FF10D81C}" dt="2021-11-03T01:07:35.648" v="350" actId="478"/>
          <ac:picMkLst>
            <pc:docMk/>
            <pc:sldMk cId="433314074" sldId="419"/>
            <ac:picMk id="2" creationId="{A4A02856-61BD-4A35-A56D-B91AB349723C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4" creationId="{6614CE10-92CA-4C9B-A999-E21F4909D3FF}"/>
          </ac:picMkLst>
        </pc:picChg>
        <pc:picChg chg="del">
          <ac:chgData name="최서윤" userId="239c4810-3642-4113-9555-db57aa279db1" providerId="ADAL" clId="{03ED5343-2218-4EB6-8BF7-ABB9FF10D81C}" dt="2021-11-03T01:07:35.648" v="350" actId="478"/>
          <ac:picMkLst>
            <pc:docMk/>
            <pc:sldMk cId="433314074" sldId="419"/>
            <ac:picMk id="5" creationId="{15146E50-F388-4D59-B333-D2F7FA03553B}"/>
          </ac:picMkLst>
        </pc:picChg>
        <pc:picChg chg="add del mod topLvl">
          <ac:chgData name="최서윤" userId="239c4810-3642-4113-9555-db57aa279db1" providerId="ADAL" clId="{03ED5343-2218-4EB6-8BF7-ABB9FF10D81C}" dt="2021-11-03T01:41:16.528" v="746" actId="478"/>
          <ac:picMkLst>
            <pc:docMk/>
            <pc:sldMk cId="433314074" sldId="419"/>
            <ac:picMk id="7" creationId="{7F3152F2-408B-411A-8CB2-CF5114D69686}"/>
          </ac:picMkLst>
        </pc:picChg>
        <pc:picChg chg="add del mod">
          <ac:chgData name="최서윤" userId="239c4810-3642-4113-9555-db57aa279db1" providerId="ADAL" clId="{03ED5343-2218-4EB6-8BF7-ABB9FF10D81C}" dt="2021-11-03T01:14:38.565" v="424" actId="478"/>
          <ac:picMkLst>
            <pc:docMk/>
            <pc:sldMk cId="433314074" sldId="419"/>
            <ac:picMk id="12" creationId="{BF97EDC5-39B0-433A-BCC9-E98B9FD35846}"/>
          </ac:picMkLst>
        </pc:picChg>
        <pc:picChg chg="add del mod topLvl">
          <ac:chgData name="최서윤" userId="239c4810-3642-4113-9555-db57aa279db1" providerId="ADAL" clId="{03ED5343-2218-4EB6-8BF7-ABB9FF10D81C}" dt="2021-11-03T01:39:24.789" v="739" actId="478"/>
          <ac:picMkLst>
            <pc:docMk/>
            <pc:sldMk cId="433314074" sldId="419"/>
            <ac:picMk id="13" creationId="{60EE5DE8-7FC0-4DF0-B3FC-E5BED4B12E71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16" creationId="{8128393D-5BAE-48EC-AF7F-B7D80D0E6015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17" creationId="{E2D403A3-CE2B-4845-AB1D-6B7494872E42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20" creationId="{8165A073-D652-4A72-8E62-A59175C923A7}"/>
          </ac:picMkLst>
        </pc:picChg>
      </pc:sldChg>
      <pc:sldChg chg="add del">
        <pc:chgData name="최서윤" userId="239c4810-3642-4113-9555-db57aa279db1" providerId="ADAL" clId="{03ED5343-2218-4EB6-8BF7-ABB9FF10D81C}" dt="2021-11-03T01:01:46.594" v="217"/>
        <pc:sldMkLst>
          <pc:docMk/>
          <pc:sldMk cId="3814704083" sldId="419"/>
        </pc:sldMkLst>
      </pc:sldChg>
      <pc:sldChg chg="addSp delSp modSp add mod ord">
        <pc:chgData name="최서윤" userId="239c4810-3642-4113-9555-db57aa279db1" providerId="ADAL" clId="{03ED5343-2218-4EB6-8BF7-ABB9FF10D81C}" dt="2021-11-03T03:11:16.264" v="1100"/>
        <pc:sldMkLst>
          <pc:docMk/>
          <pc:sldMk cId="419776897" sldId="420"/>
        </pc:sldMkLst>
        <pc:spChg chg="del">
          <ac:chgData name="최서윤" userId="239c4810-3642-4113-9555-db57aa279db1" providerId="ADAL" clId="{03ED5343-2218-4EB6-8BF7-ABB9FF10D81C}" dt="2021-11-03T03:11:16.048" v="1099" actId="478"/>
          <ac:spMkLst>
            <pc:docMk/>
            <pc:sldMk cId="419776897" sldId="420"/>
            <ac:spMk id="11" creationId="{DD9FD434-2981-4AC1-8D57-D4A09A8A4A46}"/>
          </ac:spMkLst>
        </pc:spChg>
        <pc:spChg chg="add mod">
          <ac:chgData name="최서윤" userId="239c4810-3642-4113-9555-db57aa279db1" providerId="ADAL" clId="{03ED5343-2218-4EB6-8BF7-ABB9FF10D81C}" dt="2021-11-03T03:11:16.264" v="1100"/>
          <ac:spMkLst>
            <pc:docMk/>
            <pc:sldMk cId="419776897" sldId="420"/>
            <ac:spMk id="15" creationId="{07A2E86E-0D08-42AA-8308-FF96DB12F0B0}"/>
          </ac:spMkLst>
        </pc:sp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3" creationId="{6E89F422-7422-4241-A40B-1E3A100B84B5}"/>
          </ac:picMkLst>
        </pc:picChg>
        <pc:picChg chg="add del mod">
          <ac:chgData name="최서윤" userId="239c4810-3642-4113-9555-db57aa279db1" providerId="ADAL" clId="{03ED5343-2218-4EB6-8BF7-ABB9FF10D81C}" dt="2021-11-03T01:08:51.741" v="362" actId="478"/>
          <ac:picMkLst>
            <pc:docMk/>
            <pc:sldMk cId="419776897" sldId="420"/>
            <ac:picMk id="4" creationId="{BCF9931F-2403-4870-B10E-4A0C7E4C6FF4}"/>
          </ac:picMkLst>
        </pc:picChg>
        <pc:picChg chg="add mod">
          <ac:chgData name="최서윤" userId="239c4810-3642-4113-9555-db57aa279db1" providerId="ADAL" clId="{03ED5343-2218-4EB6-8BF7-ABB9FF10D81C}" dt="2021-11-03T01:09:32.575" v="367" actId="1076"/>
          <ac:picMkLst>
            <pc:docMk/>
            <pc:sldMk cId="419776897" sldId="420"/>
            <ac:picMk id="6" creationId="{7C39C80B-5638-4ECE-AA0B-F65672D9A66B}"/>
          </ac:picMkLst>
        </pc:pic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7" creationId="{B97E6CBC-C54D-4D6D-9DE6-3E6BFE74C2E8}"/>
          </ac:picMkLst>
        </pc:pic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8" creationId="{72FB2391-2B3B-4A43-89F5-8054A204BA88}"/>
          </ac:picMkLst>
        </pc:picChg>
        <pc:picChg chg="add mod">
          <ac:chgData name="최서윤" userId="239c4810-3642-4113-9555-db57aa279db1" providerId="ADAL" clId="{03ED5343-2218-4EB6-8BF7-ABB9FF10D81C}" dt="2021-11-03T01:09:32.575" v="367" actId="1076"/>
          <ac:picMkLst>
            <pc:docMk/>
            <pc:sldMk cId="419776897" sldId="420"/>
            <ac:picMk id="12" creationId="{8937B6FE-D43A-45EA-8E44-7D61A5699C6E}"/>
          </ac:picMkLst>
        </pc:picChg>
        <pc:picChg chg="add del mod">
          <ac:chgData name="최서윤" userId="239c4810-3642-4113-9555-db57aa279db1" providerId="ADAL" clId="{03ED5343-2218-4EB6-8BF7-ABB9FF10D81C}" dt="2021-11-03T01:09:33.809" v="368" actId="478"/>
          <ac:picMkLst>
            <pc:docMk/>
            <pc:sldMk cId="419776897" sldId="420"/>
            <ac:picMk id="13" creationId="{7756A245-9CD4-4718-9BED-2AA1D9D789F1}"/>
          </ac:picMkLst>
        </pc:picChg>
        <pc:picChg chg="add del mod">
          <ac:chgData name="최서윤" userId="239c4810-3642-4113-9555-db57aa279db1" providerId="ADAL" clId="{03ED5343-2218-4EB6-8BF7-ABB9FF10D81C}" dt="2021-11-03T01:09:33.809" v="368" actId="478"/>
          <ac:picMkLst>
            <pc:docMk/>
            <pc:sldMk cId="419776897" sldId="420"/>
            <ac:picMk id="14" creationId="{E3A8200C-B030-4270-821F-D37990779421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16.476" v="1045" actId="20577"/>
        <pc:sldMkLst>
          <pc:docMk/>
          <pc:sldMk cId="3926752372" sldId="421"/>
        </pc:sldMkLst>
        <pc:spChg chg="del mod">
          <ac:chgData name="최서윤" userId="239c4810-3642-4113-9555-db57aa279db1" providerId="ADAL" clId="{03ED5343-2218-4EB6-8BF7-ABB9FF10D81C}" dt="2021-11-03T03:10:07.208" v="1026" actId="478"/>
          <ac:spMkLst>
            <pc:docMk/>
            <pc:sldMk cId="3926752372" sldId="421"/>
            <ac:spMk id="3" creationId="{461B74BD-39CE-451B-9E33-5B858FB7E9FF}"/>
          </ac:spMkLst>
        </pc:spChg>
        <pc:spChg chg="add mod">
          <ac:chgData name="최서윤" userId="239c4810-3642-4113-9555-db57aa279db1" providerId="ADAL" clId="{03ED5343-2218-4EB6-8BF7-ABB9FF10D81C}" dt="2021-11-03T03:10:16.476" v="1045" actId="20577"/>
          <ac:spMkLst>
            <pc:docMk/>
            <pc:sldMk cId="3926752372" sldId="421"/>
            <ac:spMk id="11" creationId="{CF77DB4B-82A3-458A-87DC-AE00D4AD1E33}"/>
          </ac:spMkLst>
        </pc:spChg>
        <pc:picChg chg="del">
          <ac:chgData name="최서윤" userId="239c4810-3642-4113-9555-db57aa279db1" providerId="ADAL" clId="{03ED5343-2218-4EB6-8BF7-ABB9FF10D81C}" dt="2021-11-03T01:10:55.314" v="405" actId="478"/>
          <ac:picMkLst>
            <pc:docMk/>
            <pc:sldMk cId="3926752372" sldId="421"/>
            <ac:picMk id="2" creationId="{DC9C5F86-2626-443B-A940-50CAF2E733DE}"/>
          </ac:picMkLst>
        </pc:picChg>
        <pc:picChg chg="del">
          <ac:chgData name="최서윤" userId="239c4810-3642-4113-9555-db57aa279db1" providerId="ADAL" clId="{03ED5343-2218-4EB6-8BF7-ABB9FF10D81C}" dt="2021-11-03T01:10:53.763" v="404" actId="478"/>
          <ac:picMkLst>
            <pc:docMk/>
            <pc:sldMk cId="3926752372" sldId="421"/>
            <ac:picMk id="6" creationId="{D49EA299-7B06-4B97-97B0-4DD130771110}"/>
          </ac:picMkLst>
        </pc:picChg>
        <pc:picChg chg="del">
          <ac:chgData name="최서윤" userId="239c4810-3642-4113-9555-db57aa279db1" providerId="ADAL" clId="{03ED5343-2218-4EB6-8BF7-ABB9FF10D81C}" dt="2021-11-03T01:10:53.763" v="404" actId="478"/>
          <ac:picMkLst>
            <pc:docMk/>
            <pc:sldMk cId="3926752372" sldId="421"/>
            <ac:picMk id="7" creationId="{86EC80F0-FC17-4B4E-823F-A719A046E3BA}"/>
          </ac:picMkLst>
        </pc:picChg>
        <pc:picChg chg="add mod">
          <ac:chgData name="최서윤" userId="239c4810-3642-4113-9555-db57aa279db1" providerId="ADAL" clId="{03ED5343-2218-4EB6-8BF7-ABB9FF10D81C}" dt="2021-11-03T01:13:11.788" v="412" actId="14826"/>
          <ac:picMkLst>
            <pc:docMk/>
            <pc:sldMk cId="3926752372" sldId="421"/>
            <ac:picMk id="8" creationId="{D964BA72-B5D6-4703-BF7C-0BC43BCB78FE}"/>
          </ac:picMkLst>
        </pc:picChg>
        <pc:picChg chg="add mod">
          <ac:chgData name="최서윤" userId="239c4810-3642-4113-9555-db57aa279db1" providerId="ADAL" clId="{03ED5343-2218-4EB6-8BF7-ABB9FF10D81C}" dt="2021-11-03T01:11:18.717" v="409" actId="14826"/>
          <ac:picMkLst>
            <pc:docMk/>
            <pc:sldMk cId="3926752372" sldId="421"/>
            <ac:picMk id="9" creationId="{1EB81AE9-5CC5-4A42-B647-54A368A02822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22.307" v="1047"/>
        <pc:sldMkLst>
          <pc:docMk/>
          <pc:sldMk cId="2566046763" sldId="423"/>
        </pc:sldMkLst>
        <pc:spChg chg="del mod">
          <ac:chgData name="최서윤" userId="239c4810-3642-4113-9555-db57aa279db1" providerId="ADAL" clId="{03ED5343-2218-4EB6-8BF7-ABB9FF10D81C}" dt="2021-11-03T03:10:22.053" v="1046" actId="478"/>
          <ac:spMkLst>
            <pc:docMk/>
            <pc:sldMk cId="2566046763" sldId="423"/>
            <ac:spMk id="3" creationId="{461B74BD-39CE-451B-9E33-5B858FB7E9FF}"/>
          </ac:spMkLst>
        </pc:spChg>
        <pc:spChg chg="add mod">
          <ac:chgData name="최서윤" userId="239c4810-3642-4113-9555-db57aa279db1" providerId="ADAL" clId="{03ED5343-2218-4EB6-8BF7-ABB9FF10D81C}" dt="2021-11-03T03:10:22.307" v="1047"/>
          <ac:spMkLst>
            <pc:docMk/>
            <pc:sldMk cId="2566046763" sldId="423"/>
            <ac:spMk id="6" creationId="{A77991EF-22F6-4432-BAC4-7285A981C036}"/>
          </ac:spMkLst>
        </pc:spChg>
        <pc:picChg chg="mod">
          <ac:chgData name="최서윤" userId="239c4810-3642-4113-9555-db57aa279db1" providerId="ADAL" clId="{03ED5343-2218-4EB6-8BF7-ABB9FF10D81C}" dt="2021-11-03T02:40:16.019" v="967" actId="14826"/>
          <ac:picMkLst>
            <pc:docMk/>
            <pc:sldMk cId="2566046763" sldId="423"/>
            <ac:picMk id="8" creationId="{D964BA72-B5D6-4703-BF7C-0BC43BCB78FE}"/>
          </ac:picMkLst>
        </pc:picChg>
        <pc:picChg chg="mod">
          <ac:chgData name="최서윤" userId="239c4810-3642-4113-9555-db57aa279db1" providerId="ADAL" clId="{03ED5343-2218-4EB6-8BF7-ABB9FF10D81C}" dt="2021-11-03T01:13:46.179" v="414" actId="14826"/>
          <ac:picMkLst>
            <pc:docMk/>
            <pc:sldMk cId="2566046763" sldId="423"/>
            <ac:picMk id="9" creationId="{1EB81AE9-5CC5-4A42-B647-54A368A02822}"/>
          </ac:picMkLst>
        </pc:picChg>
      </pc:sldChg>
      <pc:sldChg chg="add del">
        <pc:chgData name="최서윤" userId="239c4810-3642-4113-9555-db57aa279db1" providerId="ADAL" clId="{03ED5343-2218-4EB6-8BF7-ABB9FF10D81C}" dt="2021-11-03T01:11:07.785" v="407" actId="47"/>
        <pc:sldMkLst>
          <pc:docMk/>
          <pc:sldMk cId="4161990092" sldId="423"/>
        </pc:sldMkLst>
      </pc:sldChg>
      <pc:sldChg chg="addSp delSp modSp add mod ord">
        <pc:chgData name="최서윤" userId="239c4810-3642-4113-9555-db57aa279db1" providerId="ADAL" clId="{03ED5343-2218-4EB6-8BF7-ABB9FF10D81C}" dt="2021-11-03T03:11:23.899" v="1106"/>
        <pc:sldMkLst>
          <pc:docMk/>
          <pc:sldMk cId="3344745483" sldId="425"/>
        </pc:sldMkLst>
        <pc:spChg chg="add mod topLvl">
          <ac:chgData name="최서윤" userId="239c4810-3642-4113-9555-db57aa279db1" providerId="ADAL" clId="{03ED5343-2218-4EB6-8BF7-ABB9FF10D81C}" dt="2021-11-03T01:35:59.336" v="644" actId="164"/>
          <ac:spMkLst>
            <pc:docMk/>
            <pc:sldMk cId="3344745483" sldId="425"/>
            <ac:spMk id="7" creationId="{0CA16407-A792-4C45-9767-896A21C8CF23}"/>
          </ac:spMkLst>
        </pc:spChg>
        <pc:spChg chg="add del mod">
          <ac:chgData name="최서윤" userId="239c4810-3642-4113-9555-db57aa279db1" providerId="ADAL" clId="{03ED5343-2218-4EB6-8BF7-ABB9FF10D81C}" dt="2021-11-03T03:11:23.683" v="1105" actId="478"/>
          <ac:spMkLst>
            <pc:docMk/>
            <pc:sldMk cId="3344745483" sldId="425"/>
            <ac:spMk id="11" creationId="{34F6579A-6F60-45A8-BC36-3C222466BD07}"/>
          </ac:spMkLst>
        </pc:spChg>
        <pc:spChg chg="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2" creationId="{F3FBE068-8E17-4EB7-99AB-ECA3BE56C874}"/>
          </ac:spMkLst>
        </pc:spChg>
        <pc:spChg chg="add 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4" creationId="{14788C91-0F7F-4C5D-BCB9-87CE74B6ECFD}"/>
          </ac:spMkLst>
        </pc:spChg>
        <pc:spChg chg="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6" creationId="{97771ABB-6133-44FE-9907-A3ED2A035BB3}"/>
          </ac:spMkLst>
        </pc:spChg>
        <pc:spChg chg="add del 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7" creationId="{F07B61BD-6EF4-4AED-8D94-9F98C8741AA7}"/>
          </ac:spMkLst>
        </pc:spChg>
        <pc:spChg chg="del">
          <ac:chgData name="최서윤" userId="239c4810-3642-4113-9555-db57aa279db1" providerId="ADAL" clId="{03ED5343-2218-4EB6-8BF7-ABB9FF10D81C}" dt="2021-11-03T01:25:10.343" v="466" actId="478"/>
          <ac:spMkLst>
            <pc:docMk/>
            <pc:sldMk cId="3344745483" sldId="425"/>
            <ac:spMk id="19" creationId="{A3415651-9254-4544-AE1E-D35103266BFC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0" creationId="{3657AB01-76D7-4EF1-B836-790544C982F4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1" creationId="{92E233CF-4725-4377-9DB3-EDC006E2FD0B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2" creationId="{B2D8BFEE-7D60-4F73-8AB8-A46A74369F48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3" creationId="{A096603A-8E9F-4EE2-B02D-63C9B48587F5}"/>
          </ac:spMkLst>
        </pc:spChg>
        <pc:spChg chg="add del mod">
          <ac:chgData name="최서윤" userId="239c4810-3642-4113-9555-db57aa279db1" providerId="ADAL" clId="{03ED5343-2218-4EB6-8BF7-ABB9FF10D81C}" dt="2021-11-03T01:32:47.639" v="577"/>
          <ac:spMkLst>
            <pc:docMk/>
            <pc:sldMk cId="3344745483" sldId="425"/>
            <ac:spMk id="24" creationId="{4077FEA8-E152-4F1A-8FF9-B19481A0B96C}"/>
          </ac:spMkLst>
        </pc:spChg>
        <pc:spChg chg="add mod">
          <ac:chgData name="최서윤" userId="239c4810-3642-4113-9555-db57aa279db1" providerId="ADAL" clId="{03ED5343-2218-4EB6-8BF7-ABB9FF10D81C}" dt="2021-11-03T03:11:23.899" v="1106"/>
          <ac:spMkLst>
            <pc:docMk/>
            <pc:sldMk cId="3344745483" sldId="425"/>
            <ac:spMk id="30" creationId="{8BBA51C4-2617-4E46-BA12-539C0489C0C4}"/>
          </ac:spMkLst>
        </pc:spChg>
        <pc:grpChg chg="del">
          <ac:chgData name="최서윤" userId="239c4810-3642-4113-9555-db57aa279db1" providerId="ADAL" clId="{03ED5343-2218-4EB6-8BF7-ABB9FF10D81C}" dt="2021-11-03T01:25:15.520" v="468" actId="165"/>
          <ac:grpSpMkLst>
            <pc:docMk/>
            <pc:sldMk cId="3344745483" sldId="425"/>
            <ac:grpSpMk id="3" creationId="{C15BE6F5-A9C3-40DC-8CB5-291A5D834B3E}"/>
          </ac:grpSpMkLst>
        </pc:grpChg>
        <pc:grpChg chg="add del mod">
          <ac:chgData name="최서윤" userId="239c4810-3642-4113-9555-db57aa279db1" providerId="ADAL" clId="{03ED5343-2218-4EB6-8BF7-ABB9FF10D81C}" dt="2021-11-03T01:26:15.945" v="485" actId="164"/>
          <ac:grpSpMkLst>
            <pc:docMk/>
            <pc:sldMk cId="3344745483" sldId="425"/>
            <ac:grpSpMk id="4" creationId="{B5408F52-7A9C-494F-BD6A-D0DB56D4C99D}"/>
          </ac:grpSpMkLst>
        </pc:grpChg>
        <pc:grpChg chg="add del mod">
          <ac:chgData name="최서윤" userId="239c4810-3642-4113-9555-db57aa279db1" providerId="ADAL" clId="{03ED5343-2218-4EB6-8BF7-ABB9FF10D81C}" dt="2021-11-03T01:30:14.704" v="544" actId="165"/>
          <ac:grpSpMkLst>
            <pc:docMk/>
            <pc:sldMk cId="3344745483" sldId="425"/>
            <ac:grpSpMk id="6" creationId="{6D4D95B4-DB1B-4CD5-B8E1-CEEEE5364DA5}"/>
          </ac:grpSpMkLst>
        </pc:grpChg>
        <pc:grpChg chg="add del mod topLvl">
          <ac:chgData name="최서윤" userId="239c4810-3642-4113-9555-db57aa279db1" providerId="ADAL" clId="{03ED5343-2218-4EB6-8BF7-ABB9FF10D81C}" dt="2021-11-03T01:35:50.891" v="642" actId="165"/>
          <ac:grpSpMkLst>
            <pc:docMk/>
            <pc:sldMk cId="3344745483" sldId="425"/>
            <ac:grpSpMk id="26" creationId="{4BEDBCAE-C1C6-474E-ABFA-BE690F9C0690}"/>
          </ac:grpSpMkLst>
        </pc:grpChg>
        <pc:grpChg chg="add del mod">
          <ac:chgData name="최서윤" userId="239c4810-3642-4113-9555-db57aa279db1" providerId="ADAL" clId="{03ED5343-2218-4EB6-8BF7-ABB9FF10D81C}" dt="2021-11-03T01:35:47.888" v="641" actId="165"/>
          <ac:grpSpMkLst>
            <pc:docMk/>
            <pc:sldMk cId="3344745483" sldId="425"/>
            <ac:grpSpMk id="27" creationId="{9823CCAC-F0E1-4F6E-8041-2DAF234149B3}"/>
          </ac:grpSpMkLst>
        </pc:grpChg>
        <pc:grpChg chg="add mod">
          <ac:chgData name="최서윤" userId="239c4810-3642-4113-9555-db57aa279db1" providerId="ADAL" clId="{03ED5343-2218-4EB6-8BF7-ABB9FF10D81C}" dt="2021-11-03T01:35:59.336" v="644" actId="164"/>
          <ac:grpSpMkLst>
            <pc:docMk/>
            <pc:sldMk cId="3344745483" sldId="425"/>
            <ac:grpSpMk id="28" creationId="{F7E35EDC-B941-45D1-A719-101F6DFB5E36}"/>
          </ac:grpSpMkLst>
        </pc:grpChg>
        <pc:picChg chg="mod topLvl">
          <ac:chgData name="최서윤" userId="239c4810-3642-4113-9555-db57aa279db1" providerId="ADAL" clId="{03ED5343-2218-4EB6-8BF7-ABB9FF10D81C}" dt="2021-11-03T01:35:59.336" v="644" actId="164"/>
          <ac:picMkLst>
            <pc:docMk/>
            <pc:sldMk cId="3344745483" sldId="425"/>
            <ac:picMk id="2" creationId="{CA1BA627-DA66-4D6A-AC35-3AE7EC65CC73}"/>
          </ac:picMkLst>
        </pc:picChg>
        <pc:picChg chg="mod topLvl">
          <ac:chgData name="최서윤" userId="239c4810-3642-4113-9555-db57aa279db1" providerId="ADAL" clId="{03ED5343-2218-4EB6-8BF7-ABB9FF10D81C}" dt="2021-11-03T01:35:47.888" v="641" actId="165"/>
          <ac:picMkLst>
            <pc:docMk/>
            <pc:sldMk cId="3344745483" sldId="425"/>
            <ac:picMk id="5" creationId="{3C4B7BC8-2259-49D7-8882-5E075B265B96}"/>
          </ac:picMkLst>
        </pc:picChg>
        <pc:picChg chg="add del mod">
          <ac:chgData name="최서윤" userId="239c4810-3642-4113-9555-db57aa279db1" providerId="ADAL" clId="{03ED5343-2218-4EB6-8BF7-ABB9FF10D81C}" dt="2021-11-03T01:35:13.454" v="633" actId="478"/>
          <ac:picMkLst>
            <pc:docMk/>
            <pc:sldMk cId="3344745483" sldId="425"/>
            <ac:picMk id="9" creationId="{933B2276-A8E9-464B-A9DD-CB2AC30EFF78}"/>
          </ac:picMkLst>
        </pc:picChg>
        <pc:picChg chg="mod topLvl modCrop">
          <ac:chgData name="최서윤" userId="239c4810-3642-4113-9555-db57aa279db1" providerId="ADAL" clId="{03ED5343-2218-4EB6-8BF7-ABB9FF10D81C}" dt="2021-11-03T01:35:50.891" v="642" actId="165"/>
          <ac:picMkLst>
            <pc:docMk/>
            <pc:sldMk cId="3344745483" sldId="425"/>
            <ac:picMk id="10" creationId="{BC0B91A2-1D60-4389-B1AF-F936EDFD2A41}"/>
          </ac:picMkLst>
        </pc:picChg>
        <pc:picChg chg="add del mod topLvl">
          <ac:chgData name="최서윤" userId="239c4810-3642-4113-9555-db57aa279db1" providerId="ADAL" clId="{03ED5343-2218-4EB6-8BF7-ABB9FF10D81C}" dt="2021-11-03T01:31:38.126" v="574" actId="478"/>
          <ac:picMkLst>
            <pc:docMk/>
            <pc:sldMk cId="3344745483" sldId="425"/>
            <ac:picMk id="13" creationId="{1E77FFF5-0713-4778-9415-4934C48CED55}"/>
          </ac:picMkLst>
        </pc:picChg>
        <pc:picChg chg="add mod topLvl modCrop">
          <ac:chgData name="최서윤" userId="239c4810-3642-4113-9555-db57aa279db1" providerId="ADAL" clId="{03ED5343-2218-4EB6-8BF7-ABB9FF10D81C}" dt="2021-11-03T01:35:50.891" v="642" actId="165"/>
          <ac:picMkLst>
            <pc:docMk/>
            <pc:sldMk cId="3344745483" sldId="425"/>
            <ac:picMk id="25" creationId="{E3E1EC35-8484-4C5E-956F-7AC7155E99DB}"/>
          </ac:picMkLst>
        </pc:picChg>
        <pc:picChg chg="add del mod">
          <ac:chgData name="최서윤" userId="239c4810-3642-4113-9555-db57aa279db1" providerId="ADAL" clId="{03ED5343-2218-4EB6-8BF7-ABB9FF10D81C}" dt="2021-11-03T01:32:55.994" v="581" actId="478"/>
          <ac:picMkLst>
            <pc:docMk/>
            <pc:sldMk cId="3344745483" sldId="425"/>
            <ac:picMk id="2050" creationId="{03616828-3B2A-4CAF-A9AB-F5408152C9C7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36.892" v="1068" actId="20577"/>
        <pc:sldMkLst>
          <pc:docMk/>
          <pc:sldMk cId="225357180" sldId="427"/>
        </pc:sldMkLst>
        <pc:spChg chg="del">
          <ac:chgData name="최서윤" userId="239c4810-3642-4113-9555-db57aa279db1" providerId="ADAL" clId="{03ED5343-2218-4EB6-8BF7-ABB9FF10D81C}" dt="2021-11-03T03:10:30.112" v="1050" actId="478"/>
          <ac:spMkLst>
            <pc:docMk/>
            <pc:sldMk cId="225357180" sldId="427"/>
            <ac:spMk id="10" creationId="{78EA6B91-A738-49B3-BEBE-AAC4A2B2F534}"/>
          </ac:spMkLst>
        </pc:spChg>
        <pc:spChg chg="add del mod">
          <ac:chgData name="최서윤" userId="239c4810-3642-4113-9555-db57aa279db1" providerId="ADAL" clId="{03ED5343-2218-4EB6-8BF7-ABB9FF10D81C}" dt="2021-11-03T03:10:29.194" v="1049"/>
          <ac:spMkLst>
            <pc:docMk/>
            <pc:sldMk cId="225357180" sldId="427"/>
            <ac:spMk id="17" creationId="{3A7A6DD0-2821-4A98-8FE0-04BE47A767DE}"/>
          </ac:spMkLst>
        </pc:spChg>
        <pc:spChg chg="add mod">
          <ac:chgData name="최서윤" userId="239c4810-3642-4113-9555-db57aa279db1" providerId="ADAL" clId="{03ED5343-2218-4EB6-8BF7-ABB9FF10D81C}" dt="2021-11-03T03:10:36.892" v="1068" actId="20577"/>
          <ac:spMkLst>
            <pc:docMk/>
            <pc:sldMk cId="225357180" sldId="427"/>
            <ac:spMk id="18" creationId="{34CA6AF5-DD04-4EBE-B8E1-90EB53917E77}"/>
          </ac:spMkLst>
        </pc:sp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2" creationId="{A4A02856-61BD-4A35-A56D-B91AB349723C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8" creationId="{78ECD9D4-53A8-468E-9CA6-AF1D2E809B29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9" creationId="{41D03ABF-D0BF-44C2-A27D-D9F8A2DC8E8F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2" creationId="{CD8A7F6D-7911-42B7-8A08-44572F76941A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3" creationId="{11248A92-A271-417D-9D45-76BDB26083D2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4" creationId="{88403E70-7AC2-4217-B558-C161F28E0D7D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15" creationId="{698EDD03-37FC-47D1-A2EF-0DB3F8C287DD}"/>
          </ac:picMkLst>
        </pc:picChg>
        <pc:picChg chg="add mod">
          <ac:chgData name="최서윤" userId="239c4810-3642-4113-9555-db57aa279db1" providerId="ADAL" clId="{03ED5343-2218-4EB6-8BF7-ABB9FF10D81C}" dt="2021-11-03T03:09:30.626" v="1020" actId="1038"/>
          <ac:picMkLst>
            <pc:docMk/>
            <pc:sldMk cId="225357180" sldId="427"/>
            <ac:picMk id="16" creationId="{E8FD6D3A-C5E9-4766-98AD-4B3F5D4B2DC5}"/>
          </ac:picMkLst>
        </pc:picChg>
      </pc:sldChg>
      <pc:sldChg chg="add del">
        <pc:chgData name="최서윤" userId="239c4810-3642-4113-9555-db57aa279db1" providerId="ADAL" clId="{03ED5343-2218-4EB6-8BF7-ABB9FF10D81C}" dt="2021-11-03T01:39:18.586" v="736"/>
        <pc:sldMkLst>
          <pc:docMk/>
          <pc:sldMk cId="373613256" sldId="428"/>
        </pc:sldMkLst>
      </pc:sldChg>
      <pc:sldChg chg="addSp delSp modSp add mod ord">
        <pc:chgData name="최서윤" userId="239c4810-3642-4113-9555-db57aa279db1" providerId="ADAL" clId="{03ED5343-2218-4EB6-8BF7-ABB9FF10D81C}" dt="2021-11-03T02:34:50.219" v="963"/>
        <pc:sldMkLst>
          <pc:docMk/>
          <pc:sldMk cId="1446807146" sldId="428"/>
        </pc:sldMkLst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2" creationId="{F3FBE068-8E17-4EB7-99AB-ECA3BE56C874}"/>
          </ac:spMkLst>
        </pc:spChg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6" creationId="{97771ABB-6133-44FE-9907-A3ED2A035BB3}"/>
          </ac:spMkLst>
        </pc:spChg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7" creationId="{F07B61BD-6EF4-4AED-8D94-9F98C8741AA7}"/>
          </ac:spMkLst>
        </pc:spChg>
        <pc:spChg chg="mod">
          <ac:chgData name="최서윤" userId="239c4810-3642-4113-9555-db57aa279db1" providerId="ADAL" clId="{03ED5343-2218-4EB6-8BF7-ABB9FF10D81C}" dt="2021-11-03T02:00:59.876" v="794" actId="20577"/>
          <ac:spMkLst>
            <pc:docMk/>
            <pc:sldMk cId="1446807146" sldId="428"/>
            <ac:spMk id="19" creationId="{A3415651-9254-4544-AE1E-D35103266BFC}"/>
          </ac:spMkLst>
        </pc:spChg>
        <pc:spChg chg="add mod">
          <ac:chgData name="최서윤" userId="239c4810-3642-4113-9555-db57aa279db1" providerId="ADAL" clId="{03ED5343-2218-4EB6-8BF7-ABB9FF10D81C}" dt="2021-11-03T02:34:22.333" v="875"/>
          <ac:spMkLst>
            <pc:docMk/>
            <pc:sldMk cId="1446807146" sldId="428"/>
            <ac:spMk id="21" creationId="{7943BF31-6B0E-48B7-B9EA-F4BC9B35FBEF}"/>
          </ac:spMkLst>
        </pc:spChg>
        <pc:spChg chg="add mod">
          <ac:chgData name="최서윤" userId="239c4810-3642-4113-9555-db57aa279db1" providerId="ADAL" clId="{03ED5343-2218-4EB6-8BF7-ABB9FF10D81C}" dt="2021-11-03T02:34:25.255" v="881"/>
          <ac:spMkLst>
            <pc:docMk/>
            <pc:sldMk cId="1446807146" sldId="428"/>
            <ac:spMk id="22" creationId="{AA8BACA9-A533-49E8-B784-2CB7F1EADA15}"/>
          </ac:spMkLst>
        </pc:spChg>
        <pc:spChg chg="add mod">
          <ac:chgData name="최서윤" userId="239c4810-3642-4113-9555-db57aa279db1" providerId="ADAL" clId="{03ED5343-2218-4EB6-8BF7-ABB9FF10D81C}" dt="2021-11-03T02:34:50.219" v="963"/>
          <ac:spMkLst>
            <pc:docMk/>
            <pc:sldMk cId="1446807146" sldId="428"/>
            <ac:spMk id="23" creationId="{658914B6-A340-4EDB-81DD-DE360DF3FE84}"/>
          </ac:spMkLst>
        </pc:spChg>
        <pc:spChg chg="add mod">
          <ac:chgData name="최서윤" userId="239c4810-3642-4113-9555-db57aa279db1" providerId="ADAL" clId="{03ED5343-2218-4EB6-8BF7-ABB9FF10D81C}" dt="2021-11-03T02:34:35.719" v="913"/>
          <ac:spMkLst>
            <pc:docMk/>
            <pc:sldMk cId="1446807146" sldId="428"/>
            <ac:spMk id="24" creationId="{1A59F7B4-4E79-40B4-B5B7-18B1973C5A94}"/>
          </ac:spMkLst>
        </pc:spChg>
        <pc:grpChg chg="del">
          <ac:chgData name="최서윤" userId="239c4810-3642-4113-9555-db57aa279db1" providerId="ADAL" clId="{03ED5343-2218-4EB6-8BF7-ABB9FF10D81C}" dt="2021-11-03T02:00:46.479" v="784" actId="478"/>
          <ac:grpSpMkLst>
            <pc:docMk/>
            <pc:sldMk cId="1446807146" sldId="428"/>
            <ac:grpSpMk id="3" creationId="{C15BE6F5-A9C3-40DC-8CB5-291A5D834B3E}"/>
          </ac:grpSpMkLst>
        </pc:grpChg>
        <pc:picChg chg="add mod modCrop">
          <ac:chgData name="최서윤" userId="239c4810-3642-4113-9555-db57aa279db1" providerId="ADAL" clId="{03ED5343-2218-4EB6-8BF7-ABB9FF10D81C}" dt="2021-11-03T02:02:30.793" v="814" actId="208"/>
          <ac:picMkLst>
            <pc:docMk/>
            <pc:sldMk cId="1446807146" sldId="428"/>
            <ac:picMk id="6" creationId="{E081B24D-74D5-421E-B194-B8B1B3E6E7DE}"/>
          </ac:picMkLst>
        </pc:picChg>
        <pc:picChg chg="add mod modCrop">
          <ac:chgData name="최서윤" userId="239c4810-3642-4113-9555-db57aa279db1" providerId="ADAL" clId="{03ED5343-2218-4EB6-8BF7-ABB9FF10D81C}" dt="2021-11-03T02:02:30.793" v="814" actId="208"/>
          <ac:picMkLst>
            <pc:docMk/>
            <pc:sldMk cId="1446807146" sldId="428"/>
            <ac:picMk id="8" creationId="{AC4ADF5F-E2C8-43D1-AB7E-9A812CFEED20}"/>
          </ac:picMkLst>
        </pc:picChg>
        <pc:picChg chg="add del mod">
          <ac:chgData name="최서윤" userId="239c4810-3642-4113-9555-db57aa279db1" providerId="ADAL" clId="{03ED5343-2218-4EB6-8BF7-ABB9FF10D81C}" dt="2021-11-03T02:31:35.910" v="833" actId="478"/>
          <ac:picMkLst>
            <pc:docMk/>
            <pc:sldMk cId="1446807146" sldId="428"/>
            <ac:picMk id="11" creationId="{D4F3020A-E37B-4346-B900-07A67CABA797}"/>
          </ac:picMkLst>
        </pc:picChg>
        <pc:picChg chg="add mod">
          <ac:chgData name="최서윤" userId="239c4810-3642-4113-9555-db57aa279db1" providerId="ADAL" clId="{03ED5343-2218-4EB6-8BF7-ABB9FF10D81C}" dt="2021-11-03T02:33:54.313" v="841" actId="14100"/>
          <ac:picMkLst>
            <pc:docMk/>
            <pc:sldMk cId="1446807146" sldId="428"/>
            <ac:picMk id="14" creationId="{A125C07B-4450-4F2A-8BE7-E12C42337FD7}"/>
          </ac:picMkLst>
        </pc:picChg>
        <pc:picChg chg="add mod">
          <ac:chgData name="최서윤" userId="239c4810-3642-4113-9555-db57aa279db1" providerId="ADAL" clId="{03ED5343-2218-4EB6-8BF7-ABB9FF10D81C}" dt="2021-11-03T02:33:57.829" v="843" actId="208"/>
          <ac:picMkLst>
            <pc:docMk/>
            <pc:sldMk cId="1446807146" sldId="428"/>
            <ac:picMk id="20" creationId="{BFAA0D07-84CC-4D81-BA52-DD1552B94D83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2:41:28.983" v="980" actId="165"/>
        <pc:sldMkLst>
          <pc:docMk/>
          <pc:sldMk cId="1984056669" sldId="429"/>
        </pc:sldMkLst>
        <pc:grpChg chg="add del mod">
          <ac:chgData name="최서윤" userId="239c4810-3642-4113-9555-db57aa279db1" providerId="ADAL" clId="{03ED5343-2218-4EB6-8BF7-ABB9FF10D81C}" dt="2021-11-03T02:41:28.983" v="980" actId="165"/>
          <ac:grpSpMkLst>
            <pc:docMk/>
            <pc:sldMk cId="1984056669" sldId="429"/>
            <ac:grpSpMk id="4" creationId="{2A9E275A-D256-4E95-B313-483FC132DD44}"/>
          </ac:grpSpMkLst>
        </pc:grp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3" creationId="{D3279589-4997-4AC3-9726-24B30C3E8559}"/>
          </ac:picMkLst>
        </pc:picChg>
        <pc:picChg chg="del">
          <ac:chgData name="최서윤" userId="239c4810-3642-4113-9555-db57aa279db1" providerId="ADAL" clId="{03ED5343-2218-4EB6-8BF7-ABB9FF10D81C}" dt="2021-11-03T02:27:46.266" v="822" actId="478"/>
          <ac:picMkLst>
            <pc:docMk/>
            <pc:sldMk cId="1984056669" sldId="429"/>
            <ac:picMk id="6" creationId="{E081B24D-74D5-421E-B194-B8B1B3E6E7DE}"/>
          </ac:picMkLst>
        </pc:picChg>
        <pc:picChg chg="add del mod">
          <ac:chgData name="최서윤" userId="239c4810-3642-4113-9555-db57aa279db1" providerId="ADAL" clId="{03ED5343-2218-4EB6-8BF7-ABB9FF10D81C}" dt="2021-11-03T02:31:03.454" v="831" actId="478"/>
          <ac:picMkLst>
            <pc:docMk/>
            <pc:sldMk cId="1984056669" sldId="429"/>
            <ac:picMk id="7" creationId="{F03D99CA-7276-4C43-B0E7-7D566BA2FAF0}"/>
          </ac:picMkLst>
        </pc:picChg>
        <pc:picChg chg="del">
          <ac:chgData name="최서윤" userId="239c4810-3642-4113-9555-db57aa279db1" providerId="ADAL" clId="{03ED5343-2218-4EB6-8BF7-ABB9FF10D81C}" dt="2021-11-03T02:27:46.266" v="822" actId="478"/>
          <ac:picMkLst>
            <pc:docMk/>
            <pc:sldMk cId="1984056669" sldId="429"/>
            <ac:picMk id="8" creationId="{AC4ADF5F-E2C8-43D1-AB7E-9A812CFEED20}"/>
          </ac:picMkLst>
        </pc:pic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9" creationId="{E8410DD2-1970-40AE-BB0D-AB46F49EB985}"/>
          </ac:picMkLst>
        </pc:pic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10" creationId="{D5C48FA3-4E80-4BE5-A30F-5BA3DDD6F6A5}"/>
          </ac:picMkLst>
        </pc:picChg>
        <pc:picChg chg="del">
          <ac:chgData name="최서윤" userId="239c4810-3642-4113-9555-db57aa279db1" providerId="ADAL" clId="{03ED5343-2218-4EB6-8BF7-ABB9FF10D81C}" dt="2021-11-03T02:30:18.404" v="823" actId="478"/>
          <ac:picMkLst>
            <pc:docMk/>
            <pc:sldMk cId="1984056669" sldId="429"/>
            <ac:picMk id="11" creationId="{D4F3020A-E37B-4346-B900-07A67CABA797}"/>
          </ac:picMkLst>
        </pc:picChg>
      </pc:sldChg>
      <pc:sldChg chg="modSp add">
        <pc:chgData name="최서윤" userId="239c4810-3642-4113-9555-db57aa279db1" providerId="ADAL" clId="{03ED5343-2218-4EB6-8BF7-ABB9FF10D81C}" dt="2021-11-03T02:31:13.136" v="832" actId="14826"/>
        <pc:sldMkLst>
          <pc:docMk/>
          <pc:sldMk cId="287464453" sldId="430"/>
        </pc:sldMkLst>
        <pc:picChg chg="mod">
          <ac:chgData name="최서윤" userId="239c4810-3642-4113-9555-db57aa279db1" providerId="ADAL" clId="{03ED5343-2218-4EB6-8BF7-ABB9FF10D81C}" dt="2021-11-03T02:31:13.136" v="832" actId="14826"/>
          <ac:picMkLst>
            <pc:docMk/>
            <pc:sldMk cId="287464453" sldId="430"/>
            <ac:picMk id="9" creationId="{E8410DD2-1970-40AE-BB0D-AB46F49EB985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03.584" v="1025" actId="478"/>
        <pc:sldMkLst>
          <pc:docMk/>
          <pc:sldMk cId="127327131" sldId="431"/>
        </pc:sldMkLst>
        <pc:spChg chg="add del mod">
          <ac:chgData name="최서윤" userId="239c4810-3642-4113-9555-db57aa279db1" providerId="ADAL" clId="{03ED5343-2218-4EB6-8BF7-ABB9FF10D81C}" dt="2021-11-03T03:10:02.064" v="1024"/>
          <ac:spMkLst>
            <pc:docMk/>
            <pc:sldMk cId="127327131" sldId="431"/>
            <ac:spMk id="6" creationId="{AFB0AF52-2C4A-4E7D-8EAA-E389763A0E5E}"/>
          </ac:spMkLst>
        </pc:spChg>
        <pc:spChg chg="add del">
          <ac:chgData name="최서윤" userId="239c4810-3642-4113-9555-db57aa279db1" providerId="ADAL" clId="{03ED5343-2218-4EB6-8BF7-ABB9FF10D81C}" dt="2021-11-03T03:10:03.584" v="1025" actId="478"/>
          <ac:spMkLst>
            <pc:docMk/>
            <pc:sldMk cId="127327131" sldId="431"/>
            <ac:spMk id="19" creationId="{A3415651-9254-4544-AE1E-D35103266BFC}"/>
          </ac:spMkLst>
        </pc:spChg>
        <pc:picChg chg="mod">
          <ac:chgData name="최서윤" userId="239c4810-3642-4113-9555-db57aa279db1" providerId="ADAL" clId="{03ED5343-2218-4EB6-8BF7-ABB9FF10D81C}" dt="2021-11-03T02:38:14.445" v="966" actId="14826"/>
          <ac:picMkLst>
            <pc:docMk/>
            <pc:sldMk cId="127327131" sldId="431"/>
            <ac:picMk id="7" creationId="{F03D99CA-7276-4C43-B0E7-7D566BA2FAF0}"/>
          </ac:picMkLst>
        </pc:picChg>
        <pc:picChg chg="mod">
          <ac:chgData name="최서윤" userId="239c4810-3642-4113-9555-db57aa279db1" providerId="ADAL" clId="{03ED5343-2218-4EB6-8BF7-ABB9FF10D81C}" dt="2021-11-03T02:38:10.527" v="965" actId="14826"/>
          <ac:picMkLst>
            <pc:docMk/>
            <pc:sldMk cId="127327131" sldId="431"/>
            <ac:picMk id="9" creationId="{E8410DD2-1970-40AE-BB0D-AB46F49EB985}"/>
          </ac:picMkLst>
        </pc:picChg>
      </pc:sldChg>
    </pc:docChg>
  </pc:docChgLst>
  <pc:docChgLst>
    <pc:chgData name="최서윤" userId="S::alice9922@eilabkr.onmicrosoft.com::239c4810-3642-4113-9555-db57aa279db1" providerId="AD" clId="Web-{5BB021EC-565B-40FF-876B-81F73E7FE38C}"/>
    <pc:docChg chg="modSld">
      <pc:chgData name="최서윤" userId="S::alice9922@eilabkr.onmicrosoft.com::239c4810-3642-4113-9555-db57aa279db1" providerId="AD" clId="Web-{5BB021EC-565B-40FF-876B-81F73E7FE38C}" dt="2021-02-04T08:06:38.383" v="30" actId="20577"/>
      <pc:docMkLst>
        <pc:docMk/>
      </pc:docMkLst>
      <pc:sldChg chg="modSp">
        <pc:chgData name="최서윤" userId="S::alice9922@eilabkr.onmicrosoft.com::239c4810-3642-4113-9555-db57aa279db1" providerId="AD" clId="Web-{5BB021EC-565B-40FF-876B-81F73E7FE38C}" dt="2021-02-04T08:06:32.383" v="26" actId="20577"/>
        <pc:sldMkLst>
          <pc:docMk/>
          <pc:sldMk cId="1236644138" sldId="257"/>
        </pc:sldMkLst>
        <pc:spChg chg="mod">
          <ac:chgData name="최서윤" userId="S::alice9922@eilabkr.onmicrosoft.com::239c4810-3642-4113-9555-db57aa279db1" providerId="AD" clId="Web-{5BB021EC-565B-40FF-876B-81F73E7FE38C}" dt="2021-02-04T08:06:32.383" v="26" actId="20577"/>
          <ac:spMkLst>
            <pc:docMk/>
            <pc:sldMk cId="1236644138" sldId="257"/>
            <ac:spMk id="3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5BB021EC-565B-40FF-876B-81F73E7FE38C}" dt="2021-02-04T08:06:38.383" v="30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5BB021EC-565B-40FF-876B-81F73E7FE38C}" dt="2021-02-04T08:06:38.383" v="30" actId="20577"/>
          <ac:spMkLst>
            <pc:docMk/>
            <pc:sldMk cId="3693115411" sldId="258"/>
            <ac:spMk id="6" creationId="{00000000-0000-0000-0000-000000000000}"/>
          </ac:spMkLst>
        </pc:spChg>
      </pc:sldChg>
    </pc:docChg>
  </pc:docChgLst>
  <pc:docChgLst>
    <pc:chgData name="장유빈" userId="S::yubeenjang@eilabkr.onmicrosoft.com::24cb45e9-617a-4d7a-bcc8-2d8a2bf1a3d1" providerId="AD" clId="Web-{E4547087-8BF6-4C07-824D-7F7F5BF51908}"/>
    <pc:docChg chg="addSld modSld">
      <pc:chgData name="장유빈" userId="S::yubeenjang@eilabkr.onmicrosoft.com::24cb45e9-617a-4d7a-bcc8-2d8a2bf1a3d1" providerId="AD" clId="Web-{E4547087-8BF6-4C07-824D-7F7F5BF51908}" dt="2021-02-05T03:25:07.310" v="258" actId="1076"/>
      <pc:docMkLst>
        <pc:docMk/>
      </pc:docMkLst>
      <pc:sldChg chg="addSp delSp modSp">
        <pc:chgData name="장유빈" userId="S::yubeenjang@eilabkr.onmicrosoft.com::24cb45e9-617a-4d7a-bcc8-2d8a2bf1a3d1" providerId="AD" clId="Web-{E4547087-8BF6-4C07-824D-7F7F5BF51908}" dt="2021-02-05T03:13:37.204" v="31" actId="1076"/>
        <pc:sldMkLst>
          <pc:docMk/>
          <pc:sldMk cId="3363606007" sldId="283"/>
        </pc:sldMkLst>
        <pc:spChg chg="mod">
          <ac:chgData name="장유빈" userId="S::yubeenjang@eilabkr.onmicrosoft.com::24cb45e9-617a-4d7a-bcc8-2d8a2bf1a3d1" providerId="AD" clId="Web-{E4547087-8BF6-4C07-824D-7F7F5BF51908}" dt="2021-02-05T03:12:17.218" v="15" actId="20577"/>
          <ac:spMkLst>
            <pc:docMk/>
            <pc:sldMk cId="3363606007" sldId="283"/>
            <ac:spMk id="3" creationId="{461B74BD-39CE-451B-9E33-5B858FB7E9FF}"/>
          </ac:spMkLst>
        </pc:spChg>
        <pc:picChg chg="add del mod modCrop">
          <ac:chgData name="장유빈" userId="S::yubeenjang@eilabkr.onmicrosoft.com::24cb45e9-617a-4d7a-bcc8-2d8a2bf1a3d1" providerId="AD" clId="Web-{E4547087-8BF6-4C07-824D-7F7F5BF51908}" dt="2021-02-05T03:13:37.172" v="30" actId="1076"/>
          <ac:picMkLst>
            <pc:docMk/>
            <pc:sldMk cId="3363606007" sldId="283"/>
            <ac:picMk id="2" creationId="{0CED5FCF-0041-4107-983D-0F4C8CBA605C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3:37.204" v="31" actId="1076"/>
          <ac:picMkLst>
            <pc:docMk/>
            <pc:sldMk cId="3363606007" sldId="283"/>
            <ac:picMk id="5" creationId="{28655B07-AABA-42A9-9C1B-BF6F392BD840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17:34.677" v="104" actId="1076"/>
        <pc:sldMkLst>
          <pc:docMk/>
          <pc:sldMk cId="4209870308" sldId="284"/>
        </pc:sldMkLst>
        <pc:picChg chg="del">
          <ac:chgData name="장유빈" userId="S::yubeenjang@eilabkr.onmicrosoft.com::24cb45e9-617a-4d7a-bcc8-2d8a2bf1a3d1" providerId="AD" clId="Web-{E4547087-8BF6-4C07-824D-7F7F5BF51908}" dt="2021-02-05T03:13:45.094" v="34"/>
          <ac:picMkLst>
            <pc:docMk/>
            <pc:sldMk cId="4209870308" sldId="284"/>
            <ac:picMk id="2" creationId="{0CED5FCF-0041-4107-983D-0F4C8CBA605C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3:45.094" v="33"/>
          <ac:picMkLst>
            <pc:docMk/>
            <pc:sldMk cId="4209870308" sldId="284"/>
            <ac:picMk id="5" creationId="{28655B07-AABA-42A9-9C1B-BF6F392BD840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17:15.301" v="94"/>
          <ac:picMkLst>
            <pc:docMk/>
            <pc:sldMk cId="4209870308" sldId="284"/>
            <ac:picMk id="6" creationId="{5F3F4ED7-32CC-4E3D-B57F-3F5C2270F403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7:24.895" v="99" actId="1076"/>
          <ac:picMkLst>
            <pc:docMk/>
            <pc:sldMk cId="4209870308" sldId="284"/>
            <ac:picMk id="7" creationId="{C32A2727-7663-4423-90C7-28F151A69A23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7:24.911" v="100" actId="1076"/>
          <ac:picMkLst>
            <pc:docMk/>
            <pc:sldMk cId="4209870308" sldId="284"/>
            <ac:picMk id="8" creationId="{4D5E6F11-4B55-4132-8FD7-133BBBFF09EC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7:34.661" v="103" actId="1076"/>
          <ac:picMkLst>
            <pc:docMk/>
            <pc:sldMk cId="4209870308" sldId="284"/>
            <ac:picMk id="10" creationId="{35407EE8-1E0E-4415-AF4B-18B253D052AC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7:34.677" v="104" actId="1076"/>
          <ac:picMkLst>
            <pc:docMk/>
            <pc:sldMk cId="4209870308" sldId="284"/>
            <ac:picMk id="12" creationId="{6C5AFC46-8E77-4714-A2E3-CB2348875908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19:13.085" v="135" actId="1076"/>
        <pc:sldMkLst>
          <pc:docMk/>
          <pc:sldMk cId="3985133715" sldId="285"/>
        </pc:sldMkLst>
        <pc:picChg chg="add del mod modCrop">
          <ac:chgData name="장유빈" userId="S::yubeenjang@eilabkr.onmicrosoft.com::24cb45e9-617a-4d7a-bcc8-2d8a2bf1a3d1" providerId="AD" clId="Web-{E4547087-8BF6-4C07-824D-7F7F5BF51908}" dt="2021-02-05T03:17:39.942" v="107"/>
          <ac:picMkLst>
            <pc:docMk/>
            <pc:sldMk cId="3985133715" sldId="285"/>
            <ac:picMk id="2" creationId="{59FE9732-9B56-44DB-A7A7-FD0A5876FA69}"/>
          </ac:picMkLst>
        </pc:picChg>
        <pc:picChg chg="add del mod modCrop">
          <ac:chgData name="장유빈" userId="S::yubeenjang@eilabkr.onmicrosoft.com::24cb45e9-617a-4d7a-bcc8-2d8a2bf1a3d1" providerId="AD" clId="Web-{E4547087-8BF6-4C07-824D-7F7F5BF51908}" dt="2021-02-05T03:17:39.942" v="106"/>
          <ac:picMkLst>
            <pc:docMk/>
            <pc:sldMk cId="3985133715" sldId="285"/>
            <ac:picMk id="5" creationId="{B06D921C-7565-43BD-8D82-E5F9AB4F14B0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77" v="58"/>
          <ac:picMkLst>
            <pc:docMk/>
            <pc:sldMk cId="3985133715" sldId="285"/>
            <ac:picMk id="6" creationId="{5F3F4ED7-32CC-4E3D-B57F-3F5C2270F403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77" v="57"/>
          <ac:picMkLst>
            <pc:docMk/>
            <pc:sldMk cId="3985133715" sldId="285"/>
            <ac:picMk id="7" creationId="{C32A2727-7663-4423-90C7-28F151A69A23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62" v="56"/>
          <ac:picMkLst>
            <pc:docMk/>
            <pc:sldMk cId="3985133715" sldId="285"/>
            <ac:picMk id="8" creationId="{4D5E6F11-4B55-4132-8FD7-133BBBFF09EC}"/>
          </ac:picMkLst>
        </pc:picChg>
        <pc:picChg chg="add del mod modCrop">
          <ac:chgData name="장유빈" userId="S::yubeenjang@eilabkr.onmicrosoft.com::24cb45e9-617a-4d7a-bcc8-2d8a2bf1a3d1" providerId="AD" clId="Web-{E4547087-8BF6-4C07-824D-7F7F5BF51908}" dt="2021-02-05T03:17:39.942" v="105"/>
          <ac:picMkLst>
            <pc:docMk/>
            <pc:sldMk cId="3985133715" sldId="285"/>
            <ac:picMk id="9" creationId="{47F8DAB5-1BFE-461D-A313-DE627617A230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9:13.038" v="133" actId="1076"/>
          <ac:picMkLst>
            <pc:docMk/>
            <pc:sldMk cId="3985133715" sldId="285"/>
            <ac:picMk id="10" creationId="{BE9F1C05-0408-4031-BBD0-390D2CA34D30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9:13.054" v="134" actId="1076"/>
          <ac:picMkLst>
            <pc:docMk/>
            <pc:sldMk cId="3985133715" sldId="285"/>
            <ac:picMk id="12" creationId="{76F491C0-B490-4D6B-85D7-4270B31FDE9A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9:13.085" v="135" actId="1076"/>
          <ac:picMkLst>
            <pc:docMk/>
            <pc:sldMk cId="3985133715" sldId="285"/>
            <ac:picMk id="13" creationId="{90267EEB-3BF6-4270-9B4A-F19AFEFBD714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1:49.603" v="192" actId="1076"/>
        <pc:sldMkLst>
          <pc:docMk/>
          <pc:sldMk cId="122631375" sldId="286"/>
        </pc:sldMkLst>
        <pc:spChg chg="mod">
          <ac:chgData name="장유빈" userId="S::yubeenjang@eilabkr.onmicrosoft.com::24cb45e9-617a-4d7a-bcc8-2d8a2bf1a3d1" providerId="AD" clId="Web-{E4547087-8BF6-4C07-824D-7F7F5BF51908}" dt="2021-02-05T03:19:38.257" v="148" actId="20577"/>
          <ac:spMkLst>
            <pc:docMk/>
            <pc:sldMk cId="122631375" sldId="286"/>
            <ac:spMk id="3" creationId="{461B74BD-39CE-451B-9E33-5B858FB7E9FF}"/>
          </ac:spMkLst>
        </pc:spChg>
        <pc:picChg chg="add mod modCrop">
          <ac:chgData name="장유빈" userId="S::yubeenjang@eilabkr.onmicrosoft.com::24cb45e9-617a-4d7a-bcc8-2d8a2bf1a3d1" providerId="AD" clId="Web-{E4547087-8BF6-4C07-824D-7F7F5BF51908}" dt="2021-02-05T03:21:01.821" v="174" actId="1076"/>
          <ac:picMkLst>
            <pc:docMk/>
            <pc:sldMk cId="122631375" sldId="286"/>
            <ac:picMk id="2" creationId="{D6199959-C2B0-4EED-A109-9D78C8A5F4BC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03.056" v="176" actId="1076"/>
          <ac:picMkLst>
            <pc:docMk/>
            <pc:sldMk cId="122631375" sldId="286"/>
            <ac:picMk id="5" creationId="{C7CF29EC-052C-477E-9B3E-64F4E4DECD0F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10.228" v="178" actId="1076"/>
          <ac:picMkLst>
            <pc:docMk/>
            <pc:sldMk cId="122631375" sldId="286"/>
            <ac:picMk id="6" creationId="{7B9BB9FB-EF8B-4D65-B7EF-14EDB120135E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23.072" v="183" actId="14100"/>
          <ac:picMkLst>
            <pc:docMk/>
            <pc:sldMk cId="122631375" sldId="286"/>
            <ac:picMk id="7" creationId="{441E7FAC-A20D-4C5E-9972-D7171EBEB331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49.603" v="192" actId="1076"/>
          <ac:picMkLst>
            <pc:docMk/>
            <pc:sldMk cId="122631375" sldId="286"/>
            <ac:picMk id="8" creationId="{53250D7F-5354-449E-B205-7A764DE7B6EB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51"/>
          <ac:picMkLst>
            <pc:docMk/>
            <pc:sldMk cId="122631375" sldId="286"/>
            <ac:picMk id="10" creationId="{BE9F1C05-0408-4031-BBD0-390D2CA34D30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50"/>
          <ac:picMkLst>
            <pc:docMk/>
            <pc:sldMk cId="122631375" sldId="286"/>
            <ac:picMk id="12" creationId="{76F491C0-B490-4D6B-85D7-4270B31FDE9A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49"/>
          <ac:picMkLst>
            <pc:docMk/>
            <pc:sldMk cId="122631375" sldId="286"/>
            <ac:picMk id="13" creationId="{90267EEB-3BF6-4270-9B4A-F19AFEFBD714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3:44.012" v="233" actId="1076"/>
        <pc:sldMkLst>
          <pc:docMk/>
          <pc:sldMk cId="2604012861" sldId="287"/>
        </pc:sldMkLst>
        <pc:picChg chg="del mod">
          <ac:chgData name="장유빈" userId="S::yubeenjang@eilabkr.onmicrosoft.com::24cb45e9-617a-4d7a-bcc8-2d8a2bf1a3d1" providerId="AD" clId="Web-{E4547087-8BF6-4C07-824D-7F7F5BF51908}" dt="2021-02-05T03:21:57.338" v="202"/>
          <ac:picMkLst>
            <pc:docMk/>
            <pc:sldMk cId="2604012861" sldId="287"/>
            <ac:picMk id="2" creationId="{D6199959-C2B0-4EED-A109-9D78C8A5F4BC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201"/>
          <ac:picMkLst>
            <pc:docMk/>
            <pc:sldMk cId="2604012861" sldId="287"/>
            <ac:picMk id="5" creationId="{C7CF29EC-052C-477E-9B3E-64F4E4DECD0F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200"/>
          <ac:picMkLst>
            <pc:docMk/>
            <pc:sldMk cId="2604012861" sldId="287"/>
            <ac:picMk id="6" creationId="{7B9BB9FB-EF8B-4D65-B7EF-14EDB120135E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199"/>
          <ac:picMkLst>
            <pc:docMk/>
            <pc:sldMk cId="2604012861" sldId="287"/>
            <ac:picMk id="7" creationId="{441E7FAC-A20D-4C5E-9972-D7171EBEB331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1:57.338" v="198"/>
          <ac:picMkLst>
            <pc:docMk/>
            <pc:sldMk cId="2604012861" sldId="287"/>
            <ac:picMk id="8" creationId="{53250D7F-5354-449E-B205-7A764DE7B6EB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3.980" v="231" actId="1076"/>
          <ac:picMkLst>
            <pc:docMk/>
            <pc:sldMk cId="2604012861" sldId="287"/>
            <ac:picMk id="9" creationId="{5666FD0E-218E-457C-A020-0927768F4AB2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3.996" v="232" actId="1076"/>
          <ac:picMkLst>
            <pc:docMk/>
            <pc:sldMk cId="2604012861" sldId="287"/>
            <ac:picMk id="10" creationId="{DE8C516D-A38D-4A67-BCD9-EB671B1CF81D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4.012" v="233" actId="1076"/>
          <ac:picMkLst>
            <pc:docMk/>
            <pc:sldMk cId="2604012861" sldId="287"/>
            <ac:picMk id="11" creationId="{681E2D4A-C032-466D-B0A6-48C376D5CD6A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23:37.590" v="230"/>
          <ac:picMkLst>
            <pc:docMk/>
            <pc:sldMk cId="2604012861" sldId="287"/>
            <ac:picMk id="12" creationId="{AA65CA5F-FF6B-4D64-9AA8-9E48EC75CB7F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5:07.310" v="258" actId="1076"/>
        <pc:sldMkLst>
          <pc:docMk/>
          <pc:sldMk cId="4089895155" sldId="288"/>
        </pc:sldMkLst>
        <pc:picChg chg="add mod modCrop">
          <ac:chgData name="장유빈" userId="S::yubeenjang@eilabkr.onmicrosoft.com::24cb45e9-617a-4d7a-bcc8-2d8a2bf1a3d1" providerId="AD" clId="Web-{E4547087-8BF6-4C07-824D-7F7F5BF51908}" dt="2021-02-05T03:24:05.309" v="243" actId="1076"/>
          <ac:picMkLst>
            <pc:docMk/>
            <pc:sldMk cId="4089895155" sldId="288"/>
            <ac:picMk id="2" creationId="{DC9C5F86-2626-443B-A940-50CAF2E733DE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24:12.590" v="246"/>
          <ac:picMkLst>
            <pc:docMk/>
            <pc:sldMk cId="4089895155" sldId="288"/>
            <ac:picMk id="5" creationId="{A81C2E46-D746-469C-8A5C-F3463B6E625E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5:07.310" v="258" actId="1076"/>
          <ac:picMkLst>
            <pc:docMk/>
            <pc:sldMk cId="4089895155" sldId="288"/>
            <ac:picMk id="6" creationId="{D49EA299-7B06-4B97-97B0-4DD130771110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5:00.982" v="257" actId="1076"/>
          <ac:picMkLst>
            <pc:docMk/>
            <pc:sldMk cId="4089895155" sldId="288"/>
            <ac:picMk id="7" creationId="{86EC80F0-FC17-4B4E-823F-A719A046E3BA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7"/>
          <ac:picMkLst>
            <pc:docMk/>
            <pc:sldMk cId="4089895155" sldId="288"/>
            <ac:picMk id="9" creationId="{5666FD0E-218E-457C-A020-0927768F4AB2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6"/>
          <ac:picMkLst>
            <pc:docMk/>
            <pc:sldMk cId="4089895155" sldId="288"/>
            <ac:picMk id="10" creationId="{DE8C516D-A38D-4A67-BCD9-EB671B1CF81D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5"/>
          <ac:picMkLst>
            <pc:docMk/>
            <pc:sldMk cId="4089895155" sldId="288"/>
            <ac:picMk id="11" creationId="{681E2D4A-C032-466D-B0A6-48C376D5CD6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99F1-8A72-42F5-AC66-A948169814E6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EA0F-B2DF-4855-8C7C-A9A0B24AD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9050-C33B-416A-A16C-5C337820FF70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F9CE-0EFA-4C41-BDF1-56027DC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4D15A67-A387-3798-8629-DF7FB0D3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6CF535E2-D6C7-6E60-8197-AEE1022D84C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1680241-807A-CA73-B801-9B5F213B0060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19544" y="3429000"/>
            <a:ext cx="562975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 0.1</a:t>
            </a:r>
            <a:endParaRPr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666ECD4-6CC0-CC72-9535-0C6B6A1056B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229824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YYYY-MM-DD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3810372" y="729000"/>
            <a:ext cx="0" cy="5400000"/>
          </a:xfrm>
          <a:prstGeom prst="line">
            <a:avLst/>
          </a:prstGeom>
          <a:ln>
            <a:solidFill>
              <a:srgbClr val="1C1D43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03EF09-90EC-BC6C-0E07-95A8A85990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F106C5F1-7590-5794-2C25-2BE321F03C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4000" y="725006"/>
            <a:ext cx="3243196" cy="246221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ko-KR" altLang="en-US" sz="1800" smtClean="0">
                <a:solidFill>
                  <a:srgbClr val="1C1C44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600" dirty="0"/>
              <a:t>마스터 텍스트 스타일을 편집합니다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AF0514FE-477F-A9A1-408D-1FC5F7770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9644" y="1073228"/>
            <a:ext cx="2300630" cy="169277"/>
          </a:xfrm>
          <a:noFill/>
        </p:spPr>
        <p:txBody>
          <a:bodyPr wrap="none" tIns="0" bIns="0" rtlCol="0" anchor="t">
            <a:spAutoFit/>
          </a:bodyPr>
          <a:lstStyle>
            <a:lvl1pPr marL="0" indent="0">
              <a:buNone/>
              <a:defRPr lang="ko-KR" altLang="en-US" sz="1300" b="0" i="0" smtClean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100" dirty="0"/>
              <a:t>마스터 텍스트 스타일을 편집합니다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4A0CFEE-9C72-93B2-1FBE-BD6B493B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896" y="725006"/>
            <a:ext cx="1761311" cy="538413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sz="3000" spc="0" dirty="0"/>
              <a:t>Contents</a:t>
            </a:r>
            <a:endParaRPr lang="ko-KR" altLang="en-US" sz="3000" spc="0" dirty="0"/>
          </a:p>
        </p:txBody>
      </p:sp>
    </p:spTree>
    <p:extLst>
      <p:ext uri="{BB962C8B-B14F-4D97-AF65-F5344CB8AC3E}">
        <p14:creationId xmlns:p14="http://schemas.microsoft.com/office/powerpoint/2010/main" val="25065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간지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6903D5-DCE6-5349-7E51-D977F4E4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4EFE8D0-867C-7FF1-F9C4-B0E8211F6A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74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519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311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ank you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66617" y="1319108"/>
            <a:ext cx="4503868" cy="558360"/>
          </a:xfrm>
          <a:prstGeom prst="rect">
            <a:avLst/>
          </a:prstGeom>
          <a:noFill/>
        </p:spPr>
        <p:txBody>
          <a:bodyPr wrap="none" lIns="95761" tIns="47880" rIns="95761" bIns="47880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This material shall not be used, reproduced, copied, disclosed, translated 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in whole or in part, without the express consent of </a:t>
            </a:r>
            <a:r>
              <a:rPr lang="en-US" altLang="ko-KR" sz="1000" b="1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Eilab</a:t>
            </a:r>
            <a:r>
              <a:rPr lang="en-US" altLang="ko-KR"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If you have any questions about this document, please contact us.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66620" y="2088237"/>
            <a:ext cx="4051097" cy="452723"/>
            <a:chOff x="1492285" y="5906056"/>
            <a:chExt cx="4051097" cy="45272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492285" y="5906056"/>
              <a:ext cx="4051097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office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+82 (0)70 7842 2421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mail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imizyou@eilab.kr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web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eilab.kr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492286" y="6112564"/>
              <a:ext cx="2297412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Copyrights </a:t>
              </a:r>
              <a:r>
                <a:rPr lang="en-US" altLang="ko-KR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Eilab</a:t>
              </a: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. 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All rights reserved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466621" y="404664"/>
            <a:ext cx="3385299" cy="861774"/>
          </a:xfrm>
          <a:prstGeom prst="rect">
            <a:avLst/>
          </a:prstGeom>
        </p:spPr>
        <p:txBody>
          <a:bodyPr vert="horz" lIns="95766" tIns="47882" rIns="95766" bIns="47882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5000" b="1">
                <a:solidFill>
                  <a:srgbClr val="1C1D43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en-US" altLang="ko-KR"/>
              <a:t>Thank</a:t>
            </a:r>
            <a:r>
              <a:rPr lang="en-US" altLang="ko-KR" baseline="0"/>
              <a:t>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3851" y="764705"/>
            <a:ext cx="86393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8" y="420362"/>
            <a:ext cx="690630" cy="182889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34462" y="673570"/>
            <a:ext cx="8672146" cy="0"/>
          </a:xfrm>
          <a:prstGeom prst="line">
            <a:avLst/>
          </a:prstGeom>
          <a:ln>
            <a:solidFill>
              <a:srgbClr val="1C1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416313" y="6356350"/>
            <a:ext cx="308444" cy="227159"/>
          </a:xfrm>
          <a:prstGeom prst="rect">
            <a:avLst/>
          </a:prstGeom>
        </p:spPr>
        <p:txBody>
          <a:bodyPr wrap="none" lIns="72562" tIns="36281" rIns="72562" bIns="36281">
            <a:spAutoFit/>
          </a:bodyPr>
          <a:lstStyle>
            <a:lvl1pPr>
              <a:defRPr lang="ko-KR" altLang="en-US" sz="10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 defTabSz="1152070"/>
            <a:fld id="{D841C5FE-E0BB-4416-B426-D96C9E0A925F}" type="slidenum">
              <a:rPr lang="en-US" altLang="ko-KR" smtClean="0"/>
              <a:pPr algn="ctr" defTabSz="115207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54" r:id="rId5"/>
    <p:sldLayoutId id="214748366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1600" b="1" kern="1200">
          <a:solidFill>
            <a:srgbClr val="1C1D43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55600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541338" indent="-185738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719138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896938" indent="-177800" algn="l" defTabSz="914400" rtl="0" eaLnBrk="1" latinLnBrk="1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44DC83C0-9698-BCE7-F4F8-9FE1B08A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03276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제목을 입력해주세요</a:t>
            </a: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CBD3F45F-82E5-EA8A-DF9A-1787101E3B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2670042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부제목을 입력해주세요</a:t>
            </a:r>
          </a:p>
        </p:txBody>
      </p:sp>
      <p:sp>
        <p:nvSpPr>
          <p:cNvPr id="34" name="텍스트 개체 틀 8">
            <a:extLst>
              <a:ext uri="{FF2B5EF4-FFF2-40B4-BE49-F238E27FC236}">
                <a16:creationId xmlns:a16="http://schemas.microsoft.com/office/drawing/2014/main" id="{05C856B0-F7F5-9744-0E9E-53940CB25633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19544" y="3429000"/>
            <a:ext cx="562975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 0.1</a:t>
            </a:r>
            <a:endParaRPr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4C24DF60-28CF-E2E5-27CB-50E60335A54B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229824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YYYY-MM-DD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51985A-B679-4B9D-1B12-DBAC3451B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00AC029-1D74-9F67-C1CB-1E1FA2EEC02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4000" y="725006"/>
            <a:ext cx="2165978" cy="246221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ko-KR" altLang="en-US" sz="1800" smtClean="0">
                <a:solidFill>
                  <a:srgbClr val="1C1C44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600" dirty="0"/>
              <a:t>텍스트를 입력해주세요</a:t>
            </a:r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98BC3031-5685-AFE2-9112-11DAF7E261C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9644" y="1073228"/>
            <a:ext cx="1555234" cy="169277"/>
          </a:xfrm>
          <a:noFill/>
        </p:spPr>
        <p:txBody>
          <a:bodyPr wrap="none" tIns="0" bIns="0" rtlCol="0" anchor="t">
            <a:spAutoFit/>
          </a:bodyPr>
          <a:lstStyle>
            <a:lvl1pPr marL="0" indent="0">
              <a:buNone/>
              <a:defRPr lang="ko-KR" altLang="en-US" sz="1300" b="0" i="0" smtClean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100" dirty="0"/>
              <a:t>텍스트를 입력해주세요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078A25-00B9-63BC-680E-534607923E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896" y="725006"/>
            <a:ext cx="1761311" cy="538413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sz="3000" spc="0" dirty="0"/>
              <a:t>Contents</a:t>
            </a:r>
            <a:endParaRPr lang="ko-KR" altLang="en-US" sz="3000" spc="0" dirty="0"/>
          </a:p>
        </p:txBody>
      </p:sp>
    </p:spTree>
    <p:extLst>
      <p:ext uri="{BB962C8B-B14F-4D97-AF65-F5344CB8AC3E}">
        <p14:creationId xmlns:p14="http://schemas.microsoft.com/office/powerpoint/2010/main" val="12366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F401FE36-B67F-C03C-92D2-2075B0EB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03276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제목을 입력해주세요</a:t>
            </a: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951E71D-097D-3ACC-DCE0-2E9B38904132}"/>
              </a:ext>
            </a:extLst>
          </p:cNvPr>
          <p:cNvSpPr txBox="1">
            <a:spLocks/>
          </p:cNvSpPr>
          <p:nvPr/>
        </p:nvSpPr>
        <p:spPr>
          <a:xfrm>
            <a:off x="1093200" y="2912400"/>
            <a:ext cx="2670042" cy="404476"/>
          </a:xfrm>
          <a:prstGeom prst="rect">
            <a:avLst/>
          </a:prstGeom>
        </p:spPr>
        <p:txBody>
          <a:bodyPr vert="horz" wrap="none" lIns="95766" tIns="47882" rIns="95766" bIns="47882" rtlCol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400" b="1" i="0" kern="120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152070">
              <a:spcBef>
                <a:spcPct val="0"/>
              </a:spcBef>
            </a:pPr>
            <a:r>
              <a:rPr lang="ko-KR" altLang="en-US" sz="2000" dirty="0"/>
              <a:t>부제목을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6931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제목을 입력해주세요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253851" y="764705"/>
            <a:ext cx="8639324" cy="108012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텍스트를 입력해주세요</a:t>
            </a:r>
          </a:p>
          <a:p>
            <a:pPr lvl="1"/>
            <a:r>
              <a:rPr lang="ko-KR" altLang="en-US" sz="1000" dirty="0"/>
              <a:t>텍스트를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3094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34D21419F452E4D8A00DB786B0B6E26" ma:contentTypeVersion="16" ma:contentTypeDescription="새 문서를 만듭니다." ma:contentTypeScope="" ma:versionID="95694632ec710cee3dde26fa7976a177">
  <xsd:schema xmlns:xsd="http://www.w3.org/2001/XMLSchema" xmlns:xs="http://www.w3.org/2001/XMLSchema" xmlns:p="http://schemas.microsoft.com/office/2006/metadata/properties" xmlns:ns2="383f25a0-091e-4da3-afb3-d842b5cb43fe" xmlns:ns3="5cc4690f-1f5b-437d-a418-a05663e440e0" targetNamespace="http://schemas.microsoft.com/office/2006/metadata/properties" ma:root="true" ma:fieldsID="80e19b2aa6d9c95f4422bdf1e7461eb2" ns2:_="" ns3:_="">
    <xsd:import namespace="383f25a0-091e-4da3-afb3-d842b5cb43fe"/>
    <xsd:import namespace="5cc4690f-1f5b-437d-a418-a05663e44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3f25a0-091e-4da3-afb3-d842b5cb4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이미지 태그" ma:readOnly="false" ma:fieldId="{5cf76f15-5ced-4ddc-b409-7134ff3c332f}" ma:taxonomyMulti="true" ma:sspId="cb4e1444-df1a-4277-a0be-50038246d9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4690f-1f5b-437d-a418-a05663e440e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f17bed0-6ae2-4d84-8e9d-fcdb4b53948e}" ma:internalName="TaxCatchAll" ma:showField="CatchAllData" ma:web="5cc4690f-1f5b-437d-a418-a05663e440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c4690f-1f5b-437d-a418-a05663e440e0" xsi:nil="true"/>
    <lcf76f155ced4ddcb4097134ff3c332f xmlns="383f25a0-091e-4da3-afb3-d842b5cb43f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6D2B7-390B-4B1D-A803-059A1DF7ED2E}"/>
</file>

<file path=customXml/itemProps2.xml><?xml version="1.0" encoding="utf-8"?>
<ds:datastoreItem xmlns:ds="http://schemas.openxmlformats.org/officeDocument/2006/customXml" ds:itemID="{0B23E63A-9333-4FE4-9F17-EDE8357740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67D3F6-0369-44BC-8EBB-4C37D75965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</Words>
  <Application>Microsoft Macintosh PowerPoint</Application>
  <PresentationFormat>화면 슬라이드 쇼(4:3)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나눔고딕</vt:lpstr>
      <vt:lpstr>나눔고딕</vt:lpstr>
      <vt:lpstr>나눔고딕 ExtraBold</vt:lpstr>
      <vt:lpstr>맑은 고딕</vt:lpstr>
      <vt:lpstr>Arial</vt:lpstr>
      <vt:lpstr>Calibri</vt:lpstr>
      <vt:lpstr>Office 테마</vt:lpstr>
      <vt:lpstr>제목을 입력해주세요</vt:lpstr>
      <vt:lpstr>Contents</vt:lpstr>
      <vt:lpstr>제목을 입력해주세요</vt:lpstr>
      <vt:lpstr>제목을 입력해주세요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정재욱</cp:lastModifiedBy>
  <cp:revision>7</cp:revision>
  <dcterms:created xsi:type="dcterms:W3CDTF">2019-01-17T07:45:32Z</dcterms:created>
  <dcterms:modified xsi:type="dcterms:W3CDTF">2022-09-21T02:00:57Z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0x010100B34D21419F452E4D8A00DB786B0B6E26</vt:lpwstr>
  </property>
  <property fmtid="{D5CDD505-2E9C-101B-9397-08002B2CF9AE}" pid="3" name="MediaServiceImageTags">
    <vt:lpwstr/>
  </property>
</Properties>
</file>