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2" r:id="rId5"/>
    <p:sldId id="261" r:id="rId6"/>
    <p:sldId id="256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3B1F7-61C4-44ED-BC42-B0C5CB440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CA3F7-240B-49F9-BF6C-5CA7B30C8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2BCD4-2F7F-4848-948E-183BEF1F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E55B-542B-456D-BAED-E08135D286F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4B1AD-6EC7-4DFA-B5D9-164F634C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E6BF7-C025-46BE-88AC-13C98EB5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E18B-ED81-42B0-88D5-CF670B498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0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2F756-7DC7-4B51-B5B7-B84F505E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E2649D-1FD5-4EB3-9DD3-CACF5A6C4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01C0A-7D01-4EB2-A999-B7D92689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E55B-542B-456D-BAED-E08135D286F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F82BC-2177-49E6-8603-BF54D062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E019A-0453-47F9-821C-4BB5C56C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E18B-ED81-42B0-88D5-CF670B498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4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BA0F0C-5A49-4C19-914E-B6F8CD37E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FC329C-42BB-40FC-AD63-05E0849D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7A358-4B01-4AF8-8FA6-128F2042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E55B-542B-456D-BAED-E08135D286F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D58603-A2C8-4CB6-AC7C-3A40464E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E9C23-AC34-47E1-9C25-66781277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E18B-ED81-42B0-88D5-CF670B498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09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2B886-9E04-4FC5-8DF6-A6AF4DCB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7CB62-B725-432D-BE48-1C5F8D5E7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3FCFF-7FCE-40E0-9034-1C4618AA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E55B-542B-456D-BAED-E08135D286F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DD9F7-70DC-4BB9-B054-0F837D36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FE913-095E-4AF6-937C-27D55A8E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E18B-ED81-42B0-88D5-CF670B498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62BAE-41A7-4FC2-A58F-CCA91E4D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03F89-E565-41B7-8CE0-547EE671F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6864F-7ACA-4312-AD13-756BB8E3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E55B-542B-456D-BAED-E08135D286F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3F65D-2099-4A7F-9DB4-2587F3CF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ED5DF-ABDF-429C-83F4-5417B478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E18B-ED81-42B0-88D5-CF670B498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8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D8095-D80D-4DB3-A946-43F662CE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898B3-85D9-4BC5-9A44-EE5C5AF86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9F0BEF-5EE0-41DF-8104-7905DF774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CC36A-8620-476F-97E7-CD33F533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E55B-542B-456D-BAED-E08135D286F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FE10EA-386F-4D52-88F1-1AF46A96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37B940-EC9F-431A-8536-ACD77B8D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E18B-ED81-42B0-88D5-CF670B498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4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81F73-4527-48D6-B830-4701A5A5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79BA4-689F-4A45-B9AA-C5958A8B2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513658-1A7B-4153-B81E-E5A58C66F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AB7998-B7BB-4858-AB99-4E98EFD9B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88A265-2DE2-4482-AF1B-8F62EC724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A27E2E-0318-452E-8E63-16725438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E55B-542B-456D-BAED-E08135D286F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BD1A07-96B6-4638-BFE8-A5343970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79D825-FF37-49F2-AA66-185E6506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E18B-ED81-42B0-88D5-CF670B498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69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BC203-EAEC-4F73-8B65-114FCA1D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683E4D-F960-4592-9EEB-E46D205F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E55B-542B-456D-BAED-E08135D286F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457B82-8136-4475-AB00-A7BC67FA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8F4AC1-8D42-4F00-A24B-9050DA27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E18B-ED81-42B0-88D5-CF670B498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9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1DC0ED-6812-4793-8381-F38AF826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E55B-542B-456D-BAED-E08135D286F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566464-6E25-4C52-AAFF-CE8C6E97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F5791-F6B7-4170-B046-C413AC13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E18B-ED81-42B0-88D5-CF670B498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2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0D955-CDEF-4D9E-9F11-56CC5612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253A5-8E33-4D20-A555-694C50F0D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AAA9DA-0B42-4DAC-9DFE-45F462363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76AA65-71C4-4FB2-9D53-E55AC3E7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E55B-542B-456D-BAED-E08135D286F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FA65F8-8E69-43EF-8D30-A364157E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FE19C0-E707-4531-B5BF-64D3C18F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E18B-ED81-42B0-88D5-CF670B498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9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1CB09-7853-4FD2-97B9-27BFA60E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5B1479-A4AB-43DA-B5B6-74C9CF06B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2062A2-B50B-4A86-AAF4-E7F16CA0F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9A770-F47C-4C1E-A323-55D4B09B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E55B-542B-456D-BAED-E08135D286F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A93053-5DF3-451F-BA21-8A44CB81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3C1961-3EC2-4E62-93DF-5B4BB0D1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E18B-ED81-42B0-88D5-CF670B498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1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40CCD7-9C45-45EA-BDF7-C69E073D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19E55-74D9-4613-9A92-C229BF011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86091-2959-4324-8229-645A983EC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7E55B-542B-456D-BAED-E08135D286F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87B8C-78C3-4B7F-B798-05F8B7941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EF2E4-9666-4E47-9002-F10C8AE81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9E18B-ED81-42B0-88D5-CF670B498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8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B415E4F-BAF1-4878-8CF9-479917BDA7CC}"/>
              </a:ext>
            </a:extLst>
          </p:cNvPr>
          <p:cNvSpPr/>
          <p:nvPr/>
        </p:nvSpPr>
        <p:spPr>
          <a:xfrm>
            <a:off x="641023" y="1537502"/>
            <a:ext cx="2545237" cy="3761232"/>
          </a:xfrm>
          <a:prstGeom prst="roundRect">
            <a:avLst>
              <a:gd name="adj" fmla="val 8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662F597-2039-4645-87AB-B191995CE28D}"/>
              </a:ext>
            </a:extLst>
          </p:cNvPr>
          <p:cNvSpPr/>
          <p:nvPr/>
        </p:nvSpPr>
        <p:spPr>
          <a:xfrm>
            <a:off x="5196226" y="1537502"/>
            <a:ext cx="1819374" cy="3624604"/>
          </a:xfrm>
          <a:prstGeom prst="roundRect">
            <a:avLst>
              <a:gd name="adj" fmla="val 956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服务器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573E1DF-D6BD-4E9D-A932-82ED0A05FA37}"/>
              </a:ext>
            </a:extLst>
          </p:cNvPr>
          <p:cNvCxnSpPr>
            <a:cxnSpLocks/>
          </p:cNvCxnSpPr>
          <p:nvPr/>
        </p:nvCxnSpPr>
        <p:spPr>
          <a:xfrm flipV="1">
            <a:off x="3318235" y="2358414"/>
            <a:ext cx="1781610" cy="1088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FE0F2C-99EB-4759-993B-D1980F69FD89}"/>
              </a:ext>
            </a:extLst>
          </p:cNvPr>
          <p:cNvCxnSpPr>
            <a:cxnSpLocks/>
          </p:cNvCxnSpPr>
          <p:nvPr/>
        </p:nvCxnSpPr>
        <p:spPr>
          <a:xfrm flipH="1">
            <a:off x="3318235" y="3233452"/>
            <a:ext cx="1781610" cy="108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857B19A-3D2F-47C3-860F-B18BF621536C}"/>
              </a:ext>
            </a:extLst>
          </p:cNvPr>
          <p:cNvSpPr/>
          <p:nvPr/>
        </p:nvSpPr>
        <p:spPr>
          <a:xfrm>
            <a:off x="4082809" y="209019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/>
              <a:t>请求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8495AEA-C9BD-40B3-95B6-FCDF5A860BED}"/>
              </a:ext>
            </a:extLst>
          </p:cNvPr>
          <p:cNvSpPr/>
          <p:nvPr/>
        </p:nvSpPr>
        <p:spPr>
          <a:xfrm>
            <a:off x="4121514" y="3059668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/>
              <a:t>响应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22D225A-BDAF-49C9-8BC9-3FDDC95179DC}"/>
              </a:ext>
            </a:extLst>
          </p:cNvPr>
          <p:cNvSpPr/>
          <p:nvPr/>
        </p:nvSpPr>
        <p:spPr>
          <a:xfrm>
            <a:off x="958751" y="55224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浏览器客户端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F861EB9-4E81-4763-AE0E-BBF78FDEA85C}"/>
              </a:ext>
            </a:extLst>
          </p:cNvPr>
          <p:cNvSpPr/>
          <p:nvPr/>
        </p:nvSpPr>
        <p:spPr>
          <a:xfrm>
            <a:off x="9483365" y="1537502"/>
            <a:ext cx="2260259" cy="3761232"/>
          </a:xfrm>
          <a:prstGeom prst="roundRect">
            <a:avLst>
              <a:gd name="adj" fmla="val 8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77FC8E1-C58E-4AD9-B3EC-73FBD842B908}"/>
              </a:ext>
            </a:extLst>
          </p:cNvPr>
          <p:cNvSpPr/>
          <p:nvPr/>
        </p:nvSpPr>
        <p:spPr>
          <a:xfrm>
            <a:off x="9828664" y="549584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浏览器客户端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881EABE-C618-4475-A580-9FCAA558C846}"/>
              </a:ext>
            </a:extLst>
          </p:cNvPr>
          <p:cNvCxnSpPr>
            <a:cxnSpLocks/>
          </p:cNvCxnSpPr>
          <p:nvPr/>
        </p:nvCxnSpPr>
        <p:spPr>
          <a:xfrm flipH="1">
            <a:off x="7202081" y="2396121"/>
            <a:ext cx="214376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20687B2-AC04-4D18-AC2F-A1C0EA9A7403}"/>
              </a:ext>
            </a:extLst>
          </p:cNvPr>
          <p:cNvCxnSpPr>
            <a:cxnSpLocks/>
          </p:cNvCxnSpPr>
          <p:nvPr/>
        </p:nvCxnSpPr>
        <p:spPr>
          <a:xfrm>
            <a:off x="7202078" y="3059668"/>
            <a:ext cx="214376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2481D07E-67D0-4C21-9EA9-1E6A6D2FA4A4}"/>
              </a:ext>
            </a:extLst>
          </p:cNvPr>
          <p:cNvSpPr/>
          <p:nvPr/>
        </p:nvSpPr>
        <p:spPr>
          <a:xfrm>
            <a:off x="7895262" y="208316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/>
              <a:t>请求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7B5CF0F-B5C2-42CC-ACCA-F472E6D0C6DA}"/>
              </a:ext>
            </a:extLst>
          </p:cNvPr>
          <p:cNvSpPr/>
          <p:nvPr/>
        </p:nvSpPr>
        <p:spPr>
          <a:xfrm>
            <a:off x="7926317" y="286412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/>
              <a:t>响应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CC65429-2FED-4A7C-B84C-7C65FFA145DE}"/>
              </a:ext>
            </a:extLst>
          </p:cNvPr>
          <p:cNvSpPr/>
          <p:nvPr/>
        </p:nvSpPr>
        <p:spPr>
          <a:xfrm>
            <a:off x="751002" y="1713829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你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4332498-305E-4623-9627-0C9F30FC6496}"/>
              </a:ext>
            </a:extLst>
          </p:cNvPr>
          <p:cNvSpPr/>
          <p:nvPr/>
        </p:nvSpPr>
        <p:spPr>
          <a:xfrm>
            <a:off x="9711361" y="1740260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她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008B174-A98A-4511-B387-E3251F2EE93A}"/>
              </a:ext>
            </a:extLst>
          </p:cNvPr>
          <p:cNvSpPr/>
          <p:nvPr/>
        </p:nvSpPr>
        <p:spPr>
          <a:xfrm>
            <a:off x="639752" y="623510"/>
            <a:ext cx="105349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27125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B415E4F-BAF1-4878-8CF9-479917BDA7CC}"/>
              </a:ext>
            </a:extLst>
          </p:cNvPr>
          <p:cNvSpPr/>
          <p:nvPr/>
        </p:nvSpPr>
        <p:spPr>
          <a:xfrm>
            <a:off x="641023" y="1198137"/>
            <a:ext cx="2545237" cy="3761232"/>
          </a:xfrm>
          <a:prstGeom prst="roundRect">
            <a:avLst>
              <a:gd name="adj" fmla="val 8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662F597-2039-4645-87AB-B191995CE28D}"/>
              </a:ext>
            </a:extLst>
          </p:cNvPr>
          <p:cNvSpPr/>
          <p:nvPr/>
        </p:nvSpPr>
        <p:spPr>
          <a:xfrm>
            <a:off x="5371420" y="1198137"/>
            <a:ext cx="1819374" cy="3624604"/>
          </a:xfrm>
          <a:prstGeom prst="roundRect">
            <a:avLst>
              <a:gd name="adj" fmla="val 956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服务器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573E1DF-D6BD-4E9D-A932-82ED0A05FA37}"/>
              </a:ext>
            </a:extLst>
          </p:cNvPr>
          <p:cNvCxnSpPr>
            <a:cxnSpLocks/>
          </p:cNvCxnSpPr>
          <p:nvPr/>
        </p:nvCxnSpPr>
        <p:spPr>
          <a:xfrm flipV="1">
            <a:off x="3305632" y="1708124"/>
            <a:ext cx="1781610" cy="1088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FE0F2C-99EB-4759-993B-D1980F69FD89}"/>
              </a:ext>
            </a:extLst>
          </p:cNvPr>
          <p:cNvCxnSpPr>
            <a:cxnSpLocks/>
          </p:cNvCxnSpPr>
          <p:nvPr/>
        </p:nvCxnSpPr>
        <p:spPr>
          <a:xfrm flipH="1">
            <a:off x="3295244" y="1972143"/>
            <a:ext cx="1781610" cy="108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857B19A-3D2F-47C3-860F-B18BF621536C}"/>
              </a:ext>
            </a:extLst>
          </p:cNvPr>
          <p:cNvSpPr/>
          <p:nvPr/>
        </p:nvSpPr>
        <p:spPr>
          <a:xfrm>
            <a:off x="3368598" y="1464767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请求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8495AEA-C9BD-40B3-95B6-FCDF5A860BED}"/>
              </a:ext>
            </a:extLst>
          </p:cNvPr>
          <p:cNvSpPr/>
          <p:nvPr/>
        </p:nvSpPr>
        <p:spPr>
          <a:xfrm>
            <a:off x="4354485" y="180924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响应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22D225A-BDAF-49C9-8BC9-3FDDC95179DC}"/>
              </a:ext>
            </a:extLst>
          </p:cNvPr>
          <p:cNvSpPr/>
          <p:nvPr/>
        </p:nvSpPr>
        <p:spPr>
          <a:xfrm>
            <a:off x="958755" y="55224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浏览器客户端</a:t>
            </a:r>
            <a:endParaRPr lang="en-US" altLang="zh-CN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F861EB9-4E81-4763-AE0E-BBF78FDEA85C}"/>
              </a:ext>
            </a:extLst>
          </p:cNvPr>
          <p:cNvSpPr/>
          <p:nvPr/>
        </p:nvSpPr>
        <p:spPr>
          <a:xfrm>
            <a:off x="9483365" y="1198137"/>
            <a:ext cx="2260259" cy="3761232"/>
          </a:xfrm>
          <a:prstGeom prst="roundRect">
            <a:avLst>
              <a:gd name="adj" fmla="val 8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77FC8E1-C58E-4AD9-B3EC-73FBD842B908}"/>
              </a:ext>
            </a:extLst>
          </p:cNvPr>
          <p:cNvSpPr/>
          <p:nvPr/>
        </p:nvSpPr>
        <p:spPr>
          <a:xfrm>
            <a:off x="9828664" y="549584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浏览器客户端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CC65429-2FED-4A7C-B84C-7C65FFA145DE}"/>
              </a:ext>
            </a:extLst>
          </p:cNvPr>
          <p:cNvSpPr/>
          <p:nvPr/>
        </p:nvSpPr>
        <p:spPr>
          <a:xfrm>
            <a:off x="751002" y="1374464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你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4332498-305E-4623-9627-0C9F30FC6496}"/>
              </a:ext>
            </a:extLst>
          </p:cNvPr>
          <p:cNvSpPr/>
          <p:nvPr/>
        </p:nvSpPr>
        <p:spPr>
          <a:xfrm>
            <a:off x="9711361" y="1400895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A5BFA8-1A8C-428F-8AAB-2F032CC5294A}"/>
              </a:ext>
            </a:extLst>
          </p:cNvPr>
          <p:cNvSpPr/>
          <p:nvPr/>
        </p:nvSpPr>
        <p:spPr>
          <a:xfrm>
            <a:off x="516512" y="5978224"/>
            <a:ext cx="35798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/>
              <a:t>每隔</a:t>
            </a:r>
            <a:r>
              <a:rPr lang="en-US" altLang="zh-CN" sz="1600"/>
              <a:t>n</a:t>
            </a:r>
            <a:r>
              <a:rPr lang="zh-CN" altLang="en-US" sz="1600"/>
              <a:t>秒请求一次，以获取最新的信息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D742BA3-7F21-4BD4-9271-1B49008FC8A4}"/>
              </a:ext>
            </a:extLst>
          </p:cNvPr>
          <p:cNvCxnSpPr>
            <a:cxnSpLocks/>
          </p:cNvCxnSpPr>
          <p:nvPr/>
        </p:nvCxnSpPr>
        <p:spPr>
          <a:xfrm flipV="1">
            <a:off x="3305632" y="2888646"/>
            <a:ext cx="1781610" cy="1088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A756350-E6C7-4310-9843-60CF4B04C822}"/>
              </a:ext>
            </a:extLst>
          </p:cNvPr>
          <p:cNvCxnSpPr>
            <a:cxnSpLocks/>
          </p:cNvCxnSpPr>
          <p:nvPr/>
        </p:nvCxnSpPr>
        <p:spPr>
          <a:xfrm flipH="1">
            <a:off x="3295244" y="3152665"/>
            <a:ext cx="1781610" cy="108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C055E44-7331-4835-8EA3-47CD7A895669}"/>
              </a:ext>
            </a:extLst>
          </p:cNvPr>
          <p:cNvSpPr/>
          <p:nvPr/>
        </p:nvSpPr>
        <p:spPr>
          <a:xfrm>
            <a:off x="3368598" y="2645289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请求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3FFD0D2-D5EA-47C9-B4CA-2061EDFD1BB3}"/>
              </a:ext>
            </a:extLst>
          </p:cNvPr>
          <p:cNvSpPr/>
          <p:nvPr/>
        </p:nvSpPr>
        <p:spPr>
          <a:xfrm>
            <a:off x="4354485" y="2989762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响应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99F58B4-E989-4E12-AF00-CD34E8FA1401}"/>
              </a:ext>
            </a:extLst>
          </p:cNvPr>
          <p:cNvCxnSpPr>
            <a:cxnSpLocks/>
          </p:cNvCxnSpPr>
          <p:nvPr/>
        </p:nvCxnSpPr>
        <p:spPr>
          <a:xfrm flipV="1">
            <a:off x="3305632" y="3990157"/>
            <a:ext cx="1781610" cy="1088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1BFFA07-C441-4954-9FCC-6E4FF67CB9D3}"/>
              </a:ext>
            </a:extLst>
          </p:cNvPr>
          <p:cNvCxnSpPr>
            <a:cxnSpLocks/>
          </p:cNvCxnSpPr>
          <p:nvPr/>
        </p:nvCxnSpPr>
        <p:spPr>
          <a:xfrm flipH="1">
            <a:off x="3295244" y="4254176"/>
            <a:ext cx="1781610" cy="108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75A2093-6D3F-4B52-A966-C08EFB66183D}"/>
              </a:ext>
            </a:extLst>
          </p:cNvPr>
          <p:cNvSpPr/>
          <p:nvPr/>
        </p:nvSpPr>
        <p:spPr>
          <a:xfrm>
            <a:off x="3368598" y="374680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请求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E0606F9-71C5-4166-A706-4D3DB9029997}"/>
              </a:ext>
            </a:extLst>
          </p:cNvPr>
          <p:cNvSpPr/>
          <p:nvPr/>
        </p:nvSpPr>
        <p:spPr>
          <a:xfrm>
            <a:off x="4354485" y="4091273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响应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A0F592-5BB9-4AE6-8783-FBA752566FF3}"/>
              </a:ext>
            </a:extLst>
          </p:cNvPr>
          <p:cNvGrpSpPr/>
          <p:nvPr/>
        </p:nvGrpSpPr>
        <p:grpSpPr>
          <a:xfrm flipH="1">
            <a:off x="7463605" y="1485924"/>
            <a:ext cx="1819375" cy="2934283"/>
            <a:chOff x="7474972" y="1793250"/>
            <a:chExt cx="1791998" cy="2934283"/>
          </a:xfrm>
        </p:grpSpPr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102BED7B-6D31-4D04-A047-304EA97E2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5360" y="2036607"/>
              <a:ext cx="1781610" cy="10882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4BBC0F0-AF84-4AD8-B972-6AB390B032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972" y="2300626"/>
              <a:ext cx="1781610" cy="108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CF5B5C9-86CF-499A-8CA6-3E53E2C88BE3}"/>
                </a:ext>
              </a:extLst>
            </p:cNvPr>
            <p:cNvSpPr/>
            <p:nvPr/>
          </p:nvSpPr>
          <p:spPr>
            <a:xfrm>
              <a:off x="7548326" y="1793250"/>
              <a:ext cx="54373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400"/>
                <a:t>请求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9A0F0D6-C90D-4DA8-AA83-3058C7DD452A}"/>
                </a:ext>
              </a:extLst>
            </p:cNvPr>
            <p:cNvSpPr/>
            <p:nvPr/>
          </p:nvSpPr>
          <p:spPr>
            <a:xfrm>
              <a:off x="8534213" y="2137723"/>
              <a:ext cx="54373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400"/>
                <a:t>响应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5C81EFF-8F2C-46E5-B308-BC0668B1D2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5360" y="3217129"/>
              <a:ext cx="1781610" cy="10882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3E871AB-ADF9-480E-BF10-F002EBF4C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5360" y="3481148"/>
              <a:ext cx="1771222" cy="217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02FA4BC-E6E2-4270-8AAE-0CCA151993E3}"/>
                </a:ext>
              </a:extLst>
            </p:cNvPr>
            <p:cNvSpPr/>
            <p:nvPr/>
          </p:nvSpPr>
          <p:spPr>
            <a:xfrm>
              <a:off x="7548326" y="2973772"/>
              <a:ext cx="54373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400"/>
                <a:t>请求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B618DA1-AE0D-4909-A69E-CB6092A13148}"/>
                </a:ext>
              </a:extLst>
            </p:cNvPr>
            <p:cNvSpPr/>
            <p:nvPr/>
          </p:nvSpPr>
          <p:spPr>
            <a:xfrm>
              <a:off x="8534213" y="3318245"/>
              <a:ext cx="54373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400"/>
                <a:t>响应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F5F8FBB-2E6E-4C0A-8F8A-57560DE6A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5360" y="4318640"/>
              <a:ext cx="1781610" cy="10882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FC368CD5-C529-4824-8B1F-4FC4013739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972" y="4582659"/>
              <a:ext cx="1781610" cy="108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72A9C6F-407A-45EA-8C4C-1037A3FE0F24}"/>
                </a:ext>
              </a:extLst>
            </p:cNvPr>
            <p:cNvSpPr/>
            <p:nvPr/>
          </p:nvSpPr>
          <p:spPr>
            <a:xfrm>
              <a:off x="7548326" y="4075283"/>
              <a:ext cx="54373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400"/>
                <a:t>请求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147A0A6-BD56-4920-938C-AD9026DD07C7}"/>
                </a:ext>
              </a:extLst>
            </p:cNvPr>
            <p:cNvSpPr/>
            <p:nvPr/>
          </p:nvSpPr>
          <p:spPr>
            <a:xfrm>
              <a:off x="8534213" y="4419756"/>
              <a:ext cx="54373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400"/>
                <a:t>响应</a:t>
              </a:r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A81B25F2-0422-4847-8132-EAF61508CEEF}"/>
              </a:ext>
            </a:extLst>
          </p:cNvPr>
          <p:cNvSpPr/>
          <p:nvPr/>
        </p:nvSpPr>
        <p:spPr>
          <a:xfrm>
            <a:off x="8612174" y="5945185"/>
            <a:ext cx="35798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/>
              <a:t>每隔</a:t>
            </a:r>
            <a:r>
              <a:rPr lang="en-US" altLang="zh-CN" sz="1600"/>
              <a:t>n</a:t>
            </a:r>
            <a:r>
              <a:rPr lang="zh-CN" altLang="en-US" sz="1600"/>
              <a:t>秒请求一次，以获取最新的信息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5473DE1-16D5-40B1-9C00-3483A8EA41EF}"/>
              </a:ext>
            </a:extLst>
          </p:cNvPr>
          <p:cNvSpPr/>
          <p:nvPr/>
        </p:nvSpPr>
        <p:spPr>
          <a:xfrm>
            <a:off x="690090" y="451377"/>
            <a:ext cx="105349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4777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B415E4F-BAF1-4878-8CF9-479917BDA7CC}"/>
              </a:ext>
            </a:extLst>
          </p:cNvPr>
          <p:cNvSpPr/>
          <p:nvPr/>
        </p:nvSpPr>
        <p:spPr>
          <a:xfrm>
            <a:off x="641024" y="1198137"/>
            <a:ext cx="1261884" cy="3761232"/>
          </a:xfrm>
          <a:prstGeom prst="roundRect">
            <a:avLst>
              <a:gd name="adj" fmla="val 8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662F597-2039-4645-87AB-B191995CE28D}"/>
              </a:ext>
            </a:extLst>
          </p:cNvPr>
          <p:cNvSpPr/>
          <p:nvPr/>
        </p:nvSpPr>
        <p:spPr>
          <a:xfrm>
            <a:off x="5333712" y="1187899"/>
            <a:ext cx="1819374" cy="3624604"/>
          </a:xfrm>
          <a:prstGeom prst="roundRect">
            <a:avLst>
              <a:gd name="adj" fmla="val 956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服务器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573E1DF-D6BD-4E9D-A932-82ED0A05FA37}"/>
              </a:ext>
            </a:extLst>
          </p:cNvPr>
          <p:cNvCxnSpPr>
            <a:cxnSpLocks/>
          </p:cNvCxnSpPr>
          <p:nvPr/>
        </p:nvCxnSpPr>
        <p:spPr>
          <a:xfrm flipV="1">
            <a:off x="2070720" y="1724366"/>
            <a:ext cx="3262992" cy="4177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FE0F2C-99EB-4759-993B-D1980F69FD89}"/>
              </a:ext>
            </a:extLst>
          </p:cNvPr>
          <p:cNvCxnSpPr>
            <a:cxnSpLocks/>
          </p:cNvCxnSpPr>
          <p:nvPr/>
        </p:nvCxnSpPr>
        <p:spPr>
          <a:xfrm flipH="1">
            <a:off x="2028517" y="1929044"/>
            <a:ext cx="3185823" cy="4495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857B19A-3D2F-47C3-860F-B18BF621536C}"/>
              </a:ext>
            </a:extLst>
          </p:cNvPr>
          <p:cNvSpPr/>
          <p:nvPr/>
        </p:nvSpPr>
        <p:spPr>
          <a:xfrm>
            <a:off x="2580058" y="1335137"/>
            <a:ext cx="126188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发请建立连接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8495AEA-C9BD-40B3-95B6-FCDF5A860BED}"/>
              </a:ext>
            </a:extLst>
          </p:cNvPr>
          <p:cNvSpPr/>
          <p:nvPr/>
        </p:nvSpPr>
        <p:spPr>
          <a:xfrm>
            <a:off x="2997109" y="2027366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连接成功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77FC8E1-C58E-4AD9-B3EC-73FBD842B908}"/>
              </a:ext>
            </a:extLst>
          </p:cNvPr>
          <p:cNvSpPr/>
          <p:nvPr/>
        </p:nvSpPr>
        <p:spPr>
          <a:xfrm>
            <a:off x="751002" y="5165632"/>
            <a:ext cx="37705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客户器以</a:t>
            </a:r>
            <a:r>
              <a:rPr lang="en-US" altLang="zh-CN"/>
              <a:t>websocket</a:t>
            </a:r>
            <a:r>
              <a:rPr lang="zh-CN" altLang="en-US"/>
              <a:t>方式连接服务器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浏览器发出连接请求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服务器告之连接成功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双方双向通讯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关闭连接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CC65429-2FED-4A7C-B84C-7C65FFA145DE}"/>
              </a:ext>
            </a:extLst>
          </p:cNvPr>
          <p:cNvSpPr/>
          <p:nvPr/>
        </p:nvSpPr>
        <p:spPr>
          <a:xfrm>
            <a:off x="751002" y="1374464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你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3FFD0D2-D5EA-47C9-B4CA-2061EDFD1BB3}"/>
              </a:ext>
            </a:extLst>
          </p:cNvPr>
          <p:cNvSpPr/>
          <p:nvPr/>
        </p:nvSpPr>
        <p:spPr>
          <a:xfrm>
            <a:off x="3136821" y="2885704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双向通讯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99F58B4-E989-4E12-AF00-CD34E8FA1401}"/>
              </a:ext>
            </a:extLst>
          </p:cNvPr>
          <p:cNvCxnSpPr>
            <a:cxnSpLocks/>
          </p:cNvCxnSpPr>
          <p:nvPr/>
        </p:nvCxnSpPr>
        <p:spPr>
          <a:xfrm flipV="1">
            <a:off x="3425770" y="4291531"/>
            <a:ext cx="1781610" cy="1088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1BFFA07-C441-4954-9FCC-6E4FF67CB9D3}"/>
              </a:ext>
            </a:extLst>
          </p:cNvPr>
          <p:cNvCxnSpPr>
            <a:cxnSpLocks/>
          </p:cNvCxnSpPr>
          <p:nvPr/>
        </p:nvCxnSpPr>
        <p:spPr>
          <a:xfrm flipH="1">
            <a:off x="2060332" y="4301311"/>
            <a:ext cx="1781610" cy="108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E0606F9-71C5-4166-A706-4D3DB9029997}"/>
              </a:ext>
            </a:extLst>
          </p:cNvPr>
          <p:cNvSpPr/>
          <p:nvPr/>
        </p:nvSpPr>
        <p:spPr>
          <a:xfrm>
            <a:off x="3119573" y="4138408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/>
              <a:t>关闭连接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5473DE1-16D5-40B1-9C00-3483A8EA41EF}"/>
              </a:ext>
            </a:extLst>
          </p:cNvPr>
          <p:cNvSpPr/>
          <p:nvPr/>
        </p:nvSpPr>
        <p:spPr>
          <a:xfrm>
            <a:off x="641023" y="450367"/>
            <a:ext cx="169309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/>
              <a:t>websocket</a:t>
            </a:r>
            <a:r>
              <a:rPr lang="zh-CN" altLang="en-US"/>
              <a:t>协议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004ACD1-7814-404E-9C28-8825A4C3588A}"/>
              </a:ext>
            </a:extLst>
          </p:cNvPr>
          <p:cNvCxnSpPr/>
          <p:nvPr/>
        </p:nvCxnSpPr>
        <p:spPr>
          <a:xfrm>
            <a:off x="2060332" y="3190785"/>
            <a:ext cx="302071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28B3695-CF1B-4BDE-AABE-A1968EFF6CE6}"/>
              </a:ext>
            </a:extLst>
          </p:cNvPr>
          <p:cNvSpPr/>
          <p:nvPr/>
        </p:nvSpPr>
        <p:spPr>
          <a:xfrm>
            <a:off x="5420411" y="1766141"/>
            <a:ext cx="100125" cy="2525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3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B415E4F-BAF1-4878-8CF9-479917BDA7CC}"/>
              </a:ext>
            </a:extLst>
          </p:cNvPr>
          <p:cNvSpPr/>
          <p:nvPr/>
        </p:nvSpPr>
        <p:spPr>
          <a:xfrm>
            <a:off x="1779492" y="1537502"/>
            <a:ext cx="1913642" cy="3761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浏览器客户端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662F597-2039-4645-87AB-B191995CE28D}"/>
              </a:ext>
            </a:extLst>
          </p:cNvPr>
          <p:cNvSpPr/>
          <p:nvPr/>
        </p:nvSpPr>
        <p:spPr>
          <a:xfrm>
            <a:off x="8481583" y="1674130"/>
            <a:ext cx="1819374" cy="3624604"/>
          </a:xfrm>
          <a:prstGeom prst="roundRect">
            <a:avLst>
              <a:gd name="adj" fmla="val 956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服务器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573E1DF-D6BD-4E9D-A932-82ED0A05FA37}"/>
              </a:ext>
            </a:extLst>
          </p:cNvPr>
          <p:cNvCxnSpPr>
            <a:cxnSpLocks/>
          </p:cNvCxnSpPr>
          <p:nvPr/>
        </p:nvCxnSpPr>
        <p:spPr>
          <a:xfrm>
            <a:off x="3780148" y="2358414"/>
            <a:ext cx="4534293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FE0F2C-99EB-4759-993B-D1980F69FD89}"/>
              </a:ext>
            </a:extLst>
          </p:cNvPr>
          <p:cNvCxnSpPr>
            <a:cxnSpLocks/>
          </p:cNvCxnSpPr>
          <p:nvPr/>
        </p:nvCxnSpPr>
        <p:spPr>
          <a:xfrm flipH="1">
            <a:off x="3780148" y="3233452"/>
            <a:ext cx="453429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2D630E8-F7D1-4B99-A634-E98AF771F798}"/>
              </a:ext>
            </a:extLst>
          </p:cNvPr>
          <p:cNvSpPr/>
          <p:nvPr/>
        </p:nvSpPr>
        <p:spPr>
          <a:xfrm>
            <a:off x="4076711" y="390332"/>
            <a:ext cx="4321380" cy="426090"/>
          </a:xfrm>
          <a:prstGeom prst="roundRect">
            <a:avLst>
              <a:gd name="adj" fmla="val 95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57B19A-3D2F-47C3-860F-B18BF621536C}"/>
              </a:ext>
            </a:extLst>
          </p:cNvPr>
          <p:cNvSpPr/>
          <p:nvPr/>
        </p:nvSpPr>
        <p:spPr>
          <a:xfrm>
            <a:off x="5893811" y="2173748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/>
              <a:t>请求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8495AEA-C9BD-40B3-95B6-FCDF5A860BED}"/>
              </a:ext>
            </a:extLst>
          </p:cNvPr>
          <p:cNvSpPr/>
          <p:nvPr/>
        </p:nvSpPr>
        <p:spPr>
          <a:xfrm>
            <a:off x="5893810" y="304878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/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278203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B415E4F-BAF1-4878-8CF9-479917BDA7CC}"/>
              </a:ext>
            </a:extLst>
          </p:cNvPr>
          <p:cNvSpPr/>
          <p:nvPr/>
        </p:nvSpPr>
        <p:spPr>
          <a:xfrm>
            <a:off x="612742" y="461913"/>
            <a:ext cx="443060" cy="604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662F597-2039-4645-87AB-B191995CE28D}"/>
              </a:ext>
            </a:extLst>
          </p:cNvPr>
          <p:cNvSpPr/>
          <p:nvPr/>
        </p:nvSpPr>
        <p:spPr>
          <a:xfrm>
            <a:off x="10542726" y="598603"/>
            <a:ext cx="750586" cy="5557096"/>
          </a:xfrm>
          <a:prstGeom prst="roundRect">
            <a:avLst>
              <a:gd name="adj" fmla="val 956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后台服务器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54361F4-5B7A-4ABD-9177-C83BA48918FF}"/>
              </a:ext>
            </a:extLst>
          </p:cNvPr>
          <p:cNvCxnSpPr>
            <a:cxnSpLocks/>
          </p:cNvCxnSpPr>
          <p:nvPr/>
        </p:nvCxnSpPr>
        <p:spPr>
          <a:xfrm>
            <a:off x="1112361" y="838985"/>
            <a:ext cx="943158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9981FC7-7B5C-4660-94B3-7EB8A9AAB1D6}"/>
              </a:ext>
            </a:extLst>
          </p:cNvPr>
          <p:cNvSpPr/>
          <p:nvPr/>
        </p:nvSpPr>
        <p:spPr>
          <a:xfrm>
            <a:off x="3261912" y="547504"/>
            <a:ext cx="1898383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400"/>
              <a:t>请求接口</a:t>
            </a:r>
            <a:r>
              <a:rPr lang="en-US" altLang="zh-CN" sz="1400"/>
              <a:t>A token</a:t>
            </a:r>
            <a:r>
              <a:rPr lang="zh-CN" altLang="en-US" sz="1400"/>
              <a:t>正常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86EABB0-616D-4878-B0FE-C0BED95D1EA5}"/>
              </a:ext>
            </a:extLst>
          </p:cNvPr>
          <p:cNvCxnSpPr>
            <a:cxnSpLocks/>
          </p:cNvCxnSpPr>
          <p:nvPr/>
        </p:nvCxnSpPr>
        <p:spPr>
          <a:xfrm flipH="1">
            <a:off x="1140642" y="1239622"/>
            <a:ext cx="9350236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573E1DF-D6BD-4E9D-A932-82ED0A05FA37}"/>
              </a:ext>
            </a:extLst>
          </p:cNvPr>
          <p:cNvCxnSpPr>
            <a:cxnSpLocks/>
          </p:cNvCxnSpPr>
          <p:nvPr/>
        </p:nvCxnSpPr>
        <p:spPr>
          <a:xfrm flipV="1">
            <a:off x="1124146" y="1868220"/>
            <a:ext cx="9350235" cy="661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27EEF75-9F0B-4B5C-92C1-A3753D401A35}"/>
              </a:ext>
            </a:extLst>
          </p:cNvPr>
          <p:cNvSpPr/>
          <p:nvPr/>
        </p:nvSpPr>
        <p:spPr>
          <a:xfrm>
            <a:off x="3000659" y="2374359"/>
            <a:ext cx="4321380" cy="3146504"/>
          </a:xfrm>
          <a:prstGeom prst="roundRect">
            <a:avLst>
              <a:gd name="adj" fmla="val 95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B46517-1101-449E-8AED-E411D6D331C8}"/>
              </a:ext>
            </a:extLst>
          </p:cNvPr>
          <p:cNvSpPr/>
          <p:nvPr/>
        </p:nvSpPr>
        <p:spPr>
          <a:xfrm>
            <a:off x="3089654" y="5099589"/>
            <a:ext cx="18873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响应拦截器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521BBAC-2271-4BC9-AA5B-FACACF5024BE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160295" y="3264772"/>
            <a:ext cx="5314086" cy="85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决策 24">
            <a:extLst>
              <a:ext uri="{FF2B5EF4-FFF2-40B4-BE49-F238E27FC236}">
                <a16:creationId xmlns:a16="http://schemas.microsoft.com/office/drawing/2014/main" id="{4283349D-2000-483A-B3C9-639176B43451}"/>
              </a:ext>
            </a:extLst>
          </p:cNvPr>
          <p:cNvSpPr/>
          <p:nvPr/>
        </p:nvSpPr>
        <p:spPr>
          <a:xfrm>
            <a:off x="3712558" y="2766030"/>
            <a:ext cx="1447737" cy="11689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refresh_token</a:t>
            </a:r>
            <a:endParaRPr lang="zh-CN" altLang="en-US" sz="1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4AA34B2-7705-415A-A453-2DF793B71310}"/>
              </a:ext>
            </a:extLst>
          </p:cNvPr>
          <p:cNvSpPr/>
          <p:nvPr/>
        </p:nvSpPr>
        <p:spPr>
          <a:xfrm>
            <a:off x="4873707" y="2955285"/>
            <a:ext cx="1039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有</a:t>
            </a:r>
            <a:endParaRPr lang="en-US" altLang="zh-CN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1193278-3232-48BB-AF1C-918F093EC6DB}"/>
              </a:ext>
            </a:extLst>
          </p:cNvPr>
          <p:cNvSpPr/>
          <p:nvPr/>
        </p:nvSpPr>
        <p:spPr>
          <a:xfrm>
            <a:off x="7402489" y="3122789"/>
            <a:ext cx="270240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用</a:t>
            </a:r>
            <a:r>
              <a:rPr lang="en-US" altLang="zh-CN" sz="1600"/>
              <a:t>refresh_token</a:t>
            </a:r>
            <a:r>
              <a:rPr lang="zh-CN" altLang="en-US" sz="1600"/>
              <a:t>请求新</a:t>
            </a:r>
            <a:r>
              <a:rPr lang="en-US" altLang="zh-CN" sz="1600"/>
              <a:t>token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C727928-0E96-4F2D-88AB-861EDC33D30F}"/>
              </a:ext>
            </a:extLst>
          </p:cNvPr>
          <p:cNvCxnSpPr>
            <a:cxnSpLocks/>
          </p:cNvCxnSpPr>
          <p:nvPr/>
        </p:nvCxnSpPr>
        <p:spPr>
          <a:xfrm flipH="1" flipV="1">
            <a:off x="6848801" y="3750053"/>
            <a:ext cx="3594941" cy="4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763A572-A451-4309-BD27-C49487CCE339}"/>
              </a:ext>
            </a:extLst>
          </p:cNvPr>
          <p:cNvSpPr/>
          <p:nvPr/>
        </p:nvSpPr>
        <p:spPr>
          <a:xfrm>
            <a:off x="7706213" y="3525505"/>
            <a:ext cx="190890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成功返回新</a:t>
            </a:r>
            <a:r>
              <a:rPr lang="en-US" altLang="zh-CN" sz="1600"/>
              <a:t>token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04C5761-B79E-40BF-B226-6CF243355BCE}"/>
              </a:ext>
            </a:extLst>
          </p:cNvPr>
          <p:cNvSpPr/>
          <p:nvPr/>
        </p:nvSpPr>
        <p:spPr>
          <a:xfrm>
            <a:off x="1376871" y="4613025"/>
            <a:ext cx="1344397" cy="615110"/>
          </a:xfrm>
          <a:prstGeom prst="roundRect">
            <a:avLst>
              <a:gd name="adj" fmla="val 956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vuex</a:t>
            </a:r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AD23AD8-077D-466B-BD82-45C309B3C422}"/>
              </a:ext>
            </a:extLst>
          </p:cNvPr>
          <p:cNvSpPr/>
          <p:nvPr/>
        </p:nvSpPr>
        <p:spPr>
          <a:xfrm>
            <a:off x="5048071" y="3639460"/>
            <a:ext cx="144773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更新</a:t>
            </a:r>
            <a:r>
              <a:rPr lang="en-US" altLang="zh-CN"/>
              <a:t>vuex</a:t>
            </a:r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E915C9D-950D-480E-B87C-9ED5366FA5F8}"/>
              </a:ext>
            </a:extLst>
          </p:cNvPr>
          <p:cNvSpPr/>
          <p:nvPr/>
        </p:nvSpPr>
        <p:spPr>
          <a:xfrm>
            <a:off x="5048071" y="4305004"/>
            <a:ext cx="144773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重发请求</a:t>
            </a:r>
            <a:r>
              <a:rPr lang="en-US" altLang="zh-CN"/>
              <a:t>A</a:t>
            </a:r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FCDC09D-3A33-4920-A555-B9A03E61644F}"/>
              </a:ext>
            </a:extLst>
          </p:cNvPr>
          <p:cNvCxnSpPr>
            <a:cxnSpLocks/>
          </p:cNvCxnSpPr>
          <p:nvPr/>
        </p:nvCxnSpPr>
        <p:spPr>
          <a:xfrm>
            <a:off x="6637708" y="4494416"/>
            <a:ext cx="39782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4176DDE-72A7-4C85-AE5C-DA0C9DE4724F}"/>
              </a:ext>
            </a:extLst>
          </p:cNvPr>
          <p:cNvCxnSpPr>
            <a:cxnSpLocks/>
          </p:cNvCxnSpPr>
          <p:nvPr/>
        </p:nvCxnSpPr>
        <p:spPr>
          <a:xfrm flipH="1">
            <a:off x="1178350" y="5877615"/>
            <a:ext cx="94315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3EC211EF-0DB3-4C16-B82E-A2F6743B9F7E}"/>
              </a:ext>
            </a:extLst>
          </p:cNvPr>
          <p:cNvSpPr/>
          <p:nvPr/>
        </p:nvSpPr>
        <p:spPr>
          <a:xfrm>
            <a:off x="3261912" y="1079368"/>
            <a:ext cx="174700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400"/>
              <a:t>正常响应接口</a:t>
            </a:r>
            <a:r>
              <a:rPr lang="en-US" altLang="zh-CN" sz="1400"/>
              <a:t>A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B56555-30D5-4412-8123-9EC1483B9319}"/>
              </a:ext>
            </a:extLst>
          </p:cNvPr>
          <p:cNvSpPr/>
          <p:nvPr/>
        </p:nvSpPr>
        <p:spPr>
          <a:xfrm>
            <a:off x="3261912" y="1723426"/>
            <a:ext cx="231091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400"/>
              <a:t>请求接口</a:t>
            </a:r>
            <a:r>
              <a:rPr lang="en-US" altLang="zh-CN" sz="1400"/>
              <a:t>A</a:t>
            </a:r>
            <a:r>
              <a:rPr lang="zh-CN" altLang="en-US" sz="1400"/>
              <a:t>，</a:t>
            </a:r>
            <a:r>
              <a:rPr lang="en-US" altLang="zh-CN" sz="1400"/>
              <a:t>token</a:t>
            </a:r>
            <a:r>
              <a:rPr lang="zh-CN" altLang="en-US" sz="1400"/>
              <a:t>过期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8A10A27-4629-4F62-BF59-9E909B7339B9}"/>
              </a:ext>
            </a:extLst>
          </p:cNvPr>
          <p:cNvSpPr/>
          <p:nvPr/>
        </p:nvSpPr>
        <p:spPr>
          <a:xfrm>
            <a:off x="8370679" y="2307515"/>
            <a:ext cx="90727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/>
              <a:t>401</a:t>
            </a:r>
            <a:r>
              <a:rPr lang="zh-CN" altLang="en-US" sz="1400"/>
              <a:t>错误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CE9133A-91D3-4231-B5D0-3D77D7788853}"/>
              </a:ext>
            </a:extLst>
          </p:cNvPr>
          <p:cNvSpPr/>
          <p:nvPr/>
        </p:nvSpPr>
        <p:spPr>
          <a:xfrm>
            <a:off x="1415423" y="3139951"/>
            <a:ext cx="1296250" cy="68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去登陆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E263E06-FAD8-443F-B63B-D61ADA5D6F41}"/>
              </a:ext>
            </a:extLst>
          </p:cNvPr>
          <p:cNvCxnSpPr>
            <a:cxnSpLocks/>
          </p:cNvCxnSpPr>
          <p:nvPr/>
        </p:nvCxnSpPr>
        <p:spPr>
          <a:xfrm flipH="1">
            <a:off x="2766831" y="3350492"/>
            <a:ext cx="945727" cy="15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EEA2A624-F34C-48BC-85E5-D9B5D67A0138}"/>
              </a:ext>
            </a:extLst>
          </p:cNvPr>
          <p:cNvSpPr/>
          <p:nvPr/>
        </p:nvSpPr>
        <p:spPr>
          <a:xfrm>
            <a:off x="2820763" y="2922918"/>
            <a:ext cx="1039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无</a:t>
            </a:r>
            <a:endParaRPr lang="en-US" altLang="zh-CN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0DAD1DB-45FD-4D39-8CE5-D6A296F62B0B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5771940" y="4008792"/>
            <a:ext cx="0" cy="2962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6D95550-794B-4AE9-9C98-D325F284729D}"/>
              </a:ext>
            </a:extLst>
          </p:cNvPr>
          <p:cNvSpPr/>
          <p:nvPr/>
        </p:nvSpPr>
        <p:spPr>
          <a:xfrm>
            <a:off x="3280443" y="5744962"/>
            <a:ext cx="174700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400"/>
              <a:t>正常响应接口</a:t>
            </a:r>
            <a:r>
              <a:rPr lang="en-US" altLang="zh-CN" sz="1400"/>
              <a:t>A</a:t>
            </a:r>
            <a:endParaRPr lang="zh-CN" altLang="en-US" sz="14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B4CB1D5-289B-46CB-8F6D-A9AB42527771}"/>
              </a:ext>
            </a:extLst>
          </p:cNvPr>
          <p:cNvSpPr/>
          <p:nvPr/>
        </p:nvSpPr>
        <p:spPr>
          <a:xfrm>
            <a:off x="7527309" y="4316275"/>
            <a:ext cx="229848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带上新</a:t>
            </a:r>
            <a:r>
              <a:rPr lang="en-US" altLang="zh-CN" sz="1600"/>
              <a:t>token</a:t>
            </a:r>
            <a:r>
              <a:rPr lang="zh-CN" altLang="en-US" sz="1600"/>
              <a:t>，请求</a:t>
            </a:r>
            <a:r>
              <a:rPr lang="en-US" altLang="zh-CN" sz="1600"/>
              <a:t>A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FFE0F2C-99EB-4759-993B-D1980F69FD89}"/>
              </a:ext>
            </a:extLst>
          </p:cNvPr>
          <p:cNvCxnSpPr>
            <a:cxnSpLocks/>
          </p:cNvCxnSpPr>
          <p:nvPr/>
        </p:nvCxnSpPr>
        <p:spPr>
          <a:xfrm flipH="1">
            <a:off x="4436426" y="2630138"/>
            <a:ext cx="60379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70B0234C-5CBA-4F06-96F9-5A280A3E6A17}"/>
              </a:ext>
            </a:extLst>
          </p:cNvPr>
          <p:cNvSpPr/>
          <p:nvPr/>
        </p:nvSpPr>
        <p:spPr>
          <a:xfrm>
            <a:off x="411855" y="1428787"/>
            <a:ext cx="174700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400"/>
              <a:t>2</a:t>
            </a:r>
            <a:r>
              <a:rPr lang="zh-CN" altLang="en-US" sz="1400"/>
              <a:t>小时之后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2FBCA1C-94DE-4D99-BC01-ECE9384D7690}"/>
              </a:ext>
            </a:extLst>
          </p:cNvPr>
          <p:cNvCxnSpPr>
            <a:stCxn id="39" idx="1"/>
            <a:endCxn id="38" idx="0"/>
          </p:cNvCxnSpPr>
          <p:nvPr/>
        </p:nvCxnSpPr>
        <p:spPr>
          <a:xfrm flipH="1">
            <a:off x="2049070" y="3824126"/>
            <a:ext cx="2999001" cy="788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55AFBC1-54E5-4A5F-881B-5D186E9EA4C5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 flipV="1">
            <a:off x="2721268" y="4489670"/>
            <a:ext cx="2326803" cy="430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C726DD74-5CC1-4E55-8C38-9B62A9A63608}"/>
              </a:ext>
            </a:extLst>
          </p:cNvPr>
          <p:cNvCxnSpPr>
            <a:cxnSpLocks/>
            <a:endCxn id="56" idx="2"/>
          </p:cNvCxnSpPr>
          <p:nvPr/>
        </p:nvCxnSpPr>
        <p:spPr>
          <a:xfrm rot="10800000">
            <a:off x="2063548" y="3824123"/>
            <a:ext cx="8366954" cy="252814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827CF7E9-E481-4855-9311-F17D683A8585}"/>
              </a:ext>
            </a:extLst>
          </p:cNvPr>
          <p:cNvSpPr/>
          <p:nvPr/>
        </p:nvSpPr>
        <p:spPr>
          <a:xfrm>
            <a:off x="7762771" y="3910368"/>
            <a:ext cx="178472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更新</a:t>
            </a:r>
            <a:r>
              <a:rPr lang="en-US" altLang="zh-CN" sz="1600"/>
              <a:t>token</a:t>
            </a:r>
            <a:r>
              <a:rPr lang="zh-CN" altLang="en-US" sz="1600"/>
              <a:t>失败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3720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9F4A4F-9520-49AD-BD40-4FCACEC6E9A2}"/>
              </a:ext>
            </a:extLst>
          </p:cNvPr>
          <p:cNvSpPr/>
          <p:nvPr/>
        </p:nvSpPr>
        <p:spPr>
          <a:xfrm>
            <a:off x="5112982" y="386988"/>
            <a:ext cx="2039333" cy="867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index.vue</a:t>
            </a:r>
            <a:endParaRPr lang="zh-CN" altLang="en-US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8C5E18-7BDF-4739-BA1E-66773703C304}"/>
              </a:ext>
            </a:extLst>
          </p:cNvPr>
          <p:cNvSpPr/>
          <p:nvPr/>
        </p:nvSpPr>
        <p:spPr>
          <a:xfrm>
            <a:off x="2447555" y="2006959"/>
            <a:ext cx="3096705" cy="867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moreAction.vue</a:t>
            </a:r>
            <a:endParaRPr lang="zh-CN" altLang="en-US" sz="3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A0DC8B-7E5D-4437-A204-89894FC370D9}"/>
              </a:ext>
            </a:extLst>
          </p:cNvPr>
          <p:cNvSpPr/>
          <p:nvPr/>
        </p:nvSpPr>
        <p:spPr>
          <a:xfrm>
            <a:off x="7092613" y="2006958"/>
            <a:ext cx="2830911" cy="867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articleList.vue</a:t>
            </a:r>
            <a:endParaRPr lang="zh-CN" altLang="en-US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F38D34-7BD3-4F17-8863-5BEA9C361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605" y="3014221"/>
            <a:ext cx="1934228" cy="30235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D3953C7-8E64-4921-9898-C640F6D64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36" y="3118980"/>
            <a:ext cx="4773617" cy="2814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935D155-4245-4654-A484-1D38A15C562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995908" y="1254255"/>
            <a:ext cx="2136741" cy="752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063EEE6-1414-4C57-A506-681584D299D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32649" y="1254255"/>
            <a:ext cx="2375420" cy="752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9F4A4F-9520-49AD-BD40-4FCACEC6E9A2}"/>
              </a:ext>
            </a:extLst>
          </p:cNvPr>
          <p:cNvSpPr/>
          <p:nvPr/>
        </p:nvSpPr>
        <p:spPr>
          <a:xfrm>
            <a:off x="4717056" y="858328"/>
            <a:ext cx="2039333" cy="867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index.vue</a:t>
            </a:r>
            <a:endParaRPr lang="zh-CN" altLang="en-US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8C5E18-7BDF-4739-BA1E-66773703C304}"/>
              </a:ext>
            </a:extLst>
          </p:cNvPr>
          <p:cNvSpPr/>
          <p:nvPr/>
        </p:nvSpPr>
        <p:spPr>
          <a:xfrm>
            <a:off x="2051629" y="2478299"/>
            <a:ext cx="3096705" cy="867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moreAction.vue</a:t>
            </a:r>
            <a:endParaRPr lang="zh-CN" altLang="en-US" sz="3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A0DC8B-7E5D-4437-A204-89894FC370D9}"/>
              </a:ext>
            </a:extLst>
          </p:cNvPr>
          <p:cNvSpPr/>
          <p:nvPr/>
        </p:nvSpPr>
        <p:spPr>
          <a:xfrm>
            <a:off x="6251815" y="2478298"/>
            <a:ext cx="2830911" cy="867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articleList.vue</a:t>
            </a:r>
            <a:endParaRPr lang="zh-CN" altLang="en-US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F38D34-7BD3-4F17-8863-5BEA9C361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979" y="3345565"/>
            <a:ext cx="1934228" cy="30235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935D155-4245-4654-A484-1D38A15C562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599982" y="1725595"/>
            <a:ext cx="2136741" cy="752704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063EEE6-1414-4C57-A506-681584D299D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736723" y="1725595"/>
            <a:ext cx="1930548" cy="752703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254FBA2-5158-4DF9-9A17-33A7B8C3B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0" y="3251297"/>
            <a:ext cx="2789162" cy="195088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FA997B-52E2-437B-9824-45639D1DDF4B}"/>
              </a:ext>
            </a:extLst>
          </p:cNvPr>
          <p:cNvSpPr/>
          <p:nvPr/>
        </p:nvSpPr>
        <p:spPr>
          <a:xfrm>
            <a:off x="9916998" y="4857345"/>
            <a:ext cx="269209" cy="3448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98CBD3C8-7F03-40D2-B543-85488952577A}"/>
              </a:ext>
            </a:extLst>
          </p:cNvPr>
          <p:cNvCxnSpPr>
            <a:endCxn id="4" idx="3"/>
          </p:cNvCxnSpPr>
          <p:nvPr/>
        </p:nvCxnSpPr>
        <p:spPr>
          <a:xfrm rot="16200000" flipV="1">
            <a:off x="6624704" y="1423648"/>
            <a:ext cx="3565383" cy="330201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999B6BA8-BE6E-4B00-B3C8-0738B3352D85}"/>
              </a:ext>
            </a:extLst>
          </p:cNvPr>
          <p:cNvCxnSpPr>
            <a:cxnSpLocks/>
            <a:stCxn id="4" idx="1"/>
            <a:endCxn id="2" idx="0"/>
          </p:cNvCxnSpPr>
          <p:nvPr/>
        </p:nvCxnSpPr>
        <p:spPr>
          <a:xfrm rot="10800000" flipV="1">
            <a:off x="1910832" y="1291961"/>
            <a:ext cx="2806225" cy="195933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67AA8BD-5B0C-460F-81A4-22DB5441FC0F}"/>
              </a:ext>
            </a:extLst>
          </p:cNvPr>
          <p:cNvSpPr txBox="1"/>
          <p:nvPr/>
        </p:nvSpPr>
        <p:spPr>
          <a:xfrm>
            <a:off x="10445994" y="43834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在子组件</a:t>
            </a:r>
            <a:endParaRPr lang="en-US" altLang="zh-CN"/>
          </a:p>
          <a:p>
            <a:r>
              <a:rPr lang="zh-CN" altLang="en-US"/>
              <a:t>点击关闭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2D404D-A8E1-40ED-85A2-BCD329B8B779}"/>
              </a:ext>
            </a:extLst>
          </p:cNvPr>
          <p:cNvSpPr txBox="1"/>
          <p:nvPr/>
        </p:nvSpPr>
        <p:spPr>
          <a:xfrm>
            <a:off x="6756389" y="50663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在父组件中收到消息</a:t>
            </a:r>
            <a:endParaRPr lang="en-US" altLang="zh-CN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78FD33-EDEA-411B-8990-866F4E514660}"/>
              </a:ext>
            </a:extLst>
          </p:cNvPr>
          <p:cNvSpPr/>
          <p:nvPr/>
        </p:nvSpPr>
        <p:spPr>
          <a:xfrm>
            <a:off x="1453584" y="1339853"/>
            <a:ext cx="1835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通过</a:t>
            </a:r>
            <a:r>
              <a:rPr lang="en-US" altLang="zh-CN"/>
              <a:t>popup</a:t>
            </a:r>
            <a:r>
              <a:rPr lang="zh-CN" altLang="en-US"/>
              <a:t>组件</a:t>
            </a:r>
          </a:p>
          <a:p>
            <a:r>
              <a:rPr lang="zh-CN" altLang="en-US"/>
              <a:t>显示</a:t>
            </a:r>
            <a:r>
              <a:rPr lang="en-US" altLang="zh-CN"/>
              <a:t>moveAction</a:t>
            </a:r>
          </a:p>
        </p:txBody>
      </p:sp>
    </p:spTree>
    <p:extLst>
      <p:ext uri="{BB962C8B-B14F-4D97-AF65-F5344CB8AC3E}">
        <p14:creationId xmlns:p14="http://schemas.microsoft.com/office/powerpoint/2010/main" val="226506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9F4A4F-9520-49AD-BD40-4FCACEC6E9A2}"/>
              </a:ext>
            </a:extLst>
          </p:cNvPr>
          <p:cNvSpPr/>
          <p:nvPr/>
        </p:nvSpPr>
        <p:spPr>
          <a:xfrm>
            <a:off x="4717056" y="858328"/>
            <a:ext cx="2039333" cy="867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index.vue</a:t>
            </a:r>
            <a:endParaRPr lang="zh-CN" altLang="en-US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8C5E18-7BDF-4739-BA1E-66773703C304}"/>
              </a:ext>
            </a:extLst>
          </p:cNvPr>
          <p:cNvSpPr/>
          <p:nvPr/>
        </p:nvSpPr>
        <p:spPr>
          <a:xfrm>
            <a:off x="2051629" y="2478299"/>
            <a:ext cx="3096705" cy="867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moreAction.vue</a:t>
            </a:r>
            <a:endParaRPr lang="zh-CN" altLang="en-US" sz="3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A0DC8B-7E5D-4437-A204-89894FC370D9}"/>
              </a:ext>
            </a:extLst>
          </p:cNvPr>
          <p:cNvSpPr/>
          <p:nvPr/>
        </p:nvSpPr>
        <p:spPr>
          <a:xfrm>
            <a:off x="6251815" y="2478298"/>
            <a:ext cx="2830911" cy="867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articleList.vue</a:t>
            </a:r>
            <a:endParaRPr lang="zh-CN" altLang="en-US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F38D34-7BD3-4F17-8863-5BEA9C361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010" y="4206457"/>
            <a:ext cx="1175307" cy="18372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935D155-4245-4654-A484-1D38A15C562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599982" y="1725595"/>
            <a:ext cx="2136741" cy="752704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063EEE6-1414-4C57-A506-681584D299D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736723" y="1725595"/>
            <a:ext cx="1930548" cy="752703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254FBA2-5158-4DF9-9A17-33A7B8C3B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0" y="3251297"/>
            <a:ext cx="2789162" cy="195088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FA997B-52E2-437B-9824-45639D1DDF4B}"/>
              </a:ext>
            </a:extLst>
          </p:cNvPr>
          <p:cNvSpPr/>
          <p:nvPr/>
        </p:nvSpPr>
        <p:spPr>
          <a:xfrm>
            <a:off x="9916998" y="4857345"/>
            <a:ext cx="269209" cy="3448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98CBD3C8-7F03-40D2-B543-85488952577A}"/>
              </a:ext>
            </a:extLst>
          </p:cNvPr>
          <p:cNvCxnSpPr>
            <a:endCxn id="4" idx="3"/>
          </p:cNvCxnSpPr>
          <p:nvPr/>
        </p:nvCxnSpPr>
        <p:spPr>
          <a:xfrm rot="16200000" flipV="1">
            <a:off x="6624704" y="1423648"/>
            <a:ext cx="3565383" cy="330201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999B6BA8-BE6E-4B00-B3C8-0738B3352D85}"/>
              </a:ext>
            </a:extLst>
          </p:cNvPr>
          <p:cNvCxnSpPr>
            <a:cxnSpLocks/>
            <a:stCxn id="4" idx="1"/>
            <a:endCxn id="2" idx="0"/>
          </p:cNvCxnSpPr>
          <p:nvPr/>
        </p:nvCxnSpPr>
        <p:spPr>
          <a:xfrm rot="10800000" flipV="1">
            <a:off x="1910832" y="1291961"/>
            <a:ext cx="2806225" cy="195933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67AA8BD-5B0C-460F-81A4-22DB5441FC0F}"/>
              </a:ext>
            </a:extLst>
          </p:cNvPr>
          <p:cNvSpPr txBox="1"/>
          <p:nvPr/>
        </p:nvSpPr>
        <p:spPr>
          <a:xfrm>
            <a:off x="10445994" y="43834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在子组件</a:t>
            </a:r>
            <a:endParaRPr lang="en-US" altLang="zh-CN"/>
          </a:p>
          <a:p>
            <a:r>
              <a:rPr lang="zh-CN" altLang="en-US"/>
              <a:t>点击关闭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2D404D-A8E1-40ED-85A2-BCD329B8B779}"/>
              </a:ext>
            </a:extLst>
          </p:cNvPr>
          <p:cNvSpPr txBox="1"/>
          <p:nvPr/>
        </p:nvSpPr>
        <p:spPr>
          <a:xfrm>
            <a:off x="6756389" y="50663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在父组件中收到消息</a:t>
            </a:r>
            <a:endParaRPr lang="en-US" altLang="zh-CN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78FD33-EDEA-411B-8990-866F4E514660}"/>
              </a:ext>
            </a:extLst>
          </p:cNvPr>
          <p:cNvSpPr/>
          <p:nvPr/>
        </p:nvSpPr>
        <p:spPr>
          <a:xfrm>
            <a:off x="1453584" y="1339853"/>
            <a:ext cx="1835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通过</a:t>
            </a:r>
            <a:r>
              <a:rPr lang="en-US" altLang="zh-CN"/>
              <a:t>popup</a:t>
            </a:r>
            <a:r>
              <a:rPr lang="zh-CN" altLang="en-US"/>
              <a:t>组件</a:t>
            </a:r>
          </a:p>
          <a:p>
            <a:r>
              <a:rPr lang="zh-CN" altLang="en-US"/>
              <a:t>显示</a:t>
            </a:r>
            <a:r>
              <a:rPr lang="en-US" altLang="zh-CN"/>
              <a:t>moveAction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B08AF45-240D-4245-8F9E-22FE0AFF6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10" y="4381243"/>
            <a:ext cx="1163948" cy="18194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18C5C51-04E5-4F6B-951A-6CE2C63C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522" y="4226741"/>
            <a:ext cx="1271685" cy="19878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8207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9F4A4F-9520-49AD-BD40-4FCACEC6E9A2}"/>
              </a:ext>
            </a:extLst>
          </p:cNvPr>
          <p:cNvSpPr/>
          <p:nvPr/>
        </p:nvSpPr>
        <p:spPr>
          <a:xfrm>
            <a:off x="4717056" y="858328"/>
            <a:ext cx="2039333" cy="867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index.vue</a:t>
            </a:r>
            <a:endParaRPr lang="zh-CN" altLang="en-US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8C5E18-7BDF-4739-BA1E-66773703C304}"/>
              </a:ext>
            </a:extLst>
          </p:cNvPr>
          <p:cNvSpPr/>
          <p:nvPr/>
        </p:nvSpPr>
        <p:spPr>
          <a:xfrm>
            <a:off x="1170398" y="2629575"/>
            <a:ext cx="2449495" cy="478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moreAction.vue</a:t>
            </a:r>
            <a:endParaRPr lang="zh-CN" altLang="en-US" sz="24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A0DC8B-7E5D-4437-A204-89894FC370D9}"/>
              </a:ext>
            </a:extLst>
          </p:cNvPr>
          <p:cNvSpPr/>
          <p:nvPr/>
        </p:nvSpPr>
        <p:spPr>
          <a:xfrm>
            <a:off x="5835690" y="2653532"/>
            <a:ext cx="182934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articleList.vue</a:t>
            </a:r>
            <a:endParaRPr lang="zh-CN" altLang="en-US" sz="20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F38D34-7BD3-4F17-8863-5BEA9C361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947" y="3190458"/>
            <a:ext cx="1738812" cy="25671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935D155-4245-4654-A484-1D38A15C562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395146" y="1725595"/>
            <a:ext cx="3341577" cy="903980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063EEE6-1414-4C57-A506-681584D299D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736723" y="1725595"/>
            <a:ext cx="1013639" cy="927937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254FBA2-5158-4DF9-9A17-33A7B8C3B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65" y="3340500"/>
            <a:ext cx="2789162" cy="1950889"/>
          </a:xfrm>
          <a:prstGeom prst="rect">
            <a:avLst/>
          </a:prstGeom>
        </p:spPr>
      </p:pic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999B6BA8-BE6E-4B00-B3C8-0738B3352D8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744913" y="1291962"/>
            <a:ext cx="2972143" cy="2936464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52D404D-A8E1-40ED-85A2-BCD329B8B779}"/>
              </a:ext>
            </a:extLst>
          </p:cNvPr>
          <p:cNvSpPr txBox="1"/>
          <p:nvPr/>
        </p:nvSpPr>
        <p:spPr>
          <a:xfrm>
            <a:off x="4277139" y="2294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在父组件中收到消息</a:t>
            </a:r>
            <a:endParaRPr lang="en-US" altLang="zh-CN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78FD33-EDEA-411B-8990-866F4E514660}"/>
              </a:ext>
            </a:extLst>
          </p:cNvPr>
          <p:cNvSpPr/>
          <p:nvPr/>
        </p:nvSpPr>
        <p:spPr>
          <a:xfrm>
            <a:off x="772872" y="2027673"/>
            <a:ext cx="1604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moveAction</a:t>
            </a:r>
          </a:p>
          <a:p>
            <a:r>
              <a:rPr lang="zh-CN" altLang="en-US"/>
              <a:t>中点击不兴趣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131296-0A92-47D0-8D15-0DFB4786F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140" y="3190458"/>
            <a:ext cx="1817287" cy="2598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E25474-F34D-425C-9BCA-1C218374F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9814" y="3145066"/>
            <a:ext cx="1784656" cy="26125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7C1763B1-F508-4409-AA09-F8EC6A4AF229}"/>
              </a:ext>
            </a:extLst>
          </p:cNvPr>
          <p:cNvSpPr/>
          <p:nvPr/>
        </p:nvSpPr>
        <p:spPr>
          <a:xfrm>
            <a:off x="7839416" y="2653532"/>
            <a:ext cx="182934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articleList.vue</a:t>
            </a:r>
            <a:endParaRPr lang="zh-CN" altLang="en-US" sz="20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0B21F54-1ECC-41E5-9643-A27AB5DCEF6E}"/>
              </a:ext>
            </a:extLst>
          </p:cNvPr>
          <p:cNvSpPr/>
          <p:nvPr/>
        </p:nvSpPr>
        <p:spPr>
          <a:xfrm>
            <a:off x="10132359" y="2653532"/>
            <a:ext cx="182934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articleList.vue</a:t>
            </a:r>
            <a:endParaRPr lang="zh-CN" altLang="en-US" sz="200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DFA997B-52E2-437B-9824-45639D1DDF4B}"/>
              </a:ext>
            </a:extLst>
          </p:cNvPr>
          <p:cNvSpPr/>
          <p:nvPr/>
        </p:nvSpPr>
        <p:spPr>
          <a:xfrm>
            <a:off x="9399550" y="4530928"/>
            <a:ext cx="269209" cy="3448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98CBD3C8-7F03-40D2-B543-85488952577A}"/>
              </a:ext>
            </a:extLst>
          </p:cNvPr>
          <p:cNvCxnSpPr>
            <a:cxnSpLocks/>
            <a:stCxn id="4" idx="3"/>
            <a:endCxn id="26" idx="0"/>
          </p:cNvCxnSpPr>
          <p:nvPr/>
        </p:nvCxnSpPr>
        <p:spPr>
          <a:xfrm>
            <a:off x="6756389" y="1291962"/>
            <a:ext cx="1997699" cy="136157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28C1EE0-27C5-40E9-A869-11ED89CC930E}"/>
              </a:ext>
            </a:extLst>
          </p:cNvPr>
          <p:cNvSpPr txBox="1"/>
          <p:nvPr/>
        </p:nvSpPr>
        <p:spPr>
          <a:xfrm>
            <a:off x="8161608" y="149361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在子组件中删除数据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DD34646-C580-4F5D-91A4-6254E9EFA1D7}"/>
              </a:ext>
            </a:extLst>
          </p:cNvPr>
          <p:cNvCxnSpPr>
            <a:cxnSpLocks/>
          </p:cNvCxnSpPr>
          <p:nvPr/>
        </p:nvCxnSpPr>
        <p:spPr>
          <a:xfrm>
            <a:off x="5911106" y="1725595"/>
            <a:ext cx="2260169" cy="927937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368FE5-0CB3-4DED-85EB-DCA3B1F05A49}"/>
              </a:ext>
            </a:extLst>
          </p:cNvPr>
          <p:cNvCxnSpPr>
            <a:cxnSpLocks/>
            <a:stCxn id="4" idx="2"/>
            <a:endCxn id="27" idx="1"/>
          </p:cNvCxnSpPr>
          <p:nvPr/>
        </p:nvCxnSpPr>
        <p:spPr>
          <a:xfrm>
            <a:off x="5736723" y="1725595"/>
            <a:ext cx="4395636" cy="1112603"/>
          </a:xfrm>
          <a:prstGeom prst="straightConnector1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9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258</Words>
  <Application>Microsoft Office PowerPoint</Application>
  <PresentationFormat>宽屏</PresentationFormat>
  <Paragraphs>95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youfu</dc:creator>
  <cp:lastModifiedBy>fan youfu</cp:lastModifiedBy>
  <cp:revision>18</cp:revision>
  <dcterms:created xsi:type="dcterms:W3CDTF">2020-04-13T03:40:04Z</dcterms:created>
  <dcterms:modified xsi:type="dcterms:W3CDTF">2020-04-20T08:15:18Z</dcterms:modified>
</cp:coreProperties>
</file>