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p>
            <a:endParaRPr lang="en-IN" dirty="0"/>
          </a:p>
        </p:txBody>
      </p:sp>
      <p:sp>
        <p:nvSpPr>
          <p:cNvPr id="104860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3" name="Holder 3"/>
          <p:cNvSpPr>
            <a:spLocks noGrp="1"/>
          </p:cNvSpPr>
          <p:nvPr>
            <p:ph type="body" idx="1"/>
          </p:nvPr>
        </p:nvSpPr>
        <p:spPr/>
        <p:txBody>
          <a:bodyPr lIns="0" tIns="0" rIns="0" bIns="0"/>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32510"/>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568450"/>
          </a:xfrm>
          <a:prstGeom prst="rect">
            <a:avLst/>
          </a:prstGeom>
          <a:noFill/>
        </p:spPr>
        <p:txBody>
          <a:bodyPr wrap="square" rtlCol="0">
            <a:spAutoFit/>
          </a:bodyPr>
          <a:p>
            <a:r>
              <a:rPr lang="en-US" sz="2400"/>
              <a:t>STUDENT NAME:</a:t>
            </a:r>
            <a:endParaRPr lang="en-US" sz="2400" dirty="0"/>
          </a:p>
          <a:p>
            <a:r>
              <a:rPr lang="en-US" sz="2400" dirty="0"/>
              <a:t>REGISTER NO:</a:t>
            </a:r>
            <a:endParaRPr lang="en-US" sz="2400" dirty="0"/>
          </a:p>
          <a:p>
            <a:r>
              <a:rPr lang="en-US" sz="2400" dirty="0"/>
              <a:t>DEPARTMENT:</a:t>
            </a:r>
            <a:endParaRPr lang="en-US" sz="2400" dirty="0"/>
          </a:p>
          <a:p>
            <a:r>
              <a:rPr lang="en-US" sz="2400" dirty="0"/>
              <a:t>COLLEGE:           </a:t>
            </a:r>
            <a:endParaRPr lang="en-IN" sz="2400" dirty="0"/>
          </a:p>
        </p:txBody>
      </p:sp>
      <p:sp>
        <p:nvSpPr>
          <p:cNvPr id="1048603" name="Text Box 1048602"/>
          <p:cNvSpPr txBox="1"/>
          <p:nvPr/>
        </p:nvSpPr>
        <p:spPr>
          <a:xfrm>
            <a:off x="4096000" y="3219450"/>
            <a:ext cx="4000000" cy="2676525"/>
          </a:xfrm>
          <a:prstGeom prst="rect">
            <a:avLst/>
          </a:prstGeom>
        </p:spPr>
        <p:txBody>
          <a:bodyPr wrap="square" rtlCol="0">
            <a:spAutoFit/>
          </a:bodyPr>
          <a:p>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    A.Monisha</a:t>
            </a:r>
            <a:endParaRPr lang="en-US" altLang="en-IN" sz="2800">
              <a:solidFill>
                <a:srgbClr val="000000"/>
              </a:solidFill>
            </a:endParaRPr>
          </a:p>
          <a:p>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3</a:t>
            </a:r>
            <a:r>
              <a:rPr lang="en-US" altLang="en-IN" sz="2800">
                <a:solidFill>
                  <a:srgbClr val="000000"/>
                </a:solidFill>
              </a:rPr>
              <a:t>1</a:t>
            </a:r>
            <a:r>
              <a:rPr lang="en-US" altLang="en-IN" sz="2800">
                <a:solidFill>
                  <a:srgbClr val="000000"/>
                </a:solidFill>
              </a:rPr>
              <a:t>2</a:t>
            </a:r>
            <a:r>
              <a:rPr lang="en-US" altLang="en-IN" sz="2800">
                <a:solidFill>
                  <a:srgbClr val="000000"/>
                </a:solidFill>
              </a:rPr>
              <a:t>2</a:t>
            </a:r>
            <a:r>
              <a:rPr lang="en-US" altLang="en-IN" sz="2800">
                <a:solidFill>
                  <a:srgbClr val="000000"/>
                </a:solidFill>
              </a:rPr>
              <a:t>0</a:t>
            </a:r>
            <a:r>
              <a:rPr lang="en-US" altLang="en-IN" sz="2800">
                <a:solidFill>
                  <a:srgbClr val="000000"/>
                </a:solidFill>
              </a:rPr>
              <a:t>5</a:t>
            </a:r>
            <a:r>
              <a:rPr lang="en-US" altLang="en-IN" sz="2800">
                <a:solidFill>
                  <a:srgbClr val="000000"/>
                </a:solidFill>
              </a:rPr>
              <a:t>916</a:t>
            </a:r>
            <a:endParaRPr lang="en-IN" sz="2800">
              <a:solidFill>
                <a:srgbClr val="000000"/>
              </a:solidFill>
            </a:endParaRPr>
          </a:p>
          <a:p>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 </a:t>
            </a:r>
            <a:r>
              <a:rPr lang="en-US" altLang="en-IN" sz="2800">
                <a:solidFill>
                  <a:srgbClr val="000000"/>
                </a:solidFill>
              </a:rPr>
              <a:t>C</a:t>
            </a:r>
            <a:r>
              <a:rPr lang="en-US" altLang="en-IN" sz="2800">
                <a:solidFill>
                  <a:srgbClr val="000000"/>
                </a:solidFill>
              </a:rPr>
              <a:t>o</a:t>
            </a:r>
            <a:r>
              <a:rPr lang="en-US" altLang="en-IN" sz="2800">
                <a:solidFill>
                  <a:srgbClr val="000000"/>
                </a:solidFill>
              </a:rPr>
              <a:t>m</a:t>
            </a:r>
            <a:r>
              <a:rPr lang="en-US" altLang="en-IN" sz="2800">
                <a:solidFill>
                  <a:srgbClr val="000000"/>
                </a:solidFill>
              </a:rPr>
              <a:t>m</a:t>
            </a:r>
            <a:r>
              <a:rPr lang="en-US" altLang="en-IN" sz="2800">
                <a:solidFill>
                  <a:srgbClr val="000000"/>
                </a:solidFill>
              </a:rPr>
              <a:t>e</a:t>
            </a:r>
            <a:r>
              <a:rPr lang="en-US" altLang="en-IN" sz="2800">
                <a:solidFill>
                  <a:srgbClr val="000000"/>
                </a:solidFill>
              </a:rPr>
              <a:t>rce </a:t>
            </a:r>
            <a:endParaRPr lang="en-US" altLang="en-IN" sz="2800">
              <a:solidFill>
                <a:srgbClr val="000000"/>
              </a:solidFill>
            </a:endParaRPr>
          </a:p>
          <a:p>
            <a:r>
              <a:rPr lang="en-US" altLang="en-IN" sz="2800">
                <a:solidFill>
                  <a:srgbClr val="000000"/>
                </a:solidFill>
              </a:rPr>
              <a:t>V</a:t>
            </a:r>
            <a:r>
              <a:rPr lang="en-US" altLang="en-IN" sz="2800">
                <a:solidFill>
                  <a:srgbClr val="000000"/>
                </a:solidFill>
              </a:rPr>
              <a:t>i</a:t>
            </a:r>
            <a:r>
              <a:rPr lang="en-US" altLang="en-IN" sz="2800">
                <a:solidFill>
                  <a:srgbClr val="000000"/>
                </a:solidFill>
              </a:rPr>
              <a:t>d</a:t>
            </a:r>
            <a:r>
              <a:rPr lang="en-US" altLang="en-IN" sz="2800">
                <a:solidFill>
                  <a:srgbClr val="000000"/>
                </a:solidFill>
              </a:rPr>
              <a:t>hya </a:t>
            </a:r>
            <a:r>
              <a:rPr lang="en-US" altLang="en-IN" sz="2800">
                <a:solidFill>
                  <a:srgbClr val="000000"/>
                </a:solidFill>
              </a:rPr>
              <a:t>Sagar </a:t>
            </a:r>
            <a:r>
              <a:rPr lang="en-US" altLang="en-IN" sz="2800">
                <a:solidFill>
                  <a:srgbClr val="000000"/>
                </a:solidFill>
              </a:rPr>
              <a:t>women's </a:t>
            </a:r>
            <a:r>
              <a:rPr lang="en-US" altLang="en-IN" sz="2800">
                <a:solidFill>
                  <a:srgbClr val="000000"/>
                </a:solidFill>
              </a:rPr>
              <a:t>college</a:t>
            </a:r>
            <a:r>
              <a:rPr lang="en-US" altLang="en-IN" sz="2800">
                <a:solidFill>
                  <a:srgbClr val="000000"/>
                </a:solidFill>
              </a:rPr>
              <a:t>,</a:t>
            </a:r>
            <a:r>
              <a:rPr lang="en-US" altLang="en-IN" sz="2800">
                <a:solidFill>
                  <a:srgbClr val="000000"/>
                </a:solidFill>
              </a:rPr>
              <a:t> </a:t>
            </a:r>
            <a:r>
              <a:rPr lang="en-US" altLang="en-IN" sz="2800">
                <a:solidFill>
                  <a:srgbClr val="000000"/>
                </a:solidFill>
              </a:rPr>
              <a:t>Chen</a:t>
            </a:r>
            <a:r>
              <a:rPr lang="en-US" altLang="en-IN" sz="2800">
                <a:solidFill>
                  <a:srgbClr val="000000"/>
                </a:solidFill>
              </a:rPr>
              <a:t>galpattu</a:t>
            </a:r>
            <a:r>
              <a:rPr lang="en-US" altLang="en-IN" sz="2800">
                <a:solidFill>
                  <a:srgbClr val="000000"/>
                </a:solidFill>
              </a:rPr>
              <a:t>.</a:t>
            </a:r>
            <a:endParaRPr lang="en-IN" sz="2800">
              <a:solidFill>
                <a:srgbClr val="000000"/>
              </a:solidFill>
            </a:endParaRPr>
          </a:p>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4" name="object 8"/>
          <p:cNvSpPr txBox="1"/>
          <p:nvPr/>
        </p:nvSpPr>
        <p:spPr>
          <a:xfrm>
            <a:off x="739775" y="291147"/>
            <a:ext cx="3303904" cy="813434"/>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712" name="Text Box 1048711"/>
          <p:cNvSpPr txBox="1"/>
          <p:nvPr/>
        </p:nvSpPr>
        <p:spPr>
          <a:xfrm>
            <a:off x="1743073" y="1403958"/>
            <a:ext cx="5853045" cy="4320541"/>
          </a:xfrm>
          <a:prstGeom prst="rect">
            <a:avLst/>
          </a:prstGeom>
        </p:spPr>
        <p:txBody>
          <a:bodyPr wrap="square" rtlCol="0">
            <a:spAutoFit/>
          </a:bodyPr>
          <a:p>
            <a:r>
              <a:rPr lang="en-US" altLang="en-IN" sz="2800">
                <a:solidFill>
                  <a:srgbClr val="000000"/>
                </a:solidFill>
              </a:rPr>
              <a:t>Modeling is the process of creating a simplified representation or abstraction of a real-world system or phenomenon. It involves identifying key features and relationships to make predictions, test hypotheses, or understand complex systems. Models can be mathematical, statistical, physical, or conceptual, depending on the field.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2437130" cy="8134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chart"/>
          <p:cNvPicPr>
            <a:picLocks noChangeAspect="1"/>
          </p:cNvPicPr>
          <p:nvPr/>
        </p:nvPicPr>
        <p:blipFill>
          <a:blip r:embed="rId2"/>
          <a:stretch>
            <a:fillRect/>
          </a:stretch>
        </p:blipFill>
        <p:spPr>
          <a:xfrm>
            <a:off x="1371600" y="1219200"/>
            <a:ext cx="7562215" cy="43046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16" name="Text Box 1048715"/>
          <p:cNvSpPr txBox="1"/>
          <p:nvPr/>
        </p:nvSpPr>
        <p:spPr>
          <a:xfrm>
            <a:off x="1636817" y="1594150"/>
            <a:ext cx="6620812" cy="4790439"/>
          </a:xfrm>
          <a:prstGeom prst="rect">
            <a:avLst/>
          </a:prstGeom>
        </p:spPr>
        <p:txBody>
          <a:bodyPr wrap="square" rtlCol="0">
            <a:spAutoFit/>
          </a:bodyPr>
          <a:p>
            <a:r>
              <a:rPr lang="en-US" altLang="en-IN" sz="2800">
                <a:solidFill>
                  <a:srgbClr val="000000"/>
                </a:solidFill>
              </a:rPr>
              <a:t>analyzing employee performance using Excel provides a structured and efficient way to evaluate key metrics like attendance, task completion, and overall productivity. By leveraging functions, charts, pivot tables, and dashboards, Excel simplifies the process of identifying trends and making data-driven decisions. This analysis can help improve management strategies, boost employee performance, and contribute to overall organizational success.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5" name="object 17"/>
          <p:cNvSpPr txBox="1">
            <a:spLocks noGrp="1"/>
          </p:cNvSpPr>
          <p:nvPr>
            <p:ph type="title"/>
          </p:nvPr>
        </p:nvSpPr>
        <p:spPr>
          <a:xfrm>
            <a:off x="739775" y="829627"/>
            <a:ext cx="3909695" cy="7150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7" name="TextBox 22"/>
          <p:cNvSpPr txBox="1"/>
          <p:nvPr/>
        </p:nvSpPr>
        <p:spPr>
          <a:xfrm>
            <a:off x="1217522" y="2123271"/>
            <a:ext cx="8593228" cy="1564640"/>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1048628" name="Text Box 1048627"/>
          <p:cNvSpPr txBox="1"/>
          <p:nvPr/>
        </p:nvSpPr>
        <p:spPr>
          <a:xfrm>
            <a:off x="4096000" y="3219450"/>
            <a:ext cx="4000000" cy="561340"/>
          </a:xfrm>
          <a:prstGeom prst="rect">
            <a:avLst/>
          </a:prstGeom>
        </p:spPr>
        <p:txBody>
          <a:bodyPr wrap="square" rtlCol="0">
            <a:spAutoFit/>
          </a:bodyPr>
          <a:p>
            <a:endParaRPr lang="en-IN"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0"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1"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2"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3" name="object 21"/>
          <p:cNvSpPr txBox="1">
            <a:spLocks noGrp="1"/>
          </p:cNvSpPr>
          <p:nvPr>
            <p:ph type="title"/>
          </p:nvPr>
        </p:nvSpPr>
        <p:spPr>
          <a:xfrm>
            <a:off x="739775" y="445388"/>
            <a:ext cx="2357120" cy="813434"/>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4"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5" name="TextBox 22"/>
          <p:cNvSpPr txBox="1"/>
          <p:nvPr/>
        </p:nvSpPr>
        <p:spPr>
          <a:xfrm>
            <a:off x="2509807" y="1041533"/>
            <a:ext cx="5029200" cy="4790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46" name="Text Box 1048645"/>
          <p:cNvSpPr txBox="1"/>
          <p:nvPr/>
        </p:nvSpPr>
        <p:spPr>
          <a:xfrm>
            <a:off x="4096000" y="3219450"/>
            <a:ext cx="4000000" cy="561340"/>
          </a:xfrm>
          <a:prstGeom prst="rect">
            <a:avLst/>
          </a:prstGeom>
        </p:spPr>
        <p:txBody>
          <a:bodyPr wrap="square" rtlCol="0">
            <a:spAutoFit/>
          </a:bodyPr>
          <a:p>
            <a:endParaRPr lang="en-IN"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0" name="object 7"/>
          <p:cNvSpPr txBox="1">
            <a:spLocks noGrp="1"/>
          </p:cNvSpPr>
          <p:nvPr>
            <p:ph type="title"/>
          </p:nvPr>
        </p:nvSpPr>
        <p:spPr>
          <a:xfrm>
            <a:off x="834072" y="575055"/>
            <a:ext cx="5636895" cy="7150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51"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2" name="Text Box 1048651"/>
          <p:cNvSpPr txBox="1"/>
          <p:nvPr/>
        </p:nvSpPr>
        <p:spPr>
          <a:xfrm>
            <a:off x="1410446" y="1697354"/>
            <a:ext cx="5073727" cy="4790440"/>
          </a:xfrm>
          <a:prstGeom prst="rect">
            <a:avLst/>
          </a:prstGeom>
        </p:spPr>
        <p:txBody>
          <a:bodyPr wrap="square" rtlCol="0">
            <a:spAutoFit/>
          </a:bodyPr>
          <a:p>
            <a:r>
              <a:rPr lang="en-IN" sz="2800">
                <a:solidFill>
                  <a:srgbClr val="000000"/>
                </a:solidFill>
              </a:rPr>
              <a:t>A problem statement is a concise description of an issue to be addressed. It typically includes the following:Current Situation: Briefly describe the existing problem or challenge.Impact: Explain why this problem is significant and needs to be solved.Goal: State the desired outcome or what solving the problem would achieve.</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6" name="object 7"/>
          <p:cNvSpPr txBox="1">
            <a:spLocks noGrp="1"/>
          </p:cNvSpPr>
          <p:nvPr>
            <p:ph type="title"/>
          </p:nvPr>
        </p:nvSpPr>
        <p:spPr>
          <a:xfrm>
            <a:off x="739775" y="829627"/>
            <a:ext cx="5263515" cy="7150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7"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8" name="TextBox 10"/>
          <p:cNvSpPr txBox="1"/>
          <p:nvPr/>
        </p:nvSpPr>
        <p:spPr>
          <a:xfrm>
            <a:off x="990600" y="2133600"/>
            <a:ext cx="7924800" cy="9042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9" name="Text Box 1048658"/>
          <p:cNvSpPr txBox="1"/>
          <p:nvPr/>
        </p:nvSpPr>
        <p:spPr>
          <a:xfrm>
            <a:off x="990599" y="2010567"/>
            <a:ext cx="6892137" cy="4790440"/>
          </a:xfrm>
          <a:prstGeom prst="rect">
            <a:avLst/>
          </a:prstGeom>
        </p:spPr>
        <p:txBody>
          <a:bodyPr wrap="square" rtlCol="0">
            <a:spAutoFit/>
          </a:bodyPr>
          <a:p>
            <a:r>
              <a:rPr lang="en-US" altLang="en-IN" sz="2800">
                <a:solidFill>
                  <a:srgbClr val="000000"/>
                </a:solidFill>
              </a:rPr>
              <a:t>A project overview is a brief summary that provides a snapshot of the project’s key elements. It typically includes:</a:t>
            </a:r>
            <a:endParaRPr lang="en-IN" sz="2800">
              <a:solidFill>
                <a:srgbClr val="000000"/>
              </a:solidFill>
            </a:endParaRPr>
          </a:p>
          <a:p>
            <a:r>
              <a:rPr lang="en-US" altLang="en-IN" sz="2800">
                <a:solidFill>
                  <a:srgbClr val="000000"/>
                </a:solidFill>
              </a:rPr>
              <a:t>Objective: What is the primary goal or purpose of the project?</a:t>
            </a:r>
            <a:endParaRPr lang="en-IN" sz="2800">
              <a:solidFill>
                <a:srgbClr val="000000"/>
              </a:solidFill>
            </a:endParaRPr>
          </a:p>
          <a:p>
            <a:r>
              <a:rPr lang="en-US" altLang="en-IN" sz="2800">
                <a:solidFill>
                  <a:srgbClr val="000000"/>
                </a:solidFill>
              </a:rPr>
              <a:t>Scope: What are the boundaries of the project, including key deliverables and timelines?</a:t>
            </a:r>
            <a:endParaRPr lang="en-IN" sz="2800">
              <a:solidFill>
                <a:srgbClr val="000000"/>
              </a:solidFill>
            </a:endParaRPr>
          </a:p>
          <a:p>
            <a:r>
              <a:rPr lang="en-US" altLang="en-IN" sz="2800">
                <a:solidFill>
                  <a:srgbClr val="000000"/>
                </a:solidFill>
              </a:rPr>
              <a:t>Stakeholders: Who are the key people involved, such as team members, clients, or partners?</a:t>
            </a:r>
            <a:endParaRPr lang="en-IN" sz="2800">
              <a:solidFill>
                <a:srgbClr val="000000"/>
              </a:solidFill>
            </a:endParaRPr>
          </a:p>
          <a:p>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3" name="object 5"/>
          <p:cNvSpPr txBox="1">
            <a:spLocks noGrp="1"/>
          </p:cNvSpPr>
          <p:nvPr>
            <p:ph type="title"/>
          </p:nvPr>
        </p:nvSpPr>
        <p:spPr>
          <a:xfrm>
            <a:off x="699452" y="891793"/>
            <a:ext cx="5014595" cy="5499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4"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5" name="Text Box 1048664"/>
          <p:cNvSpPr txBox="1"/>
          <p:nvPr/>
        </p:nvSpPr>
        <p:spPr>
          <a:xfrm>
            <a:off x="1426017" y="2451735"/>
            <a:ext cx="4881880" cy="3291840"/>
          </a:xfrm>
          <a:prstGeom prst="rect">
            <a:avLst/>
          </a:prstGeom>
        </p:spPr>
        <p:txBody>
          <a:bodyPr vert="horz" wrap="square" rtlCol="0">
            <a:spAutoFit/>
          </a:bodyPr>
          <a:p>
            <a:pPr marL="0" indent="0" algn="ctr">
              <a:buNone/>
            </a:pPr>
            <a:r>
              <a:rPr lang="en-US" altLang="en-IN" sz="3200">
                <a:solidFill>
                  <a:srgbClr val="000000"/>
                </a:solidFill>
              </a:rPr>
              <a:t>End users are the individuals or groups who will ultimately use the product, service, or system being developed. They are the target audience for whom the solution is designed.</a:t>
            </a:r>
            <a:endParaRPr lang="en-IN" sz="3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9"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1" name="Text Box 1048670"/>
          <p:cNvSpPr txBox="1"/>
          <p:nvPr/>
        </p:nvSpPr>
        <p:spPr>
          <a:xfrm>
            <a:off x="2819399" y="2019300"/>
            <a:ext cx="5435541" cy="4790440"/>
          </a:xfrm>
          <a:prstGeom prst="rect">
            <a:avLst/>
          </a:prstGeom>
        </p:spPr>
        <p:txBody>
          <a:bodyPr wrap="square" rtlCol="0">
            <a:spAutoFit/>
          </a:bodyPr>
          <a:p>
            <a:r>
              <a:rPr lang="en-IN" sz="2800">
                <a:solidFill>
                  <a:srgbClr val="000000"/>
                </a:solidFill>
              </a:rPr>
              <a:t>"Our mobile app provides personalized content recommendations, helping users discover relevant content faster and more conveniently. It stands out by using advanced AI algorithms to tailor suggestions, leading to a more engaging and satisfying user experience. This results in higher user retention and satisfaction, giving our customers more value for their time spent on the app."</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800100"/>
          </a:xfrm>
        </p:spPr>
        <p:txBody>
          <a:bodyPr/>
          <a:p>
            <a:r>
              <a:rPr lang="en-IN" dirty="0"/>
              <a:t>Dataset Description</a:t>
            </a:r>
            <a:endParaRPr lang="en-IN" dirty="0"/>
          </a:p>
        </p:txBody>
      </p:sp>
      <p:sp>
        <p:nvSpPr>
          <p:cNvPr id="1048673" name="Text Box 1048672"/>
          <p:cNvSpPr txBox="1"/>
          <p:nvPr/>
        </p:nvSpPr>
        <p:spPr>
          <a:xfrm>
            <a:off x="1203862" y="1542279"/>
            <a:ext cx="8052455" cy="4320539"/>
          </a:xfrm>
          <a:prstGeom prst="rect">
            <a:avLst/>
          </a:prstGeom>
        </p:spPr>
        <p:txBody>
          <a:bodyPr wrap="square" rtlCol="0">
            <a:spAutoFit/>
          </a:bodyPr>
          <a:p>
            <a:pPr marL="457200" indent="-457200" algn="l">
              <a:buFont typeface="Arial" panose="020B0604020202020204"/>
              <a:buChar char="•"/>
            </a:pPr>
            <a:r>
              <a:rPr lang="en-US" altLang="en-IN" sz="2800">
                <a:solidFill>
                  <a:srgbClr val="000000"/>
                </a:solidFill>
              </a:rPr>
              <a:t>A dataset description provides details about the data used in a project. Here’s what it typically includes:Source: Where the data comes from (e.g., internal company databases, public datasets, user-generated content).Size: The number of records, entries, or the overall volume of data (e.g., "100,000 rows," "1 GB").Structure: The format and organization of the data (e.g., tables, CSV files, JSON). Include the number of columns and types of data (e.g., text, numbers, dates).</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78" name="object 7"/>
          <p:cNvSpPr txBox="1">
            <a:spLocks noGrp="1"/>
          </p:cNvSpPr>
          <p:nvPr>
            <p:ph type="title"/>
          </p:nvPr>
        </p:nvSpPr>
        <p:spPr>
          <a:xfrm>
            <a:off x="739775" y="654938"/>
            <a:ext cx="8480425" cy="715009"/>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0" name="TextBox 8"/>
          <p:cNvSpPr txBox="1"/>
          <p:nvPr/>
        </p:nvSpPr>
        <p:spPr>
          <a:xfrm>
            <a:off x="2743200" y="2354703"/>
            <a:ext cx="8534018" cy="1031239"/>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 Box 1048680"/>
          <p:cNvSpPr txBox="1"/>
          <p:nvPr/>
        </p:nvSpPr>
        <p:spPr>
          <a:xfrm>
            <a:off x="3585349" y="2589652"/>
            <a:ext cx="4000000" cy="3139440"/>
          </a:xfrm>
          <a:prstGeom prst="rect">
            <a:avLst/>
          </a:prstGeom>
        </p:spPr>
        <p:txBody>
          <a:bodyPr wrap="square" rtlCol="0">
            <a:spAutoFit/>
          </a:bodyPr>
          <a:p>
            <a:pPr marL="457200" indent="-457200">
              <a:buFont typeface="Arial" panose="020B0604020202020204"/>
              <a:buChar char="•"/>
            </a:pPr>
            <a:r>
              <a:rPr lang="en-US" altLang="en-IN" sz="3600">
                <a:solidFill>
                  <a:srgbClr val="000000"/>
                </a:solidFill>
              </a:rPr>
              <a:t> </a:t>
            </a:r>
            <a:r>
              <a:rPr lang="en-US" altLang="en-IN" sz="3600">
                <a:solidFill>
                  <a:srgbClr val="000000"/>
                </a:solidFill>
              </a:rPr>
              <a:t>I</a:t>
            </a:r>
            <a:r>
              <a:rPr lang="en-US" altLang="en-IN" sz="3600">
                <a:solidFill>
                  <a:srgbClr val="000000"/>
                </a:solidFill>
              </a:rPr>
              <a:t>n</a:t>
            </a:r>
            <a:r>
              <a:rPr lang="en-US" altLang="en-IN" sz="3600">
                <a:solidFill>
                  <a:srgbClr val="000000"/>
                </a:solidFill>
              </a:rPr>
              <a:t>n</a:t>
            </a:r>
            <a:r>
              <a:rPr lang="en-US" altLang="en-IN" sz="3600">
                <a:solidFill>
                  <a:srgbClr val="000000"/>
                </a:solidFill>
              </a:rPr>
              <a:t>o</a:t>
            </a:r>
            <a:r>
              <a:rPr lang="en-US" altLang="en-IN" sz="3600">
                <a:solidFill>
                  <a:srgbClr val="000000"/>
                </a:solidFill>
              </a:rPr>
              <a:t>v</a:t>
            </a:r>
            <a:r>
              <a:rPr lang="en-US" altLang="en-IN" sz="3600">
                <a:solidFill>
                  <a:srgbClr val="000000"/>
                </a:solidFill>
              </a:rPr>
              <a:t>a</a:t>
            </a:r>
            <a:r>
              <a:rPr lang="en-US" altLang="en-IN" sz="3600">
                <a:solidFill>
                  <a:srgbClr val="000000"/>
                </a:solidFill>
              </a:rPr>
              <a:t>tive </a:t>
            </a:r>
            <a:endParaRPr lang="en-IN" sz="3600">
              <a:solidFill>
                <a:srgbClr val="000000"/>
              </a:solidFill>
            </a:endParaRPr>
          </a:p>
          <a:p>
            <a:pPr marL="457200" indent="-457200">
              <a:buFont typeface="Arial" panose="020B0604020202020204"/>
              <a:buChar char="•"/>
            </a:pPr>
            <a:r>
              <a:rPr lang="en-US" altLang="en-IN" sz="3600">
                <a:solidFill>
                  <a:srgbClr val="000000"/>
                </a:solidFill>
              </a:rPr>
              <a:t>E</a:t>
            </a:r>
            <a:r>
              <a:rPr lang="en-US" altLang="en-IN" sz="3600">
                <a:solidFill>
                  <a:srgbClr val="000000"/>
                </a:solidFill>
              </a:rPr>
              <a:t>f</a:t>
            </a:r>
            <a:r>
              <a:rPr lang="en-US" altLang="en-IN" sz="3600">
                <a:solidFill>
                  <a:srgbClr val="000000"/>
                </a:solidFill>
              </a:rPr>
              <a:t>f</a:t>
            </a:r>
            <a:r>
              <a:rPr lang="en-US" altLang="en-IN" sz="3600">
                <a:solidFill>
                  <a:srgbClr val="000000"/>
                </a:solidFill>
              </a:rPr>
              <a:t>i</a:t>
            </a:r>
            <a:r>
              <a:rPr lang="en-US" altLang="en-IN" sz="3600">
                <a:solidFill>
                  <a:srgbClr val="000000"/>
                </a:solidFill>
              </a:rPr>
              <a:t>c</a:t>
            </a:r>
            <a:r>
              <a:rPr lang="en-US" altLang="en-IN" sz="3600">
                <a:solidFill>
                  <a:srgbClr val="000000"/>
                </a:solidFill>
              </a:rPr>
              <a:t>i</a:t>
            </a:r>
            <a:r>
              <a:rPr lang="en-US" altLang="en-IN" sz="3600">
                <a:solidFill>
                  <a:srgbClr val="000000"/>
                </a:solidFill>
              </a:rPr>
              <a:t>ency </a:t>
            </a:r>
            <a:endParaRPr lang="en-IN" sz="3600">
              <a:solidFill>
                <a:srgbClr val="000000"/>
              </a:solidFill>
            </a:endParaRPr>
          </a:p>
          <a:p>
            <a:pPr marL="457200" indent="-457200">
              <a:buFont typeface="Arial" panose="020B0604020202020204"/>
              <a:buChar char="•"/>
            </a:pPr>
            <a:r>
              <a:rPr lang="en-US" altLang="en-IN" sz="3600">
                <a:solidFill>
                  <a:srgbClr val="000000"/>
                </a:solidFill>
              </a:rPr>
              <a:t>I</a:t>
            </a:r>
            <a:r>
              <a:rPr lang="en-US" altLang="en-IN" sz="3600">
                <a:solidFill>
                  <a:srgbClr val="000000"/>
                </a:solidFill>
              </a:rPr>
              <a:t>m</a:t>
            </a:r>
            <a:r>
              <a:rPr lang="en-US" altLang="en-IN" sz="3600">
                <a:solidFill>
                  <a:srgbClr val="000000"/>
                </a:solidFill>
              </a:rPr>
              <a:t>p</a:t>
            </a:r>
            <a:r>
              <a:rPr lang="en-US" altLang="en-IN" sz="3600">
                <a:solidFill>
                  <a:srgbClr val="000000"/>
                </a:solidFill>
              </a:rPr>
              <a:t>a</a:t>
            </a:r>
            <a:r>
              <a:rPr lang="en-US" altLang="en-IN" sz="3600">
                <a:solidFill>
                  <a:srgbClr val="000000"/>
                </a:solidFill>
              </a:rPr>
              <a:t>c</a:t>
            </a:r>
            <a:r>
              <a:rPr lang="en-US" altLang="en-IN" sz="3600">
                <a:solidFill>
                  <a:srgbClr val="000000"/>
                </a:solidFill>
              </a:rPr>
              <a:t>t</a:t>
            </a:r>
            <a:endParaRPr lang="en-IN" sz="3600">
              <a:solidFill>
                <a:srgbClr val="000000"/>
              </a:solidFill>
            </a:endParaRPr>
          </a:p>
          <a:p>
            <a:pPr marL="457200" indent="-457200">
              <a:buFont typeface="Arial" panose="020B0604020202020204"/>
              <a:buChar char="•"/>
            </a:pPr>
            <a:r>
              <a:rPr lang="en-US" altLang="en-IN" sz="3600">
                <a:solidFill>
                  <a:srgbClr val="000000"/>
                </a:solidFill>
              </a:rPr>
              <a:t>U</a:t>
            </a:r>
            <a:r>
              <a:rPr lang="en-US" altLang="en-IN" sz="3600">
                <a:solidFill>
                  <a:srgbClr val="000000"/>
                </a:solidFill>
              </a:rPr>
              <a:t>s</a:t>
            </a:r>
            <a:r>
              <a:rPr lang="en-US" altLang="en-IN" sz="3600">
                <a:solidFill>
                  <a:srgbClr val="000000"/>
                </a:solidFill>
              </a:rPr>
              <a:t>e</a:t>
            </a:r>
            <a:r>
              <a:rPr lang="en-US" altLang="en-IN" sz="3600">
                <a:solidFill>
                  <a:srgbClr val="000000"/>
                </a:solidFill>
              </a:rPr>
              <a:t>r</a:t>
            </a:r>
            <a:r>
              <a:rPr lang="en-US" altLang="en-IN" sz="3600">
                <a:solidFill>
                  <a:srgbClr val="000000"/>
                </a:solidFill>
              </a:rPr>
              <a:t> </a:t>
            </a:r>
            <a:r>
              <a:rPr lang="en-US" altLang="en-IN" sz="3600">
                <a:solidFill>
                  <a:srgbClr val="000000"/>
                </a:solidFill>
              </a:rPr>
              <a:t>e</a:t>
            </a:r>
            <a:r>
              <a:rPr lang="en-US" altLang="en-IN" sz="3600">
                <a:solidFill>
                  <a:srgbClr val="000000"/>
                </a:solidFill>
              </a:rPr>
              <a:t>x</a:t>
            </a:r>
            <a:r>
              <a:rPr lang="en-US" altLang="en-IN" sz="3600">
                <a:solidFill>
                  <a:srgbClr val="000000"/>
                </a:solidFill>
              </a:rPr>
              <a:t>perience </a:t>
            </a:r>
            <a:endParaRPr lang="en-IN" sz="3600">
              <a:solidFill>
                <a:srgbClr val="000000"/>
              </a:solidFill>
            </a:endParaRPr>
          </a:p>
          <a:p>
            <a:pPr marL="457200" indent="-457200">
              <a:buFont typeface="Arial" panose="020B0604020202020204"/>
              <a:buChar char="•"/>
            </a:pPr>
            <a:r>
              <a:rPr lang="en-US" altLang="en-IN" sz="3600">
                <a:solidFill>
                  <a:srgbClr val="000000"/>
                </a:solidFill>
              </a:rPr>
              <a:t>S</a:t>
            </a:r>
            <a:r>
              <a:rPr lang="en-US" altLang="en-IN" sz="3600">
                <a:solidFill>
                  <a:srgbClr val="000000"/>
                </a:solidFill>
              </a:rPr>
              <a:t>c</a:t>
            </a:r>
            <a:r>
              <a:rPr lang="en-US" altLang="en-IN" sz="3600">
                <a:solidFill>
                  <a:srgbClr val="000000"/>
                </a:solidFill>
              </a:rPr>
              <a:t>a</a:t>
            </a:r>
            <a:r>
              <a:rPr lang="en-US" altLang="en-IN" sz="3600">
                <a:solidFill>
                  <a:srgbClr val="000000"/>
                </a:solidFill>
              </a:rPr>
              <a:t>l</a:t>
            </a:r>
            <a:r>
              <a:rPr lang="en-US" altLang="en-IN" sz="3600">
                <a:solidFill>
                  <a:srgbClr val="000000"/>
                </a:solidFill>
              </a:rPr>
              <a:t>a</a:t>
            </a:r>
            <a:r>
              <a:rPr lang="en-US" altLang="en-IN" sz="3600">
                <a:solidFill>
                  <a:srgbClr val="000000"/>
                </a:solidFill>
              </a:rPr>
              <a:t>b</a:t>
            </a:r>
            <a:r>
              <a:rPr lang="en-US" altLang="en-IN" sz="3600">
                <a:solidFill>
                  <a:srgbClr val="000000"/>
                </a:solidFill>
              </a:rPr>
              <a:t>ility </a:t>
            </a:r>
            <a:endParaRPr lang="en-IN" sz="36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3151</Words>
  <Application>WPS Presentation</Application>
  <PresentationFormat/>
  <Paragraphs>100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Arial</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PRAVEEN SIVAKUMAR</cp:lastModifiedBy>
  <cp:revision>3</cp:revision>
  <dcterms:created xsi:type="dcterms:W3CDTF">2024-09-09T20:06:00Z</dcterms:created>
  <dcterms:modified xsi:type="dcterms:W3CDTF">2024-10-27T15:28:23Z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7C64DA03579D43EC9C0F84D28B80F06A_13</vt:lpwstr>
  </property>
  <property fmtid="{D5CDD505-2E9C-101B-9397-08002B2CF9AE}" pid="5" name="KSOProductBuildVer">
    <vt:lpwstr>1033-12.2.0.17562</vt:lpwstr>
  </property>
</Properties>
</file>