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My Portfolio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Arial Rounded MT Bold" panose="020F0704030504030204" pitchFamily="34" charset="0"/>
              </a:rPr>
              <a:t>Created by K. Monika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122579" cy="1038596"/>
          </a:xfrm>
        </p:spPr>
        <p:txBody>
          <a:bodyPr>
            <a:normAutofit/>
          </a:bodyPr>
          <a:lstStyle/>
          <a:p>
            <a:r>
              <a:rPr sz="28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dirty="0"/>
              <a:t>This project is a simple portfolio website created using HTML and CSS.</a:t>
            </a:r>
          </a:p>
          <a:p>
            <a:pPr marL="514350" indent="-514350">
              <a:buFont typeface="+mj-lt"/>
              <a:buAutoNum type="alphaLcParenR"/>
            </a:pPr>
            <a:endParaRPr dirty="0"/>
          </a:p>
          <a:p>
            <a:pPr marL="514350" indent="-514350">
              <a:buFont typeface="+mj-lt"/>
              <a:buAutoNum type="alphaLcParenR"/>
            </a:pPr>
            <a:r>
              <a:rPr dirty="0"/>
              <a:t>It showcases information about me, my projects, and my contact details.</a:t>
            </a:r>
          </a:p>
          <a:p>
            <a:pPr marL="514350" indent="-514350">
              <a:buFont typeface="+mj-lt"/>
              <a:buAutoNum type="alphaLcParenR"/>
            </a:pPr>
            <a:endParaRPr dirty="0"/>
          </a:p>
          <a:p>
            <a:pPr marL="514350" indent="-514350">
              <a:buFont typeface="+mj-lt"/>
              <a:buAutoNum type="alphaLcParenR"/>
            </a:pPr>
            <a:r>
              <a:rPr dirty="0"/>
              <a:t>The design is clean, responsive, and beginner-friendly.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929974" cy="1038596"/>
          </a:xfrm>
        </p:spPr>
        <p:txBody>
          <a:bodyPr>
            <a:normAutofit/>
          </a:bodyPr>
          <a:lstStyle/>
          <a:p>
            <a:r>
              <a:rPr sz="3200" dirty="0">
                <a:latin typeface="Arial Black" panose="020B0A04020102020204" pitchFamily="34" charset="0"/>
              </a:rP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website is structured with the following sections:</a:t>
            </a:r>
          </a:p>
          <a:p>
            <a:endParaRPr dirty="0"/>
          </a:p>
          <a:p>
            <a:r>
              <a:rPr dirty="0"/>
              <a:t>• Header – Name and tagline</a:t>
            </a:r>
          </a:p>
          <a:p>
            <a:r>
              <a:rPr dirty="0"/>
              <a:t>• About Me – Short introduction</a:t>
            </a:r>
          </a:p>
          <a:p>
            <a:r>
              <a:rPr dirty="0"/>
              <a:t>• Projects – List of projects with links</a:t>
            </a:r>
          </a:p>
          <a:p>
            <a:r>
              <a:rPr dirty="0"/>
              <a:t>• Contact Me – Email and phone details</a:t>
            </a:r>
          </a:p>
          <a:p>
            <a:r>
              <a:rPr dirty="0"/>
              <a:t>• Footer – Copyright text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styles used:</a:t>
            </a:r>
          </a:p>
          <a:p>
            <a:endParaRPr/>
          </a:p>
          <a:p>
            <a:r>
              <a:t>• Font: Segoe UI, Tahoma, Geneva, Verdana</a:t>
            </a:r>
          </a:p>
          <a:p>
            <a:r>
              <a:t>• Colors: Light background with dark text</a:t>
            </a:r>
          </a:p>
          <a:p>
            <a:r>
              <a:t>• Flexbox layout for project section</a:t>
            </a:r>
          </a:p>
          <a:p>
            <a:r>
              <a:t>• Buttons styled with hover effect</a:t>
            </a:r>
          </a:p>
          <a:p>
            <a:r>
              <a:t>• Responsive adjustments with media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minimal design</a:t>
            </a:r>
          </a:p>
          <a:p>
            <a:r>
              <a:t>• Responsive layout with flexbox</a:t>
            </a:r>
          </a:p>
          <a:p>
            <a:r>
              <a:t>• Project showcase with links</a:t>
            </a:r>
          </a:p>
          <a:p>
            <a:r>
              <a:t>• Contact section with email and phone</a:t>
            </a:r>
          </a:p>
          <a:p>
            <a:r>
              <a:t>• Easy to update and expand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webpage displays:</a:t>
            </a:r>
          </a:p>
          <a:p>
            <a:endParaRPr/>
          </a:p>
          <a:p>
            <a:r>
              <a:t>• A header with name and tagline</a:t>
            </a:r>
          </a:p>
          <a:p>
            <a:r>
              <a:t>• About Me section</a:t>
            </a:r>
          </a:p>
          <a:p>
            <a:r>
              <a:t>• Project list styled with boxes</a:t>
            </a:r>
          </a:p>
          <a:p>
            <a:r>
              <a:t>• Contact details</a:t>
            </a:r>
          </a:p>
          <a:p>
            <a:r>
              <a:t>• Footer with copyright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portfolio website demonstrates the use of HTML and CSS for creating a simple, structured, and styled webpage.</a:t>
            </a:r>
          </a:p>
          <a:p>
            <a:endParaRPr/>
          </a:p>
          <a:p>
            <a:r>
              <a:t>It can be expanded further with images, more projects, and JavaScript for interactivity.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230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Rounded MT Bold</vt:lpstr>
      <vt:lpstr>Calibri</vt:lpstr>
      <vt:lpstr>Office Theme</vt:lpstr>
      <vt:lpstr>My Portfolio Website</vt:lpstr>
      <vt:lpstr>Introduction</vt:lpstr>
      <vt:lpstr>HTML Structure</vt:lpstr>
      <vt:lpstr>CSS Styling</vt:lpstr>
      <vt:lpstr>Features</vt:lpstr>
      <vt:lpstr>Output Preview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Portfolio Website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2025-09-08T12:58:16Z</dcterms:modified>
  <cp:category/>
</cp:coreProperties>
</file>