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986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80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679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23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66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9133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713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643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12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59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356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59B2-0F75-4740-8407-7591418BD5AC}" type="datetimeFigureOut">
              <a:rPr lang="en-BE" smtClean="0"/>
              <a:t>11/07/2023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77B0-B2DF-E44D-8487-D1FB3352B0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230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FC50-62F1-90BF-576C-95BD1B7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42" y="10887"/>
            <a:ext cx="11364686" cy="1687286"/>
          </a:xfrm>
        </p:spPr>
        <p:txBody>
          <a:bodyPr>
            <a:normAutofit/>
          </a:bodyPr>
          <a:lstStyle/>
          <a:p>
            <a:r>
              <a:rPr lang="en-BE" sz="8000" b="1" dirty="0"/>
              <a:t>Data Analysis-Immo Eliza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B6A0E-6FA2-BA06-273A-BA157B41FB0D}"/>
              </a:ext>
            </a:extLst>
          </p:cNvPr>
          <p:cNvSpPr txBox="1"/>
          <p:nvPr/>
        </p:nvSpPr>
        <p:spPr>
          <a:xfrm>
            <a:off x="272142" y="5410200"/>
            <a:ext cx="4539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Monisha Kumari Hitang</a:t>
            </a:r>
          </a:p>
          <a:p>
            <a:r>
              <a:rPr lang="en-BE" sz="3200" dirty="0"/>
              <a:t>Learner at Becode</a:t>
            </a:r>
          </a:p>
          <a:p>
            <a:endParaRPr lang="en-BE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C77BD-F4F4-F5A4-2050-37D178C4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92" y="2612570"/>
            <a:ext cx="7772037" cy="42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76E4A-0864-0712-99CA-19A57F7EC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44" y="76200"/>
            <a:ext cx="6821301" cy="6705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FFF232-2A7E-1DCD-7220-F8BCC6C4F178}"/>
              </a:ext>
            </a:extLst>
          </p:cNvPr>
          <p:cNvSpPr txBox="1"/>
          <p:nvPr/>
        </p:nvSpPr>
        <p:spPr>
          <a:xfrm>
            <a:off x="500743" y="1121229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4000" dirty="0"/>
              <a:t>Relationship between house and apartment prices based on provinces in Belgium</a:t>
            </a:r>
          </a:p>
        </p:txBody>
      </p:sp>
    </p:spTree>
    <p:extLst>
      <p:ext uri="{BB962C8B-B14F-4D97-AF65-F5344CB8AC3E}">
        <p14:creationId xmlns:p14="http://schemas.microsoft.com/office/powerpoint/2010/main" val="279360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D371E-22F8-284F-87E2-460F7CDF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97" y="108857"/>
            <a:ext cx="7684403" cy="6665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30C00C-8B7A-A2DA-1F9B-C343FEBCA925}"/>
              </a:ext>
            </a:extLst>
          </p:cNvPr>
          <p:cNvSpPr txBox="1"/>
          <p:nvPr/>
        </p:nvSpPr>
        <p:spPr>
          <a:xfrm>
            <a:off x="500743" y="1121229"/>
            <a:ext cx="3886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4000" dirty="0"/>
              <a:t>Relationship between house and apartment prices based on Habitable Surface Area</a:t>
            </a:r>
          </a:p>
        </p:txBody>
      </p:sp>
    </p:spTree>
    <p:extLst>
      <p:ext uri="{BB962C8B-B14F-4D97-AF65-F5344CB8AC3E}">
        <p14:creationId xmlns:p14="http://schemas.microsoft.com/office/powerpoint/2010/main" val="245462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62F028-707C-2278-1830-23963C4B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43" y="123566"/>
            <a:ext cx="7500256" cy="6636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FC41E8-B4D4-994C-5BD5-0A7664298996}"/>
              </a:ext>
            </a:extLst>
          </p:cNvPr>
          <p:cNvSpPr txBox="1"/>
          <p:nvPr/>
        </p:nvSpPr>
        <p:spPr>
          <a:xfrm>
            <a:off x="500743" y="1121229"/>
            <a:ext cx="388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4000" dirty="0"/>
              <a:t>Relationship between Number of properties based Habitable Surface</a:t>
            </a:r>
          </a:p>
        </p:txBody>
      </p:sp>
    </p:spTree>
    <p:extLst>
      <p:ext uri="{BB962C8B-B14F-4D97-AF65-F5344CB8AC3E}">
        <p14:creationId xmlns:p14="http://schemas.microsoft.com/office/powerpoint/2010/main" val="37678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CDDFB-EEB4-777D-A64B-CB477B47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87133"/>
            <a:ext cx="7467603" cy="6727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A7BD5-2280-EBCB-12A8-921F22CA31A0}"/>
              </a:ext>
            </a:extLst>
          </p:cNvPr>
          <p:cNvSpPr txBox="1"/>
          <p:nvPr/>
        </p:nvSpPr>
        <p:spPr>
          <a:xfrm>
            <a:off x="500743" y="1121229"/>
            <a:ext cx="388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4000" dirty="0"/>
              <a:t>Relationship between prices of properties based Construction Year</a:t>
            </a:r>
          </a:p>
        </p:txBody>
      </p:sp>
    </p:spTree>
    <p:extLst>
      <p:ext uri="{BB962C8B-B14F-4D97-AF65-F5344CB8AC3E}">
        <p14:creationId xmlns:p14="http://schemas.microsoft.com/office/powerpoint/2010/main" val="164018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85FC7-ABB5-CAEA-C0A7-FAD54064D418}"/>
              </a:ext>
            </a:extLst>
          </p:cNvPr>
          <p:cNvSpPr txBox="1"/>
          <p:nvPr/>
        </p:nvSpPr>
        <p:spPr>
          <a:xfrm>
            <a:off x="3603171" y="2828835"/>
            <a:ext cx="6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9628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50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Analysis-Immo Eliza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Analysis-Immo Eliza</dc:title>
  <dc:creator>Microsoft Office User</dc:creator>
  <cp:lastModifiedBy>Microsoft Office User</cp:lastModifiedBy>
  <cp:revision>1</cp:revision>
  <dcterms:created xsi:type="dcterms:W3CDTF">2023-07-11T07:48:32Z</dcterms:created>
  <dcterms:modified xsi:type="dcterms:W3CDTF">2023-07-11T14:41:58Z</dcterms:modified>
</cp:coreProperties>
</file>