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//5nyJx4NMuo/55DYgv9d4I/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notebooks/intro.ipynb" TargetMode="External"/><Relationship Id="rId4" Type="http://schemas.openxmlformats.org/officeDocument/2006/relationships/hyperlink" Target="https://colab.research.google.com/" TargetMode="External"/><Relationship Id="rId5" Type="http://schemas.openxmlformats.org/officeDocument/2006/relationships/hyperlink" Target="https://drive.google.com/" TargetMode="External"/><Relationship Id="rId6" Type="http://schemas.openxmlformats.org/officeDocument/2006/relationships/hyperlink" Target="https://github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Google Colab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What is Google Colab?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 product from Google Research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hosted on cloud infrastructure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allows to write and execute arbitrary python code through the browser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it allows to use and share Jupyter notebooks with others without having to download, install, or run anything.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Why Colab?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well suited to machine learning, data analysis and education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 setup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access to computing resources including GPUs (it is very important for deep models)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free for basic 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Limitations of Colab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resources are not guaranteed and not unlimited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usage limits sometimes fluctuate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resources are prioritized for users who have recently used less resources or payed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How to start using Colab?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let’s test a </a:t>
            </a:r>
            <a:r>
              <a:rPr lang="ru" u="sng">
                <a:solidFill>
                  <a:schemeClr val="hlink"/>
                </a:solidFill>
                <a:hlinkClick r:id="rId3"/>
              </a:rPr>
              <a:t>notebook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 to </a:t>
            </a:r>
            <a:r>
              <a:rPr lang="ru" u="sng">
                <a:solidFill>
                  <a:schemeClr val="hlink"/>
                </a:solidFill>
                <a:hlinkClick r:id="rId4"/>
              </a:rPr>
              <a:t>Colab</a:t>
            </a:r>
            <a:r>
              <a:rPr lang="ru"/>
              <a:t> and create a notebook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notebooks are stored in </a:t>
            </a:r>
            <a:r>
              <a:rPr lang="ru" u="sng">
                <a:solidFill>
                  <a:schemeClr val="hlink"/>
                </a:solidFill>
                <a:hlinkClick r:id="rId5"/>
              </a:rPr>
              <a:t>Google Drive</a:t>
            </a:r>
            <a:r>
              <a:rPr lang="ru"/>
              <a:t> or can be loaded from </a:t>
            </a:r>
            <a:r>
              <a:rPr lang="ru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notebooks can be shared just as you would with Google Docs or Sheets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the virtual machine you’re using, including any custom files and libraries that you’ve setup, will not be shared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close the browser window Colab might stop execution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Some important information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you can download Colab notebooks and run them locally as Jupyter notebooks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want to alter code of the shared notebook you should save it to your </a:t>
            </a:r>
            <a:r>
              <a:rPr i="1" lang="ru"/>
              <a:t>own</a:t>
            </a:r>
            <a:r>
              <a:rPr lang="ru"/>
              <a:t> Google Drive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