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1BW3kURnDcmpTIbXSRtycyBE3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560a4ad1d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560a4ad1d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560a4ad1d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560a4ad1d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560a4ad1d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560a4ad1d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560a4ad1d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560a4ad1d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0560a4ad1d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0560a4ad1d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560a4ad1d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0560a4ad1d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560a4ad1d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0560a4ad1d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0560a4ad1d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560a4ad1d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560a4ad1d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560a4ad1d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560a4ad1d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0560a4ad1d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560a4ad1d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560a4ad1d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0560a4ad1d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560a4ad1d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0560a4ad1d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0560a4ad1d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0560a4ad1d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0560a4ad1d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560a4ad1d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0560a4ad1d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560a4ad1d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560a4ad1d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560a4ad1d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Deeper models: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GB"/>
              <a:t>tips and tricks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Preventing overfitting 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Rules of thumb</a:t>
            </a:r>
            <a:endParaRPr/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311700" y="1152475"/>
            <a:ext cx="5692500" cy="3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Don’t care about final training performance: it’s the </a:t>
            </a:r>
            <a:r>
              <a:rPr b="1" lang="en-GB">
                <a:solidFill>
                  <a:schemeClr val="dk1"/>
                </a:solidFill>
              </a:rPr>
              <a:t>dev performance</a:t>
            </a:r>
            <a:r>
              <a:rPr lang="en-GB">
                <a:solidFill>
                  <a:schemeClr val="dk1"/>
                </a:solidFill>
              </a:rPr>
              <a:t> that matters in the end (so create a </a:t>
            </a:r>
            <a:r>
              <a:rPr i="1" lang="en-GB">
                <a:solidFill>
                  <a:schemeClr val="dk1"/>
                </a:solidFill>
              </a:rPr>
              <a:t>good</a:t>
            </a:r>
            <a:r>
              <a:rPr lang="en-GB">
                <a:solidFill>
                  <a:schemeClr val="dk1"/>
                </a:solidFill>
              </a:rPr>
              <a:t> dev set)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Make sure that your </a:t>
            </a:r>
            <a:r>
              <a:rPr b="1" lang="en-GB">
                <a:solidFill>
                  <a:schemeClr val="dk1"/>
                </a:solidFill>
              </a:rPr>
              <a:t>training loss (initially) goes down</a:t>
            </a:r>
            <a:r>
              <a:rPr lang="en-GB">
                <a:solidFill>
                  <a:schemeClr val="dk1"/>
                </a:solidFill>
              </a:rPr>
              <a:t> (diagnostic instrument for checking whether code is working)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Validation and training curves will eventually part ways: this is inevitable, but you’ll want to </a:t>
            </a:r>
            <a:r>
              <a:rPr b="1" lang="en-GB">
                <a:solidFill>
                  <a:schemeClr val="dk1"/>
                </a:solidFill>
              </a:rPr>
              <a:t>postpone</a:t>
            </a:r>
            <a:r>
              <a:rPr lang="en-GB">
                <a:solidFill>
                  <a:schemeClr val="dk1"/>
                </a:solidFill>
              </a:rPr>
              <a:t> that moment as much as possible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4075" y="303175"/>
            <a:ext cx="3011575" cy="1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Highlights of the notebook</a:t>
            </a:r>
            <a:endParaRPr/>
          </a:p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Increase</a:t>
            </a:r>
            <a:r>
              <a:rPr lang="en-GB">
                <a:solidFill>
                  <a:schemeClr val="dk1"/>
                </a:solidFill>
              </a:rPr>
              <a:t> (and decrease) model capacity (e.g. larger and deeper layers)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Apply </a:t>
            </a:r>
            <a:r>
              <a:rPr b="1" lang="en-GB">
                <a:solidFill>
                  <a:schemeClr val="dk1"/>
                </a:solidFill>
              </a:rPr>
              <a:t>Adam</a:t>
            </a:r>
            <a:r>
              <a:rPr lang="en-GB">
                <a:solidFill>
                  <a:schemeClr val="dk1"/>
                </a:solidFill>
              </a:rPr>
              <a:t> for faster fitting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Apply </a:t>
            </a:r>
            <a:r>
              <a:rPr b="1" lang="en-GB">
                <a:solidFill>
                  <a:schemeClr val="dk1"/>
                </a:solidFill>
              </a:rPr>
              <a:t>Dropout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b="1" lang="en-GB">
                <a:solidFill>
                  <a:schemeClr val="dk1"/>
                </a:solidFill>
              </a:rPr>
              <a:t>weights regularization</a:t>
            </a:r>
            <a:r>
              <a:rPr lang="en-GB">
                <a:solidFill>
                  <a:schemeClr val="dk1"/>
                </a:solidFill>
              </a:rPr>
              <a:t> for slowing down training and preventing overfitting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idx="1" type="body"/>
          </p:nvPr>
        </p:nvSpPr>
        <p:spPr>
          <a:xfrm>
            <a:off x="311700" y="1152475"/>
            <a:ext cx="524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Typically happens when your model does not have enough capacity to model the training data;</a:t>
            </a:r>
            <a:r>
              <a:rPr b="1" lang="en-GB">
                <a:solidFill>
                  <a:schemeClr val="dk1"/>
                </a:solidFill>
              </a:rPr>
              <a:t> possible reasons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The model is too simple (like linear) -&gt; </a:t>
            </a:r>
            <a:r>
              <a:rPr b="1" lang="en-GB">
                <a:solidFill>
                  <a:schemeClr val="dk1"/>
                </a:solidFill>
              </a:rPr>
              <a:t>add more layers</a:t>
            </a:r>
            <a:r>
              <a:rPr lang="en-GB">
                <a:solidFill>
                  <a:schemeClr val="dk1"/>
                </a:solidFill>
              </a:rPr>
              <a:t>,</a:t>
            </a:r>
            <a:r>
              <a:rPr b="1" lang="en-GB">
                <a:solidFill>
                  <a:schemeClr val="dk1"/>
                </a:solidFill>
              </a:rPr>
              <a:t> more neurons</a:t>
            </a:r>
            <a:r>
              <a:rPr lang="en-GB">
                <a:solidFill>
                  <a:schemeClr val="dk1"/>
                </a:solidFill>
              </a:rPr>
              <a:t> (bigger capacity)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Training loss did not reach saturation -&gt; </a:t>
            </a:r>
            <a:r>
              <a:rPr b="1" lang="en-GB">
                <a:solidFill>
                  <a:schemeClr val="dk1"/>
                </a:solidFill>
              </a:rPr>
              <a:t>train more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Rare in modern neural networks: overfitting is bigger issue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Underfitting </a:t>
            </a:r>
            <a:endParaRPr/>
          </a:p>
        </p:txBody>
      </p:sp>
      <p:pic>
        <p:nvPicPr>
          <p:cNvPr id="62" name="Google Shape;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5500" y="1796163"/>
            <a:ext cx="2857500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Increasing model capacity</a:t>
            </a:r>
            <a:endParaRPr/>
          </a:p>
        </p:txBody>
      </p:sp>
      <p:sp>
        <p:nvSpPr>
          <p:cNvPr id="68" name="Google Shape;68;p4"/>
          <p:cNvSpPr txBox="1"/>
          <p:nvPr>
            <p:ph idx="1" type="body"/>
          </p:nvPr>
        </p:nvSpPr>
        <p:spPr>
          <a:xfrm>
            <a:off x="311700" y="1152475"/>
            <a:ext cx="490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Will almost always lead to better </a:t>
            </a:r>
            <a:r>
              <a:rPr i="1" lang="en-GB">
                <a:solidFill>
                  <a:schemeClr val="dk1"/>
                </a:solidFill>
              </a:rPr>
              <a:t>training</a:t>
            </a:r>
            <a:r>
              <a:rPr lang="en-GB">
                <a:solidFill>
                  <a:schemeClr val="dk1"/>
                </a:solidFill>
              </a:rPr>
              <a:t>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But comes with two drawbacks: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Larger networks are </a:t>
            </a:r>
            <a:r>
              <a:rPr i="1" lang="en-GB">
                <a:solidFill>
                  <a:schemeClr val="dk1"/>
                </a:solidFill>
              </a:rPr>
              <a:t>slower</a:t>
            </a:r>
            <a:r>
              <a:rPr lang="en-GB">
                <a:solidFill>
                  <a:schemeClr val="dk1"/>
                </a:solidFill>
              </a:rPr>
              <a:t> and </a:t>
            </a:r>
            <a:r>
              <a:rPr i="1" lang="en-GB">
                <a:solidFill>
                  <a:schemeClr val="dk1"/>
                </a:solidFill>
              </a:rPr>
              <a:t>more difficult</a:t>
            </a:r>
            <a:r>
              <a:rPr lang="en-GB">
                <a:solidFill>
                  <a:schemeClr val="dk1"/>
                </a:solidFill>
              </a:rPr>
              <a:t> to train: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need for </a:t>
            </a:r>
            <a:r>
              <a:rPr b="1" lang="en-GB">
                <a:solidFill>
                  <a:schemeClr val="dk1"/>
                </a:solidFill>
              </a:rPr>
              <a:t>faster optimizers</a:t>
            </a:r>
            <a:r>
              <a:rPr lang="en-GB">
                <a:solidFill>
                  <a:schemeClr val="dk1"/>
                </a:solidFill>
              </a:rPr>
              <a:t> (cf. SGD): </a:t>
            </a:r>
            <a:r>
              <a:rPr b="1" lang="en-GB">
                <a:solidFill>
                  <a:schemeClr val="dk1"/>
                </a:solidFill>
              </a:rPr>
              <a:t>Adam </a:t>
            </a:r>
            <a:r>
              <a:rPr lang="en-GB">
                <a:solidFill>
                  <a:schemeClr val="dk1"/>
                </a:solidFill>
              </a:rPr>
              <a:t>has adaptive learning rate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however, SGD might lead to better results, but it is slower to converge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Almost inevitably lead to </a:t>
            </a:r>
            <a:r>
              <a:rPr b="1" lang="en-GB">
                <a:solidFill>
                  <a:schemeClr val="dk1"/>
                </a:solidFill>
              </a:rPr>
              <a:t>overfitting</a:t>
            </a:r>
            <a:r>
              <a:rPr lang="en-GB">
                <a:solidFill>
                  <a:schemeClr val="dk1"/>
                </a:solidFill>
              </a:rPr>
              <a:t> at some point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600" y="1220663"/>
            <a:ext cx="3732175" cy="279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Issue of overfitting</a:t>
            </a:r>
            <a:endParaRPr/>
          </a:p>
        </p:txBody>
      </p:sp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1152475"/>
            <a:ext cx="4613100" cy="37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Model is fitting the training data really well… (cf. </a:t>
            </a:r>
            <a:r>
              <a:rPr b="1" lang="en-GB">
                <a:solidFill>
                  <a:schemeClr val="dk1"/>
                </a:solidFill>
              </a:rPr>
              <a:t>memorization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So well, that it doesn’t generalize anymore to other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Need for </a:t>
            </a:r>
            <a:r>
              <a:rPr b="1" lang="en-GB">
                <a:solidFill>
                  <a:schemeClr val="dk1"/>
                </a:solidFill>
              </a:rPr>
              <a:t>regularization</a:t>
            </a:r>
            <a:r>
              <a:rPr lang="en-GB">
                <a:solidFill>
                  <a:schemeClr val="dk1"/>
                </a:solidFill>
              </a:rPr>
              <a:t> strategies that keep the optimization in check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We’ll cover: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early stopping (covered)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Reduction number of weights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Dropout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Weights regularization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Data augmentation 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b="1" lang="en-GB">
                <a:solidFill>
                  <a:schemeClr val="dk1"/>
                </a:solidFill>
              </a:rPr>
              <a:t>Transfer learning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Overfitting - Wikipedia" id="76" name="Google Shape;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5950" y="927800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Dropout: rationale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Overfitting is closely related to </a:t>
            </a:r>
            <a:r>
              <a:rPr b="1" lang="en-GB">
                <a:solidFill>
                  <a:schemeClr val="dk1"/>
                </a:solidFill>
              </a:rPr>
              <a:t>memorization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The model is verbatimly storing the exact, individual instances in memory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And thus isn’t generalizing anymore or abstracting over the instances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(Difficult to combat, because this </a:t>
            </a:r>
            <a:r>
              <a:rPr i="1" lang="en-GB">
                <a:solidFill>
                  <a:schemeClr val="dk1"/>
                </a:solidFill>
              </a:rPr>
              <a:t>is</a:t>
            </a:r>
            <a:r>
              <a:rPr lang="en-GB">
                <a:solidFill>
                  <a:schemeClr val="dk1"/>
                </a:solidFill>
              </a:rPr>
              <a:t> effective to drive down the loss!)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Often a problem with </a:t>
            </a:r>
            <a:r>
              <a:rPr i="1" lang="en-GB">
                <a:solidFill>
                  <a:schemeClr val="dk1"/>
                </a:solidFill>
              </a:rPr>
              <a:t>large</a:t>
            </a:r>
            <a:r>
              <a:rPr lang="en-GB">
                <a:solidFill>
                  <a:schemeClr val="dk1"/>
                </a:solidFill>
              </a:rPr>
              <a:t> models for </a:t>
            </a:r>
            <a:r>
              <a:rPr i="1" lang="en-GB">
                <a:solidFill>
                  <a:schemeClr val="dk1"/>
                </a:solidFill>
              </a:rPr>
              <a:t>small</a:t>
            </a:r>
            <a:r>
              <a:rPr lang="en-GB">
                <a:solidFill>
                  <a:schemeClr val="dk1"/>
                </a:solidFill>
              </a:rPr>
              <a:t> datasets: the larger the model, the more memorization capacity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en-GB">
                <a:solidFill>
                  <a:schemeClr val="dk1"/>
                </a:solidFill>
              </a:rPr>
              <a:t>Making a model just </a:t>
            </a:r>
            <a:r>
              <a:rPr b="1" i="1" lang="en-GB">
                <a:solidFill>
                  <a:schemeClr val="dk1"/>
                </a:solidFill>
              </a:rPr>
              <a:t>smaller</a:t>
            </a:r>
            <a:r>
              <a:rPr lang="en-GB">
                <a:solidFill>
                  <a:schemeClr val="dk1"/>
                </a:solidFill>
              </a:rPr>
              <a:t> (e.g. less layers, less dimensions, etc.) can be useful! Limiting memorization capacity can be difficult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Alternative =</a:t>
            </a:r>
            <a:r>
              <a:rPr b="1" lang="en-GB">
                <a:solidFill>
                  <a:schemeClr val="dk1"/>
                </a:solidFill>
              </a:rPr>
              <a:t> dropout</a:t>
            </a:r>
            <a:r>
              <a:rPr lang="en-GB">
                <a:solidFill>
                  <a:schemeClr val="dk1"/>
                </a:solidFill>
              </a:rPr>
              <a:t>: hides some information from the model, which makes it harder and memorize the instances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Dropout: practice</a:t>
            </a:r>
            <a:endParaRPr/>
          </a:p>
        </p:txBody>
      </p:sp>
      <p:sp>
        <p:nvSpPr>
          <p:cNvPr id="88" name="Google Shape;8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During training, randomly </a:t>
            </a:r>
            <a:r>
              <a:rPr b="1" lang="en-GB">
                <a:solidFill>
                  <a:schemeClr val="dk1"/>
                </a:solidFill>
              </a:rPr>
              <a:t>mask</a:t>
            </a:r>
            <a:r>
              <a:rPr lang="en-GB">
                <a:solidFill>
                  <a:schemeClr val="dk1"/>
                </a:solidFill>
              </a:rPr>
              <a:t> or </a:t>
            </a:r>
            <a:r>
              <a:rPr b="1" lang="en-GB">
                <a:solidFill>
                  <a:schemeClr val="dk1"/>
                </a:solidFill>
              </a:rPr>
              <a:t>hide</a:t>
            </a:r>
            <a:r>
              <a:rPr lang="en-GB">
                <a:solidFill>
                  <a:schemeClr val="dk1"/>
                </a:solidFill>
              </a:rPr>
              <a:t> some of the neurons on a hidden layer by setting them to zero (</a:t>
            </a:r>
            <a:r>
              <a:rPr b="1" lang="en-GB">
                <a:solidFill>
                  <a:schemeClr val="dk1"/>
                </a:solidFill>
              </a:rPr>
              <a:t>do not mask output layer</a:t>
            </a:r>
            <a:r>
              <a:rPr lang="en-GB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Pretty extreme values: at least 50% of neurons or more are “dropped out”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Next layer only gets to see part of the input (and has to learn how to deal with that)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Forces the network to distribute information over different neurons, because you never know which neurons are going to get dropped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Regularization: no extreme reliance on particular features (since they could well be dropped)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During testing, no dropout is applied and full representations are used again.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Effect: training is slower, but overfitting is also reduced (because it takes much longer before memorization can kick in)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Visualization</a:t>
            </a:r>
            <a:endParaRPr/>
          </a:p>
        </p:txBody>
      </p:sp>
      <p:pic>
        <p:nvPicPr>
          <p:cNvPr id="94" name="Google Shape;9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017725"/>
            <a:ext cx="782609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Weights regularization</a:t>
            </a:r>
            <a:endParaRPr/>
          </a:p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Disencourage the model from working with large, “extreme” weight values (which might lead to overfitting)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Rationale: weights regularization: add the sum of the actual of (square/absolute) weights to the loss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Straightforward penalization of large weights: find optimal solutions with smallest weights (small values makes the distribution of weight more regular/better)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L2 : ∑ (w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)</a:t>
            </a:r>
            <a:r>
              <a:rPr baseline="30000" lang="en-GB">
                <a:solidFill>
                  <a:schemeClr val="dk1"/>
                </a:solidFill>
              </a:rPr>
              <a:t>2</a:t>
            </a:r>
            <a:endParaRPr baseline="30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L1 : ∑ |w</a:t>
            </a:r>
            <a:r>
              <a:rPr baseline="-25000" lang="en-GB">
                <a:solidFill>
                  <a:schemeClr val="dk1"/>
                </a:solidFill>
              </a:rPr>
              <a:t>i</a:t>
            </a:r>
            <a:r>
              <a:rPr lang="en-GB">
                <a:solidFill>
                  <a:schemeClr val="dk1"/>
                </a:solidFill>
              </a:rPr>
              <a:t>|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Adam optimizer</a:t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Finds individual learning rates for each individual parameter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-GB">
                <a:solidFill>
                  <a:schemeClr val="dk1"/>
                </a:solidFill>
              </a:rPr>
              <a:t>Faster</a:t>
            </a:r>
            <a:r>
              <a:rPr lang="en-GB">
                <a:solidFill>
                  <a:schemeClr val="dk1"/>
                </a:solidFill>
              </a:rPr>
              <a:t> to train a network (compared to SGD): important when we a train a deep network! However, Adam sometimes finds worse solutions than SGD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Has become “standard” optimizer across deep learning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Drop-in replacement in PyTorch (lr of 0.001 is good default)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