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jFfYo1L3rRh0/hsQtaYKJ7YX2M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0412b3c43c_1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10412b3c43c_1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10412b3c43c_1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0412b3c43c_1_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10412b3c43c_1_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10412b3c43c_1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412b3c43c_1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0412b3c43c_1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10412b3c43c_1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g10412b3c43c_1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412b3c43c_1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0412b3c43c_1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0412b3c43c_1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0412b3c43c_1_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10412b3c43c_1_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0412b3c43c_1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0412b3c43c_1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10412b3c43c_1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412b3c43c_1_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10412b3c43c_1_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412b3c43c_1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412b3c43c_1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10412b3c43c_1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0412b3c43c_1_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10412b3c43c_1_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10412b3c43c_1_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10412b3c43c_1_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10412b3c43c_1_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0412b3c43c_1_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10412b3c43c_1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412b3c43c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412b3c43c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10412b3c43c_1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"/>
              <a:t>Embeddings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What can be the basic units?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3908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Words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Sub-words (aka parts of words)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Characters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N-grams (overlapping groups of multiple consecutive words or characters)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7289" y="863549"/>
            <a:ext cx="4075011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Embeddings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311700" y="1152475"/>
            <a:ext cx="5053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dense lower-dimensional vectors learned from data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learn similarities between words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can be learned jointly with the main task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can be obtained from another task (pretrained word embeddings)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7052" y="941850"/>
            <a:ext cx="3215099" cy="3703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Pretrained Embeddings</a:t>
            </a:r>
            <a:endParaRPr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Word2Vec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Glove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fastText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BERT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…...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This topic will be covered in NLP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How to learn pretrained embeddings?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311700" y="1152475"/>
            <a:ext cx="484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masked language modeling</a:t>
            </a:r>
            <a:r>
              <a:rPr lang="ru">
                <a:solidFill>
                  <a:schemeClr val="dk1"/>
                </a:solidFill>
              </a:rPr>
              <a:t>: we mask some words in text in order to predict them based on the observed words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the training objective is to learn word vector representations that are good at predicting the nearby words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1500" y="1152475"/>
            <a:ext cx="2809624" cy="36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Word2Vec: example</a:t>
            </a:r>
            <a:endParaRPr/>
          </a:p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>
                <a:solidFill>
                  <a:schemeClr val="dk1"/>
                </a:solidFill>
              </a:rPr>
              <a:t>Embeddings can learn some interesting properties: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4087" y="1561475"/>
            <a:ext cx="4415826" cy="31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Highlights of the notebook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we can simply add embedding layer that will be shown in the notebook 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we will learn how to use pre-trained embeddings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