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hqkR5wdVCoC/mLP1HaO8WUOUmH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6b81315a1_0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106b81315a1_0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106b81315a1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6b81315a1_0_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106b81315a1_0_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106b81315a1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6b81315a1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06b81315a1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106b81315a1_0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106b81315a1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6b81315a1_0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06b81315a1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6b81315a1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06b81315a1_0_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06b81315a1_0_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06b81315a1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06b81315a1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106b81315a1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6b81315a1_0_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106b81315a1_0_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6b81315a1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6b81315a1_0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106b81315a1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06b81315a1_0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106b81315a1_0_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106b81315a1_0_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106b81315a1_0_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106b81315a1_0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6b81315a1_0_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106b81315a1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6b81315a1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6b81315a1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06b81315a1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Temporal 1D-convolutions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Tackling time series with neural networks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“Spoken digit” dataset (available from Tensorflow)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The “MNIST” for audio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Numbers 0 to 9 (10 class-classification problem)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5 speakers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2,500 recordings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(50 of each digit per speaker)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Examples: https://www.tensorflow.org/datasets/catalog/spoken_digit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Challenge: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8th kHz (samples per second): </a:t>
            </a:r>
            <a:r>
              <a:rPr lang="en-GB" sz="1300">
                <a:solidFill>
                  <a:schemeClr val="dk1"/>
                </a:solidFill>
              </a:rPr>
              <a:t>18262</a:t>
            </a:r>
            <a:r>
              <a:rPr lang="en-GB">
                <a:solidFill>
                  <a:schemeClr val="dk1"/>
                </a:solidFill>
              </a:rPr>
              <a:t> (!) features to process for one instance…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And granularity is important! Simple downsampling isn’t possible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Not a very large dataset (cf. train/dev/test)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(cf. multiple hours required for speech recognition)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Rationale?</a:t>
            </a:r>
            <a:endParaRPr/>
          </a:p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GB">
                <a:solidFill>
                  <a:schemeClr val="dk1"/>
                </a:solidFill>
              </a:rPr>
              <a:t>Time-invariant feature detection</a:t>
            </a:r>
            <a:r>
              <a:rPr lang="en-GB">
                <a:solidFill>
                  <a:schemeClr val="dk1"/>
                </a:solidFill>
              </a:rPr>
              <a:t> is crucial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A consonant must be detected wherever it occurs…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Across all 8000 time steps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Slide 1D-filters over the entire sequences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Build a </a:t>
            </a:r>
            <a:r>
              <a:rPr b="1" lang="en-GB">
                <a:solidFill>
                  <a:schemeClr val="dk1"/>
                </a:solidFill>
              </a:rPr>
              <a:t>stack</a:t>
            </a:r>
            <a:r>
              <a:rPr lang="en-GB">
                <a:solidFill>
                  <a:schemeClr val="dk1"/>
                </a:solidFill>
              </a:rPr>
              <a:t> of filters that recombine input from lower levels into higher-level features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Naive view of feature learning: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Primitive shapes of changes in air pressure to detect e.g. consonants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Consonants + vowels = syllables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Combinations of syllables = words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type="title"/>
          </p:nvPr>
        </p:nvSpPr>
        <p:spPr>
          <a:xfrm>
            <a:off x="1243450" y="176575"/>
            <a:ext cx="713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Slide limited-width filter over speech signal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900"/>
              <a:t>Animation is for 1 filter, typical 1D conv has multiple filters</a:t>
            </a:r>
            <a:endParaRPr sz="1900"/>
          </a:p>
        </p:txBody>
      </p:sp>
      <p:pic>
        <p:nvPicPr>
          <p:cNvPr id="73" name="Google Shape;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975" y="1213425"/>
            <a:ext cx="6096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2412425" y="4686300"/>
            <a:ext cx="45288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https://e2eml.school/convolution_one_d.html</a:t>
            </a:r>
            <a:endParaRPr b="0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Think “pyramid”: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n-GB" sz="2000"/>
              <a:t>Goal</a:t>
            </a:r>
            <a:r>
              <a:rPr lang="en-GB" sz="2000"/>
              <a:t>: gradually decrease temporal dimensionality of original time series</a:t>
            </a:r>
            <a:endParaRPr sz="2000"/>
          </a:p>
        </p:txBody>
      </p:sp>
      <p:pic>
        <p:nvPicPr>
          <p:cNvPr id="80" name="Google Shape;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250" y="2051625"/>
            <a:ext cx="7793500" cy="166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4500" y="3719050"/>
            <a:ext cx="2623875" cy="131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075" y="3719050"/>
            <a:ext cx="2623875" cy="131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3775" y="3719050"/>
            <a:ext cx="2623875" cy="131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4325" y="3675750"/>
            <a:ext cx="2623875" cy="13119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 txBox="1"/>
          <p:nvPr/>
        </p:nvSpPr>
        <p:spPr>
          <a:xfrm>
            <a:off x="4023025" y="1094500"/>
            <a:ext cx="1205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Class “three”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8950" y="1625725"/>
            <a:ext cx="3380473" cy="5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Run-off-the-mill architecture</a:t>
            </a:r>
            <a:endParaRPr/>
          </a:p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(Very similar to image architecture, but 1D)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Stack of “blocks”: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Couple of convolutional layers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Followed by pooling layer (e.g. max pool)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Dense part: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Flatten layer (to get a vector)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Couple of Dense layers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Classification layer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