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8" y="-4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3095DD3D-5067-4F2D-B4F6-BB4EDDEAEE62}" type="datetimeFigureOut">
              <a:rPr lang="pl-PL" smtClean="0"/>
              <a:t>2021-05-22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0B2ECA0-0374-4C17-A6B9-C8A2695BC50E}" type="slidenum">
              <a:rPr lang="pl-PL" smtClean="0"/>
              <a:t>‹#›</a:t>
            </a:fld>
            <a:endParaRPr lang="pl-PL"/>
          </a:p>
        </p:txBody>
      </p:sp>
    </p:spTree>
    <p:extLst>
      <p:ext uri="{BB962C8B-B14F-4D97-AF65-F5344CB8AC3E}">
        <p14:creationId xmlns:p14="http://schemas.microsoft.com/office/powerpoint/2010/main" val="179419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3095DD3D-5067-4F2D-B4F6-BB4EDDEAEE62}" type="datetimeFigureOut">
              <a:rPr lang="pl-PL" smtClean="0"/>
              <a:t>2021-05-22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0B2ECA0-0374-4C17-A6B9-C8A2695BC50E}" type="slidenum">
              <a:rPr lang="pl-PL" smtClean="0"/>
              <a:t>‹#›</a:t>
            </a:fld>
            <a:endParaRPr lang="pl-PL"/>
          </a:p>
        </p:txBody>
      </p:sp>
    </p:spTree>
    <p:extLst>
      <p:ext uri="{BB962C8B-B14F-4D97-AF65-F5344CB8AC3E}">
        <p14:creationId xmlns:p14="http://schemas.microsoft.com/office/powerpoint/2010/main" val="222238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3095DD3D-5067-4F2D-B4F6-BB4EDDEAEE62}" type="datetimeFigureOut">
              <a:rPr lang="pl-PL" smtClean="0"/>
              <a:t>2021-05-22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0B2ECA0-0374-4C17-A6B9-C8A2695BC50E}" type="slidenum">
              <a:rPr lang="pl-PL" smtClean="0"/>
              <a:t>‹#›</a:t>
            </a:fld>
            <a:endParaRPr lang="pl-PL"/>
          </a:p>
        </p:txBody>
      </p:sp>
    </p:spTree>
    <p:extLst>
      <p:ext uri="{BB962C8B-B14F-4D97-AF65-F5344CB8AC3E}">
        <p14:creationId xmlns:p14="http://schemas.microsoft.com/office/powerpoint/2010/main" val="84337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3095DD3D-5067-4F2D-B4F6-BB4EDDEAEE62}" type="datetimeFigureOut">
              <a:rPr lang="pl-PL" smtClean="0"/>
              <a:t>2021-05-22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0B2ECA0-0374-4C17-A6B9-C8A2695BC50E}" type="slidenum">
              <a:rPr lang="pl-PL" smtClean="0"/>
              <a:t>‹#›</a:t>
            </a:fld>
            <a:endParaRPr lang="pl-PL"/>
          </a:p>
        </p:txBody>
      </p:sp>
    </p:spTree>
    <p:extLst>
      <p:ext uri="{BB962C8B-B14F-4D97-AF65-F5344CB8AC3E}">
        <p14:creationId xmlns:p14="http://schemas.microsoft.com/office/powerpoint/2010/main" val="428561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3095DD3D-5067-4F2D-B4F6-BB4EDDEAEE62}" type="datetimeFigureOut">
              <a:rPr lang="pl-PL" smtClean="0"/>
              <a:t>2021-05-22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0B2ECA0-0374-4C17-A6B9-C8A2695BC50E}" type="slidenum">
              <a:rPr lang="pl-PL" smtClean="0"/>
              <a:t>‹#›</a:t>
            </a:fld>
            <a:endParaRPr lang="pl-PL"/>
          </a:p>
        </p:txBody>
      </p:sp>
    </p:spTree>
    <p:extLst>
      <p:ext uri="{BB962C8B-B14F-4D97-AF65-F5344CB8AC3E}">
        <p14:creationId xmlns:p14="http://schemas.microsoft.com/office/powerpoint/2010/main" val="34430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3095DD3D-5067-4F2D-B4F6-BB4EDDEAEE62}" type="datetimeFigureOut">
              <a:rPr lang="pl-PL" smtClean="0"/>
              <a:t>2021-05-22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0B2ECA0-0374-4C17-A6B9-C8A2695BC50E}" type="slidenum">
              <a:rPr lang="pl-PL" smtClean="0"/>
              <a:t>‹#›</a:t>
            </a:fld>
            <a:endParaRPr lang="pl-PL"/>
          </a:p>
        </p:txBody>
      </p:sp>
    </p:spTree>
    <p:extLst>
      <p:ext uri="{BB962C8B-B14F-4D97-AF65-F5344CB8AC3E}">
        <p14:creationId xmlns:p14="http://schemas.microsoft.com/office/powerpoint/2010/main" val="4472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3095DD3D-5067-4F2D-B4F6-BB4EDDEAEE62}" type="datetimeFigureOut">
              <a:rPr lang="pl-PL" smtClean="0"/>
              <a:t>2021-05-22</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C0B2ECA0-0374-4C17-A6B9-C8A2695BC50E}" type="slidenum">
              <a:rPr lang="pl-PL" smtClean="0"/>
              <a:t>‹#›</a:t>
            </a:fld>
            <a:endParaRPr lang="pl-PL"/>
          </a:p>
        </p:txBody>
      </p:sp>
    </p:spTree>
    <p:extLst>
      <p:ext uri="{BB962C8B-B14F-4D97-AF65-F5344CB8AC3E}">
        <p14:creationId xmlns:p14="http://schemas.microsoft.com/office/powerpoint/2010/main" val="148058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3095DD3D-5067-4F2D-B4F6-BB4EDDEAEE62}" type="datetimeFigureOut">
              <a:rPr lang="pl-PL" smtClean="0"/>
              <a:t>2021-05-22</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C0B2ECA0-0374-4C17-A6B9-C8A2695BC50E}" type="slidenum">
              <a:rPr lang="pl-PL" smtClean="0"/>
              <a:t>‹#›</a:t>
            </a:fld>
            <a:endParaRPr lang="pl-PL"/>
          </a:p>
        </p:txBody>
      </p:sp>
    </p:spTree>
    <p:extLst>
      <p:ext uri="{BB962C8B-B14F-4D97-AF65-F5344CB8AC3E}">
        <p14:creationId xmlns:p14="http://schemas.microsoft.com/office/powerpoint/2010/main" val="34243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3095DD3D-5067-4F2D-B4F6-BB4EDDEAEE62}" type="datetimeFigureOut">
              <a:rPr lang="pl-PL" smtClean="0"/>
              <a:t>2021-05-22</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C0B2ECA0-0374-4C17-A6B9-C8A2695BC50E}" type="slidenum">
              <a:rPr lang="pl-PL" smtClean="0"/>
              <a:t>‹#›</a:t>
            </a:fld>
            <a:endParaRPr lang="pl-PL"/>
          </a:p>
        </p:txBody>
      </p:sp>
    </p:spTree>
    <p:extLst>
      <p:ext uri="{BB962C8B-B14F-4D97-AF65-F5344CB8AC3E}">
        <p14:creationId xmlns:p14="http://schemas.microsoft.com/office/powerpoint/2010/main" val="64941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3095DD3D-5067-4F2D-B4F6-BB4EDDEAEE62}" type="datetimeFigureOut">
              <a:rPr lang="pl-PL" smtClean="0"/>
              <a:t>2021-05-22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0B2ECA0-0374-4C17-A6B9-C8A2695BC50E}" type="slidenum">
              <a:rPr lang="pl-PL" smtClean="0"/>
              <a:t>‹#›</a:t>
            </a:fld>
            <a:endParaRPr lang="pl-PL"/>
          </a:p>
        </p:txBody>
      </p:sp>
    </p:spTree>
    <p:extLst>
      <p:ext uri="{BB962C8B-B14F-4D97-AF65-F5344CB8AC3E}">
        <p14:creationId xmlns:p14="http://schemas.microsoft.com/office/powerpoint/2010/main" val="21154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3095DD3D-5067-4F2D-B4F6-BB4EDDEAEE62}" type="datetimeFigureOut">
              <a:rPr lang="pl-PL" smtClean="0"/>
              <a:t>2021-05-22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0B2ECA0-0374-4C17-A6B9-C8A2695BC50E}" type="slidenum">
              <a:rPr lang="pl-PL" smtClean="0"/>
              <a:t>‹#›</a:t>
            </a:fld>
            <a:endParaRPr lang="pl-PL"/>
          </a:p>
        </p:txBody>
      </p:sp>
    </p:spTree>
    <p:extLst>
      <p:ext uri="{BB962C8B-B14F-4D97-AF65-F5344CB8AC3E}">
        <p14:creationId xmlns:p14="http://schemas.microsoft.com/office/powerpoint/2010/main" val="278802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5DD3D-5067-4F2D-B4F6-BB4EDDEAEE62}" type="datetimeFigureOut">
              <a:rPr lang="pl-PL" smtClean="0"/>
              <a:t>2021-05-22</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2ECA0-0374-4C17-A6B9-C8A2695BC50E}" type="slidenum">
              <a:rPr lang="pl-PL" smtClean="0"/>
              <a:t>‹#›</a:t>
            </a:fld>
            <a:endParaRPr lang="pl-PL"/>
          </a:p>
        </p:txBody>
      </p:sp>
    </p:spTree>
    <p:extLst>
      <p:ext uri="{BB962C8B-B14F-4D97-AF65-F5344CB8AC3E}">
        <p14:creationId xmlns:p14="http://schemas.microsoft.com/office/powerpoint/2010/main" val="3462405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err="1" smtClean="0"/>
              <a:t>Pzyklad</a:t>
            </a:r>
            <a:r>
              <a:rPr lang="pl-PL" dirty="0" smtClean="0"/>
              <a:t> </a:t>
            </a:r>
            <a:r>
              <a:rPr lang="pl-PL" dirty="0" err="1" smtClean="0"/>
              <a:t>dokómentu</a:t>
            </a:r>
            <a:r>
              <a:rPr lang="pl-PL" dirty="0" smtClean="0"/>
              <a:t> </a:t>
            </a:r>
            <a:r>
              <a:rPr lang="pl-PL" dirty="0" err="1" smtClean="0"/>
              <a:t>pptx</a:t>
            </a:r>
            <a:r>
              <a:rPr lang="pl-PL" dirty="0" smtClean="0"/>
              <a:t> </a:t>
            </a:r>
            <a:endParaRPr lang="pl-PL" dirty="0"/>
          </a:p>
        </p:txBody>
      </p:sp>
      <p:sp>
        <p:nvSpPr>
          <p:cNvPr id="3" name="Podtytuł 2"/>
          <p:cNvSpPr>
            <a:spLocks noGrp="1"/>
          </p:cNvSpPr>
          <p:nvPr>
            <p:ph type="subTitle" idx="1"/>
          </p:nvPr>
        </p:nvSpPr>
        <p:spPr/>
        <p:txBody>
          <a:bodyPr/>
          <a:lstStyle/>
          <a:p>
            <a:endParaRPr lang="pl-PL" dirty="0"/>
          </a:p>
        </p:txBody>
      </p:sp>
    </p:spTree>
    <p:extLst>
      <p:ext uri="{BB962C8B-B14F-4D97-AF65-F5344CB8AC3E}">
        <p14:creationId xmlns:p14="http://schemas.microsoft.com/office/powerpoint/2010/main" val="74829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b="1" i="1" dirty="0"/>
              <a:t>Opis </a:t>
            </a:r>
            <a:r>
              <a:rPr lang="pl-PL" b="1" i="1" dirty="0">
                <a:solidFill>
                  <a:srgbClr val="FF0000"/>
                </a:solidFill>
              </a:rPr>
              <a:t>katalogowy prezentujący </a:t>
            </a:r>
            <a:r>
              <a:rPr lang="pl-PL" b="1" i="1" dirty="0"/>
              <a:t>r</a:t>
            </a:r>
            <a:r>
              <a:rPr lang="pl-PL" b="1" i="1" strike="sngStrike" dirty="0"/>
              <a:t>egionalny</a:t>
            </a:r>
            <a:r>
              <a:rPr lang="pl-PL" b="1" i="1" dirty="0"/>
              <a:t> portal informacyjny</a:t>
            </a:r>
            <a:r>
              <a:rPr lang="pl-PL" dirty="0" smtClean="0"/>
              <a:t/>
            </a:r>
            <a:br>
              <a:rPr lang="pl-PL" dirty="0" smtClean="0"/>
            </a:br>
            <a:endParaRPr lang="pl-PL" dirty="0"/>
          </a:p>
        </p:txBody>
      </p:sp>
      <p:sp>
        <p:nvSpPr>
          <p:cNvPr id="3" name="Symbol zastępczy zawartości 2"/>
          <p:cNvSpPr>
            <a:spLocks noGrp="1"/>
          </p:cNvSpPr>
          <p:nvPr>
            <p:ph idx="1"/>
          </p:nvPr>
        </p:nvSpPr>
        <p:spPr/>
        <p:txBody>
          <a:bodyPr>
            <a:normAutofit fontScale="77500" lnSpcReduction="20000"/>
          </a:bodyPr>
          <a:lstStyle/>
          <a:p>
            <a:r>
              <a:rPr lang="pl-PL" dirty="0"/>
              <a:t>Prezentujemy niezawodny portal informacyjny o Łodzi i </a:t>
            </a:r>
            <a:r>
              <a:rPr lang="pl-PL" u="sng" dirty="0"/>
              <a:t>okolicach. Jeśli twoim miejscem </a:t>
            </a:r>
            <a:r>
              <a:rPr lang="pl-PL" dirty="0"/>
              <a:t>zamieszkania jest </a:t>
            </a:r>
            <a:r>
              <a:rPr lang="pl-PL" b="1" dirty="0"/>
              <a:t>województwo łódzkie</a:t>
            </a:r>
            <a:r>
              <a:rPr lang="pl-PL" dirty="0"/>
              <a:t>, jeśli chciałbyś wiedzieć wszystko na temat tego regionu, koniecznie zerknij na nasz </a:t>
            </a:r>
            <a:r>
              <a:rPr lang="pl-PL" strike="sngStrike" dirty="0"/>
              <a:t>wyjątkowy internetowy</a:t>
            </a:r>
            <a:r>
              <a:rPr lang="pl-PL" dirty="0"/>
              <a:t> </a:t>
            </a:r>
            <a:r>
              <a:rPr lang="pl-PL" b="1" dirty="0"/>
              <a:t>serwis regionalny</a:t>
            </a:r>
            <a:r>
              <a:rPr lang="pl-PL" dirty="0"/>
              <a:t>. Wiadomości o nowych inwestycjach regionalnych, na </a:t>
            </a:r>
            <a:r>
              <a:rPr lang="pl-PL" dirty="0" smtClean="0"/>
              <a:t>bieżą</a:t>
            </a:r>
          </a:p>
          <a:p>
            <a:r>
              <a:rPr lang="pl-PL" dirty="0" smtClean="0"/>
              <a:t>co </a:t>
            </a:r>
            <a:r>
              <a:rPr lang="pl-PL" dirty="0" smtClean="0">
                <a:effectLst>
                  <a:outerShdw blurRad="38100" dist="38100" dir="2700000" algn="tl">
                    <a:srgbClr val="000000">
                      <a:alpha val="43137"/>
                    </a:srgbClr>
                  </a:outerShdw>
                </a:effectLst>
              </a:rPr>
              <a:t>aktualizowane oferty pracy, </a:t>
            </a:r>
            <a:r>
              <a:rPr lang="pl-PL" dirty="0" err="1" smtClean="0">
                <a:effectLst>
                  <a:outerShdw blurRad="38100" dist="38100" dir="2700000" algn="tl">
                    <a:srgbClr val="000000">
                      <a:alpha val="43137"/>
                    </a:srgbClr>
                  </a:outerShdw>
                </a:effectLst>
              </a:rPr>
              <a:t>niusy</a:t>
            </a:r>
            <a:r>
              <a:rPr lang="pl-PL" dirty="0" smtClean="0">
                <a:effectLst>
                  <a:outerShdw blurRad="38100" dist="38100" dir="2700000" algn="tl">
                    <a:srgbClr val="000000">
                      <a:alpha val="43137"/>
                    </a:srgbClr>
                  </a:outerShdw>
                </a:effectLst>
              </a:rPr>
              <a:t> na temat zbliżających się wydarzeń kulturalnych </a:t>
            </a:r>
            <a:r>
              <a:rPr lang="pl-PL" dirty="0" smtClean="0"/>
              <a:t>i rozrywkowych – to dopiero niektóre z przydatnych informacji, które tutaj znajdziesz.</a:t>
            </a:r>
          </a:p>
          <a:p>
            <a:r>
              <a:rPr lang="pl-PL" dirty="0" smtClean="0"/>
              <a:t>Chcesz być na bieżąco? Nie czekaj, odwiedź nas! Zapraszamy również </a:t>
            </a:r>
            <a:r>
              <a:rPr lang="pl-PL" b="1" dirty="0" smtClean="0"/>
              <a:t>na nasz </a:t>
            </a:r>
            <a:r>
              <a:rPr lang="pl-PL" b="1" dirty="0" err="1" smtClean="0"/>
              <a:t>facebookowy</a:t>
            </a:r>
            <a:r>
              <a:rPr lang="pl-PL" b="1" dirty="0" smtClean="0"/>
              <a:t> </a:t>
            </a:r>
            <a:r>
              <a:rPr lang="pl-PL" dirty="0" smtClean="0"/>
              <a:t>profil, na którym znajdziesz wiele ciekawostek, a także podzielisz się własnymi opiniami.</a:t>
            </a:r>
            <a:endParaRPr lang="pl-PL" dirty="0"/>
          </a:p>
        </p:txBody>
      </p:sp>
    </p:spTree>
    <p:extLst>
      <p:ext uri="{BB962C8B-B14F-4D97-AF65-F5344CB8AC3E}">
        <p14:creationId xmlns:p14="http://schemas.microsoft.com/office/powerpoint/2010/main" val="1011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dirty="0"/>
          </a:p>
        </p:txBody>
      </p:sp>
      <p:pic>
        <p:nvPicPr>
          <p:cNvPr id="1026" name="Picture 2" descr="Katalogi biblioteczne informacją o zbiorach - ppt pobier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352927" cy="6264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96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b="1" i="1" dirty="0"/>
              <a:t>Opis </a:t>
            </a:r>
            <a:r>
              <a:rPr lang="pl-PL" b="1" i="1" strike="sngStrike" dirty="0"/>
              <a:t>katalogowy prezentujący </a:t>
            </a:r>
            <a:r>
              <a:rPr lang="pl-PL" b="1" i="1" dirty="0"/>
              <a:t>stronę firmową serwisu laptopów</a:t>
            </a:r>
            <a:endParaRPr lang="pl-PL" dirty="0"/>
          </a:p>
        </p:txBody>
      </p:sp>
      <p:sp>
        <p:nvSpPr>
          <p:cNvPr id="3" name="Symbol zastępczy zawartości 2"/>
          <p:cNvSpPr>
            <a:spLocks noGrp="1"/>
          </p:cNvSpPr>
          <p:nvPr>
            <p:ph idx="1"/>
          </p:nvPr>
        </p:nvSpPr>
        <p:spPr/>
        <p:txBody>
          <a:bodyPr>
            <a:normAutofit fontScale="85000" lnSpcReduction="10000"/>
          </a:bodyPr>
          <a:lstStyle/>
          <a:p>
            <a:r>
              <a:rPr lang="pl-PL" dirty="0"/>
              <a:t/>
            </a:r>
            <a:br>
              <a:rPr lang="pl-PL" dirty="0"/>
            </a:br>
            <a:r>
              <a:rPr lang="pl-PL" dirty="0"/>
              <a:t>Nasza firma oferuje </a:t>
            </a:r>
            <a:r>
              <a:rPr lang="pl-PL" b="1" dirty="0"/>
              <a:t>serwis laptopów w Warszawie</a:t>
            </a:r>
            <a:r>
              <a:rPr lang="pl-PL" dirty="0"/>
              <a:t>. Wykonujemy nasze usługi zarówno u nas – w siedzibie firmy, jak i u klienta. Tak więc, jeśli z jakiegoś powodu nie możesz do nas dojechać, nie martw się, my przyjedziemy do Ciebie! Jak wiadomo, laptop to główne narzędzie pracy znaczącej liczby osób. Niestety, jak każde urządzenie, ulega awariom. Znamy specyfikę laptopów, potrafimy je naprawiać, charakteryzuje nas doświadczenie i szybkość działania. Oddając w nasze ręce swój sprzęt, na pewno będziesz zadowolony.</a:t>
            </a:r>
          </a:p>
        </p:txBody>
      </p:sp>
    </p:spTree>
    <p:extLst>
      <p:ext uri="{BB962C8B-B14F-4D97-AF65-F5344CB8AC3E}">
        <p14:creationId xmlns:p14="http://schemas.microsoft.com/office/powerpoint/2010/main" val="54063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109663"/>
            <a:ext cx="848677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02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r>
              <a:rPr lang="pl-PL" smtClean="0"/>
              <a:t>[1] http://galeria-tekstow.pl/opisy-katalogowe</a:t>
            </a:r>
            <a:endParaRPr lang="pl-PL"/>
          </a:p>
        </p:txBody>
      </p:sp>
    </p:spTree>
    <p:extLst>
      <p:ext uri="{BB962C8B-B14F-4D97-AF65-F5344CB8AC3E}">
        <p14:creationId xmlns:p14="http://schemas.microsoft.com/office/powerpoint/2010/main" val="257805174"/>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34</Words>
  <Application>Microsoft Office PowerPoint</Application>
  <PresentationFormat>Pokaz na ekranie (4:3)</PresentationFormat>
  <Paragraphs>8</Paragraphs>
  <Slides>6</Slides>
  <Notes>0</Notes>
  <HiddenSlides>0</HiddenSlides>
  <MMClips>0</MMClips>
  <ScaleCrop>false</ScaleCrop>
  <HeadingPairs>
    <vt:vector size="4" baseType="variant">
      <vt:variant>
        <vt:lpstr>Motyw</vt:lpstr>
      </vt:variant>
      <vt:variant>
        <vt:i4>1</vt:i4>
      </vt:variant>
      <vt:variant>
        <vt:lpstr>Tytuły slajdów</vt:lpstr>
      </vt:variant>
      <vt:variant>
        <vt:i4>6</vt:i4>
      </vt:variant>
    </vt:vector>
  </HeadingPairs>
  <TitlesOfParts>
    <vt:vector size="7" baseType="lpstr">
      <vt:lpstr>Motyw pakietu Office</vt:lpstr>
      <vt:lpstr>Pzyklad dokómentu pptx </vt:lpstr>
      <vt:lpstr>Opis katalogowy prezentujący regionalny portal informacyjny </vt:lpstr>
      <vt:lpstr>Prezentacja programu PowerPoint</vt:lpstr>
      <vt:lpstr>Opis katalogowy prezentujący stronę firmową serwisu laptopów</vt:lpstr>
      <vt:lpstr>Prezentacja programu PowerPoint</vt:lpstr>
      <vt:lpstr>Prezentacja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Pzyklad dokómentu pptx </dc:title>
  <dc:creator>magdarusek34@gmail.com</dc:creator>
  <cp:lastModifiedBy>magdarusek34@gmail.com</cp:lastModifiedBy>
  <cp:revision>1</cp:revision>
  <dcterms:created xsi:type="dcterms:W3CDTF">2021-05-22T16:43:25Z</dcterms:created>
  <dcterms:modified xsi:type="dcterms:W3CDTF">2021-05-22T16:47:30Z</dcterms:modified>
</cp:coreProperties>
</file>